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tags/tag2.xml" ContentType="application/vnd.openxmlformats-officedocument.presentationml.tags+xml"/>
  <Override PartName="/ppt/activeX/activeX2.xml" ContentType="application/vnd.ms-office.activeX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7" r:id="rId3"/>
    <p:sldId id="266" r:id="rId4"/>
    <p:sldId id="265" r:id="rId5"/>
    <p:sldId id="256" r:id="rId6"/>
    <p:sldId id="257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D3FBFD"/>
    <a:srgbClr val="FF66FF"/>
    <a:srgbClr val="FF3300"/>
    <a:srgbClr val="FFFF00"/>
    <a:srgbClr val="990099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1" autoAdjust="0"/>
    <p:restoredTop sz="94660"/>
  </p:normalViewPr>
  <p:slideViewPr>
    <p:cSldViewPr>
      <p:cViewPr>
        <p:scale>
          <a:sx n="66" d="100"/>
          <a:sy n="66" d="100"/>
        </p:scale>
        <p:origin x="-169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vi-V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vi-VN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vi-VN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7B7840-CF11-4956-874A-87B5BEBE6AE1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80026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FE3C1-450D-4393-BCB7-2155AAE2CC89}" type="slidenum">
              <a:rPr lang="en-US" altLang="vi-VN"/>
              <a:pPr/>
              <a:t>1</a:t>
            </a:fld>
            <a:endParaRPr lang="en-US" altLang="vi-VN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0EEA8-502B-4424-8BA3-CF4C5A3B0AA4}" type="slidenum">
              <a:rPr lang="en-US" altLang="vi-VN"/>
              <a:pPr/>
              <a:t>10</a:t>
            </a:fld>
            <a:endParaRPr lang="en-US" altLang="vi-VN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A9386-D400-43C7-88F6-5878EB92AF4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9301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E8555-F0A3-4747-865A-F34EC4EA0E2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7760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92585-3D0B-4F74-94D0-42A54BB96C5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77855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F35E39-C010-4C6D-A389-32FE7A6697D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86095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E86E43-BDFB-4026-87AA-C92D9E84288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9424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89EBA-48A0-4153-B617-DE0AAB84327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9102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E3980-9DA1-4108-9A1A-715C9590B88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0590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E488F-B847-419A-8E7F-BC77496ABAF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9473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AF332-8BE7-4F57-AE31-10EE0C4DA43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8345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19C87-815C-44A6-9C3D-4843B8E9425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4315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14DB7-B0C3-4082-BEA5-7884F5A2C09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7234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D34FF-726A-444E-81AF-557A5102C06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6429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EF97C-E0AF-4548-B7D2-D1801CD0BDA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4726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0C60AB-B531-4FA2-9501-F630C770C569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TH\Desktop\nhac.wma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762000" y="1371600"/>
            <a:ext cx="7696200" cy="26066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ĐAN NONG MỐT</a:t>
            </a:r>
            <a:endParaRPr lang="vi-VN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</a:endParaRPr>
          </a:p>
        </p:txBody>
      </p:sp>
      <p:pic>
        <p:nvPicPr>
          <p:cNvPr id="16389" name="Picture 5" descr="026-C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15000"/>
            <a:ext cx="8077200" cy="115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2743200" y="4038600"/>
            <a:ext cx="3505200" cy="1273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</a:rPr>
              <a:t>Lớp:3A</a:t>
            </a:r>
            <a:endParaRPr lang="vi-VN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109788" y="5267325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dirty="0" err="1"/>
              <a:t>Giáo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viên</a:t>
            </a:r>
            <a:r>
              <a:rPr lang="en-US" altLang="vi-VN" sz="2400" dirty="0"/>
              <a:t>: </a:t>
            </a:r>
            <a:r>
              <a:rPr lang="en-US" altLang="vi-VN" sz="2400" dirty="0" err="1" smtClean="0"/>
              <a:t>Đinh</a:t>
            </a:r>
            <a:r>
              <a:rPr lang="en-US" altLang="vi-VN" sz="2400" dirty="0" smtClean="0"/>
              <a:t> </a:t>
            </a:r>
            <a:r>
              <a:rPr lang="en-US" altLang="vi-VN" sz="2400" dirty="0" err="1" smtClean="0"/>
              <a:t>Hoàng</a:t>
            </a:r>
            <a:r>
              <a:rPr lang="en-US" altLang="vi-VN" sz="2400" dirty="0" smtClean="0"/>
              <a:t> </a:t>
            </a:r>
            <a:r>
              <a:rPr lang="en-US" altLang="vi-VN" sz="2400" dirty="0" err="1" smtClean="0"/>
              <a:t>Yến</a:t>
            </a:r>
            <a:endParaRPr lang="en-US" altLang="vi-VN" sz="2400" dirty="0"/>
          </a:p>
        </p:txBody>
      </p:sp>
    </p:spTree>
  </p:cSld>
  <p:clrMapOvr>
    <a:masterClrMapping/>
  </p:clrMapOvr>
  <p:transition>
    <p:checker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99"/>
            </a:gs>
            <a:gs pos="50000">
              <a:schemeClr val="bg1"/>
            </a:gs>
            <a:gs pos="100000">
              <a:srgbClr val="66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066800" y="1676400"/>
            <a:ext cx="7391400" cy="1219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pt-BR" sz="3600" kern="10" dirty="0">
                <a:ln w="12700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Vogue"/>
              </a:rPr>
              <a:t>Chóc c¸c em häc giái</a:t>
            </a:r>
            <a:endParaRPr lang="vi-VN" sz="3600" kern="10" dirty="0">
              <a:ln w="12700">
                <a:solidFill>
                  <a:srgbClr val="339966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</a:endParaRP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0" y="0"/>
            <a:ext cx="9144000" cy="6948488"/>
            <a:chOff x="0" y="-19"/>
            <a:chExt cx="5760" cy="4377"/>
          </a:xfrm>
        </p:grpSpPr>
        <p:pic>
          <p:nvPicPr>
            <p:cNvPr id="19462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3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1996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4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5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phongvh310308-MC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3200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tap2_12186008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90600"/>
            <a:ext cx="22098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5006300tj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173865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4022" r="3197" b="1466"/>
          <a:stretch>
            <a:fillRect/>
          </a:stretch>
        </p:blipFill>
        <p:spPr bwMode="auto">
          <a:xfrm>
            <a:off x="4800600" y="3541713"/>
            <a:ext cx="4038600" cy="31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maytred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26" t="69400"/>
          <a:stretch>
            <a:fillRect/>
          </a:stretch>
        </p:blipFill>
        <p:spPr bwMode="auto">
          <a:xfrm>
            <a:off x="6324600" y="990600"/>
            <a:ext cx="23209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85800" y="2286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latin typeface=".VnArial" pitchFamily="34" charset="0"/>
              </a:rPr>
              <a:t>M</a:t>
            </a:r>
            <a:r>
              <a:rPr lang="en-US" altLang="vi-VN" sz="2400" b="1"/>
              <a:t>ột số sản phẩm ứng dụng đan nong mốt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18" t="31441" r="36148" b="28319"/>
          <a:stretch>
            <a:fillRect/>
          </a:stretch>
        </p:blipFill>
        <p:spPr bwMode="auto">
          <a:xfrm>
            <a:off x="2438400" y="1981200"/>
            <a:ext cx="45720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122238"/>
            <a:ext cx="8763000" cy="1477962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vi-VN" sz="3200">
                <a:latin typeface=".VnVogue" pitchFamily="34" charset="0"/>
              </a:rPr>
              <a:t>Bµi 13:</a:t>
            </a:r>
            <a:br>
              <a:rPr lang="en-US" altLang="vi-VN" sz="3200">
                <a:latin typeface=".VnVogue" pitchFamily="34" charset="0"/>
              </a:rPr>
            </a:br>
            <a:r>
              <a:rPr lang="en-US" altLang="vi-VN" sz="3200">
                <a:latin typeface=".VnVogue" pitchFamily="34" charset="0"/>
              </a:rPr>
              <a:t>§an nong mèt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7" t="26482" r="40012" b="25133"/>
          <a:stretch>
            <a:fillRect/>
          </a:stretch>
        </p:blipFill>
        <p:spPr>
          <a:xfrm>
            <a:off x="733425" y="4456113"/>
            <a:ext cx="2481263" cy="2173287"/>
          </a:xfrm>
          <a:noFill/>
          <a:ln/>
        </p:spPr>
      </p:pic>
      <p:pic>
        <p:nvPicPr>
          <p:cNvPr id="22532" name="Picture 4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505325"/>
            <a:ext cx="2281237" cy="2092325"/>
          </a:xfrm>
          <a:noFill/>
          <a:ln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4300" y="355600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96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2672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281488" y="2163763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236663"/>
            <a:ext cx="25495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592388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09538" y="3646488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810125" y="3646488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22541" name="Picture 13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486275"/>
            <a:ext cx="2266950" cy="2141538"/>
          </a:xfrm>
          <a:noFill/>
          <a:ln/>
        </p:spPr>
      </p:pic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629400" y="564673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187450"/>
            <a:ext cx="289560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vi-VN" altLang="vi-V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vi-VN" altLang="vi-VN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3" r:id="rId2" imgW="8685714" imgH="6512563"/>
        </mc:Choice>
        <mc:Fallback>
          <p:control r:id="rId2" imgW="8685714" imgH="6512563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1588"/>
                  <a:ext cx="8686800" cy="6511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3077" r:id="rId2" imgW="8914286" imgH="6683946"/>
        </mc:Choice>
        <mc:Fallback>
          <p:control r:id="rId2" imgW="8914286" imgH="6683946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8915400" cy="6683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667000" y="85725"/>
            <a:ext cx="4495800" cy="715963"/>
          </a:xfrm>
        </p:spPr>
        <p:txBody>
          <a:bodyPr/>
          <a:lstStyle/>
          <a:p>
            <a:r>
              <a:rPr lang="en-US" altLang="vi-VN" sz="2800">
                <a:solidFill>
                  <a:schemeClr val="accent2"/>
                </a:solidFill>
                <a:latin typeface=".VnVogue" pitchFamily="34" charset="0"/>
              </a:rPr>
              <a:t>C¸c b­íc ®an nong mèt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92" t="26482" r="40012" b="25133"/>
          <a:stretch>
            <a:fillRect/>
          </a:stretch>
        </p:blipFill>
        <p:spPr>
          <a:xfrm>
            <a:off x="719138" y="4667250"/>
            <a:ext cx="2495550" cy="2173288"/>
          </a:xfrm>
          <a:noFill/>
          <a:ln/>
        </p:spPr>
      </p:pic>
      <p:pic>
        <p:nvPicPr>
          <p:cNvPr id="9232" name="Picture 16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716463"/>
            <a:ext cx="2281237" cy="2092325"/>
          </a:xfrm>
          <a:noFill/>
          <a:ln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9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267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81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09538" y="3857625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810125" y="3857625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9235" name="Picture 19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697413"/>
            <a:ext cx="2266950" cy="2141537"/>
          </a:xfrm>
          <a:noFill/>
          <a:ln/>
        </p:spPr>
      </p:pic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629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92" name="Picture 680" descr="Frames PPT 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458" name="Group 146"/>
          <p:cNvGraphicFramePr>
            <a:graphicFrameLocks noGrp="1"/>
          </p:cNvGraphicFramePr>
          <p:nvPr>
            <p:ph/>
          </p:nvPr>
        </p:nvGraphicFramePr>
        <p:xfrm>
          <a:off x="1066800" y="11430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92" name="Group 380"/>
          <p:cNvGraphicFramePr>
            <a:graphicFrameLocks noGrp="1"/>
          </p:cNvGraphicFramePr>
          <p:nvPr/>
        </p:nvGraphicFramePr>
        <p:xfrm>
          <a:off x="5257800" y="11430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929" name="Group 617"/>
          <p:cNvGraphicFramePr>
            <a:graphicFrameLocks noGrp="1"/>
          </p:cNvGraphicFramePr>
          <p:nvPr/>
        </p:nvGraphicFramePr>
        <p:xfrm>
          <a:off x="1066800" y="38862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990" name="Group 678"/>
          <p:cNvGraphicFramePr>
            <a:graphicFrameLocks noGrp="1"/>
          </p:cNvGraphicFramePr>
          <p:nvPr/>
        </p:nvGraphicFramePr>
        <p:xfrm>
          <a:off x="5257800" y="3886200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/>
                <a:gridCol w="295275"/>
                <a:gridCol w="296862"/>
                <a:gridCol w="296863"/>
                <a:gridCol w="295275"/>
                <a:gridCol w="296862"/>
                <a:gridCol w="296863"/>
                <a:gridCol w="295275"/>
                <a:gridCol w="296862"/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991" name="Rectangle 679"/>
          <p:cNvSpPr>
            <a:spLocks noChangeArrowheads="1"/>
          </p:cNvSpPr>
          <p:nvPr/>
        </p:nvSpPr>
        <p:spPr bwMode="auto">
          <a:xfrm>
            <a:off x="2590800" y="274638"/>
            <a:ext cx="4495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altLang="vi-VN" sz="2800">
                <a:solidFill>
                  <a:schemeClr val="accent2"/>
                </a:solidFill>
                <a:latin typeface=".VnVogue" pitchFamily="34" charset="0"/>
              </a:rPr>
              <a:t>Mét sè s¶n phÈm mÉu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2" name="nhac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86000" y="85725"/>
            <a:ext cx="4876800" cy="715963"/>
          </a:xfrm>
        </p:spPr>
        <p:txBody>
          <a:bodyPr/>
          <a:lstStyle/>
          <a:p>
            <a:r>
              <a:rPr lang="en-US" altLang="vi-VN" sz="3200">
                <a:solidFill>
                  <a:schemeClr val="accent2"/>
                </a:solidFill>
                <a:latin typeface=".VnVogue" pitchFamily="34" charset="0"/>
              </a:rPr>
              <a:t>Thùc hµnh ®an nong mèt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6" t="26482" r="40012" b="25133"/>
          <a:stretch>
            <a:fillRect/>
          </a:stretch>
        </p:blipFill>
        <p:spPr>
          <a:xfrm>
            <a:off x="704850" y="4667250"/>
            <a:ext cx="2509838" cy="2173288"/>
          </a:xfrm>
          <a:noFill/>
          <a:ln/>
        </p:spPr>
      </p:pic>
      <p:pic>
        <p:nvPicPr>
          <p:cNvPr id="14340" name="Picture 4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4430713" y="4716463"/>
            <a:ext cx="2281237" cy="2092325"/>
          </a:xfrm>
          <a:noFill/>
          <a:ln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4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09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a. C¾t nan däc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267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b. C¾t 7 nan ngang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281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5105400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5105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9538" y="3857625"/>
            <a:ext cx="3633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810125" y="3857625"/>
            <a:ext cx="3343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14349" name="Picture 13"/>
          <p:cNvPicPr>
            <a:picLocks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6858000" y="4697413"/>
            <a:ext cx="2266950" cy="2141537"/>
          </a:xfrm>
          <a:noFill/>
          <a:ln/>
        </p:spPr>
      </p:pic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6629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990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5568" fill="hold"/>
                                        <p:tgtEl>
                                          <p:spTgt spid="14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52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9920"/>
  <p:tag name="VIOLETTITLE" val="Đan nong một"/>
  <p:tag name="VIOLETLESSON" val="12"/>
  <p:tag name="VIOLETCATID" val="8049771"/>
  <p:tag name="VIOLETSUBJECT" val="Thủ công 3"/>
  <p:tag name="VIOLETSOURCE" val="Sưu tầm"/>
  <p:tag name="VIOLETAUTHORID" val="44391"/>
  <p:tag name="VIOLETAUTHORNAME" val="Trần Thị Hoàng Dung"/>
  <p:tag name="VIOLETAUTHORAVATAR" val="0/44/391/avatar.jpg"/>
  <p:tag name="VIOLETAUTHORADDRESS" val="Trường Tiểu học Cam Lợi - Khánh Hoà"/>
  <p:tag name="VIOLETAUTHORHOMEPAGE" val="https://hoangdungcamloi.violet.vn"/>
  <p:tag name="VIOLETDATE" val="2010-07-30 13:53:51"/>
  <p:tag name="VIOLETHIT" val="226"/>
  <p:tag name="VIOLETLIK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196</Words>
  <Application>Microsoft Office PowerPoint</Application>
  <PresentationFormat>On-screen Show (4:3)</PresentationFormat>
  <Paragraphs>29</Paragraphs>
  <Slides>10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.VnArial</vt:lpstr>
      <vt:lpstr>.VnVogue</vt:lpstr>
      <vt:lpstr>.VnTime</vt:lpstr>
      <vt:lpstr>Default Design</vt:lpstr>
      <vt:lpstr>PowerPoint Presentation</vt:lpstr>
      <vt:lpstr>PowerPoint Presentation</vt:lpstr>
      <vt:lpstr>Bµi 13: §an nong mèt</vt:lpstr>
      <vt:lpstr>PowerPoint Presentation</vt:lpstr>
      <vt:lpstr>PowerPoint Presentation</vt:lpstr>
      <vt:lpstr>PowerPoint Presentation</vt:lpstr>
      <vt:lpstr>C¸c b­íc ®an nong mèt</vt:lpstr>
      <vt:lpstr>PowerPoint Presentation</vt:lpstr>
      <vt:lpstr>Thùc hµnh ®an nong mèt</vt:lpstr>
      <vt:lpstr>PowerPoint Presentation</vt:lpstr>
    </vt:vector>
  </TitlesOfParts>
  <Company>datviet\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dinhthi</dc:creator>
  <cp:lastModifiedBy>MyPC</cp:lastModifiedBy>
  <cp:revision>11</cp:revision>
  <dcterms:created xsi:type="dcterms:W3CDTF">2009-02-17T03:17:55Z</dcterms:created>
  <dcterms:modified xsi:type="dcterms:W3CDTF">2018-01-15T15:34:28Z</dcterms:modified>
</cp:coreProperties>
</file>