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87" r:id="rId3"/>
    <p:sldId id="317" r:id="rId4"/>
    <p:sldId id="288" r:id="rId5"/>
    <p:sldId id="289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CC5C8"/>
    <a:srgbClr val="85FFBC"/>
    <a:srgbClr val="C9DB2C"/>
    <a:srgbClr val="FFC44F"/>
    <a:srgbClr val="D1B3E7"/>
    <a:srgbClr val="DAC2EC"/>
    <a:srgbClr val="FFCCFF"/>
    <a:srgbClr val="00E7E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45A98-C132-4CE3-B879-B2E401A868B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0AA3F-9FD9-4FA8-B653-072713AB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9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20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8139"/>
            <a:ext cx="12808806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3878" y="1572426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rgbClr val="FF4B8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Unit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1061" y="4343063"/>
            <a:ext cx="2117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rgbClr val="FF4B8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Lesson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667" y="2621421"/>
            <a:ext cx="9302674" cy="1721641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17551"/>
              </a:avLst>
            </a:prstTxWarp>
            <a:spAutoFit/>
          </a:bodyPr>
          <a:lstStyle/>
          <a:p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What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FF8F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day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is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7E2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it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 to day ?</a:t>
            </a:r>
          </a:p>
        </p:txBody>
      </p:sp>
    </p:spTree>
    <p:extLst>
      <p:ext uri="{BB962C8B-B14F-4D97-AF65-F5344CB8AC3E}">
        <p14:creationId xmlns:p14="http://schemas.microsoft.com/office/powerpoint/2010/main" val="100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284" y="2833120"/>
            <a:ext cx="8405433" cy="119176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600" b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7D7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CooperH" panose="020B7200000000000000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3094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" b="11542"/>
          <a:stretch/>
        </p:blipFill>
        <p:spPr>
          <a:xfrm>
            <a:off x="3067469" y="1172966"/>
            <a:ext cx="6046051" cy="4947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102378">
            <a:off x="3988099" y="2630725"/>
            <a:ext cx="4221779" cy="489862"/>
          </a:xfrm>
          <a:prstGeom prst="rect">
            <a:avLst/>
          </a:prstGeom>
          <a:solidFill>
            <a:srgbClr val="85FFBC">
              <a:alpha val="23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 rot="21102378">
            <a:off x="3910711" y="2120424"/>
            <a:ext cx="1859573" cy="677628"/>
          </a:xfrm>
          <a:prstGeom prst="cloud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 rot="21102378">
            <a:off x="7451146" y="2333660"/>
            <a:ext cx="917640" cy="692858"/>
          </a:xfrm>
          <a:prstGeom prst="irregularSeal1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33459" y="1231002"/>
            <a:ext cx="2612146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311" y="1455580"/>
            <a:ext cx="2127912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" y="3422516"/>
            <a:ext cx="2299548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30508" y="2782185"/>
            <a:ext cx="2612146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094457" y="1844040"/>
            <a:ext cx="1070704" cy="2230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 flipH="1" flipV="1">
            <a:off x="2478303" y="2151030"/>
            <a:ext cx="1447840" cy="441495"/>
          </a:xfrm>
          <a:prstGeom prst="straightConnector1">
            <a:avLst/>
          </a:prstGeom>
          <a:ln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797237" y="3340997"/>
            <a:ext cx="1177607" cy="4860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733459" y="4828643"/>
            <a:ext cx="2612146" cy="1068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0" name="Flowchart: Terminator 19"/>
          <p:cNvSpPr/>
          <p:nvPr/>
        </p:nvSpPr>
        <p:spPr>
          <a:xfrm rot="21102378">
            <a:off x="6929156" y="1937310"/>
            <a:ext cx="1168509" cy="412593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305733" y="2694890"/>
            <a:ext cx="1483493" cy="5529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39922" y="4025412"/>
            <a:ext cx="2443830" cy="1337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60618" y="190031"/>
            <a:ext cx="3281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cript MT Bold" panose="03040602040607080904" pitchFamily="66" charset="0"/>
              </a:rPr>
              <a:t>Calendar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8873" y="-1600986"/>
            <a:ext cx="5456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cript MT Bold" panose="03040602040607080904" pitchFamily="66" charset="0"/>
              </a:rPr>
              <a:t>MsPham-9036082789</a:t>
            </a:r>
          </a:p>
        </p:txBody>
      </p:sp>
    </p:spTree>
    <p:extLst>
      <p:ext uri="{BB962C8B-B14F-4D97-AF65-F5344CB8AC3E}">
        <p14:creationId xmlns:p14="http://schemas.microsoft.com/office/powerpoint/2010/main" val="31297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0" grpId="0"/>
      <p:bldP spid="19" grpId="0"/>
      <p:bldP spid="20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369"/>
          <a:stretch/>
        </p:blipFill>
        <p:spPr>
          <a:xfrm>
            <a:off x="1100963" y="1158240"/>
            <a:ext cx="9771484" cy="529336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81154" y="190031"/>
            <a:ext cx="54296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cript MT Bold" panose="03040602040607080904" pitchFamily="66" charset="0"/>
              </a:rPr>
              <a:t>Days of a week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7840" y="1544320"/>
            <a:ext cx="2286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37840" y="2863049"/>
            <a:ext cx="2286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39075" y="4190831"/>
            <a:ext cx="283785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898042" y="1568197"/>
            <a:ext cx="283785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898041" y="2890208"/>
            <a:ext cx="283785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898040" y="4199884"/>
            <a:ext cx="283785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44551" y="5518613"/>
            <a:ext cx="234142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284" y="2833120"/>
            <a:ext cx="8405433" cy="119176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600" b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7D7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CooperH" panose="020B7200000000000000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7624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98101" y="2351546"/>
            <a:ext cx="4078695" cy="646986"/>
          </a:xfrm>
          <a:prstGeom prst="roundRect">
            <a:avLst/>
          </a:prstGeom>
          <a:ln>
            <a:solidFill>
              <a:srgbClr val="FFA15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day is it today?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0511" y="3171496"/>
            <a:ext cx="3813733" cy="646986"/>
          </a:xfrm>
          <a:prstGeom prst="roundRect">
            <a:avLst/>
          </a:prstGeom>
          <a:ln>
            <a:solidFill>
              <a:srgbClr val="FFA15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_______.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6432" y="207123"/>
            <a:ext cx="43829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Structures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6627" y="1479537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hỏi và trả lời hôm nay là thứ mấy: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52092" y="2444206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(Hôm nay là thứ mấy?)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64401" y="3264156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day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1176" y="3270703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(Thứ _______)</a:t>
            </a:r>
          </a:p>
        </p:txBody>
      </p:sp>
    </p:spTree>
    <p:extLst>
      <p:ext uri="{BB962C8B-B14F-4D97-AF65-F5344CB8AC3E}">
        <p14:creationId xmlns:p14="http://schemas.microsoft.com/office/powerpoint/2010/main" val="20658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56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.VnCooperH</vt:lpstr>
      <vt:lpstr>Arial</vt:lpstr>
      <vt:lpstr>Berlin Sans FB Demi</vt:lpstr>
      <vt:lpstr>Calibri</vt:lpstr>
      <vt:lpstr>Century Gothic</vt:lpstr>
      <vt:lpstr>Love Craft</vt:lpstr>
      <vt:lpstr>Script MT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81</cp:revision>
  <dcterms:created xsi:type="dcterms:W3CDTF">2021-05-06T05:34:23Z</dcterms:created>
  <dcterms:modified xsi:type="dcterms:W3CDTF">2022-10-22T02:02:12Z</dcterms:modified>
</cp:coreProperties>
</file>