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5" r:id="rId2"/>
    <p:sldId id="257" r:id="rId3"/>
    <p:sldId id="258" r:id="rId4"/>
  </p:sldIdLst>
  <p:sldSz cx="12192000" cy="6858000"/>
  <p:notesSz cx="6858000" cy="9144000"/>
  <p:embeddedFontLst>
    <p:embeddedFont>
      <p:font typeface=".VnBodoniH" panose="020B7200000000000000" pitchFamily="34" charset="0"/>
      <p:regular r:id="rId5"/>
    </p:embeddedFont>
    <p:embeddedFont>
      <p:font typeface="Snap ITC" panose="04040A07060A02020202" pitchFamily="8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934"/>
    <a:srgbClr val="EE3525"/>
    <a:srgbClr val="71C15D"/>
    <a:srgbClr val="EEDF0C"/>
    <a:srgbClr val="E74298"/>
    <a:srgbClr val="15AA90"/>
    <a:srgbClr val="00CC00"/>
    <a:srgbClr val="FFF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 snapToGrid="0">
      <p:cViewPr varScale="1">
        <p:scale>
          <a:sx n="72" d="100"/>
          <a:sy n="72" d="100"/>
        </p:scale>
        <p:origin x="8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54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/>
          <a:srcRect l="522" b="2285"/>
          <a:stretch/>
        </p:blipFill>
        <p:spPr>
          <a:xfrm>
            <a:off x="-10160" y="-85649"/>
            <a:ext cx="12202160" cy="69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audio" Target="../media/audio10.wav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audio" Target="../media/audio9.wav"/><Relationship Id="rId17" Type="http://schemas.openxmlformats.org/officeDocument/2006/relationships/image" Target="../media/image2.png"/><Relationship Id="rId2" Type="http://schemas.openxmlformats.org/officeDocument/2006/relationships/video" Target="../media/media1.wmv"/><Relationship Id="rId16" Type="http://schemas.openxmlformats.org/officeDocument/2006/relationships/audio" Target="../media/audio13.wav"/><Relationship Id="rId20" Type="http://schemas.openxmlformats.org/officeDocument/2006/relationships/image" Target="../media/image5.png"/><Relationship Id="rId1" Type="http://schemas.microsoft.com/office/2007/relationships/media" Target="../media/media1.wmv"/><Relationship Id="rId6" Type="http://schemas.openxmlformats.org/officeDocument/2006/relationships/audio" Target="../media/audio3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5" Type="http://schemas.openxmlformats.org/officeDocument/2006/relationships/audio" Target="../media/audio12.wav"/><Relationship Id="rId10" Type="http://schemas.openxmlformats.org/officeDocument/2006/relationships/audio" Target="../media/audio7.wav"/><Relationship Id="rId19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audio" Target="../media/audio6.wav"/><Relationship Id="rId1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1753" y="1467259"/>
            <a:ext cx="2348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n w="0"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Snap ITC" panose="04040A07060A02020202" pitchFamily="82" charset="0"/>
              </a:rPr>
              <a:t>Unit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7911" y="4514513"/>
            <a:ext cx="2853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n w="0">
                  <a:solidFill>
                    <a:schemeClr val="bg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Snap ITC" panose="04040A07060A02020202" pitchFamily="82" charset="0"/>
              </a:rPr>
              <a:t>Lesson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8667" y="2554746"/>
            <a:ext cx="9302674" cy="1721641"/>
          </a:xfrm>
          <a:prstGeom prst="rect">
            <a:avLst/>
          </a:prstGeom>
          <a:noFill/>
        </p:spPr>
        <p:txBody>
          <a:bodyPr wrap="none" rtlCol="0">
            <a:prstTxWarp prst="textDeflate">
              <a:avLst>
                <a:gd name="adj" fmla="val 17551"/>
              </a:avLst>
            </a:prstTxWarp>
            <a:spAutoFit/>
          </a:bodyPr>
          <a:lstStyle/>
          <a:p>
            <a:r>
              <a:rPr lang="en-US" sz="3600" b="1">
                <a:ln w="66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outerShdw dist="38100" dir="2700000" algn="tl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.VnBodoniH" panose="020B7200000000000000" pitchFamily="34" charset="0"/>
              </a:rPr>
              <a:t>When’s your birthday?</a:t>
            </a:r>
          </a:p>
        </p:txBody>
      </p:sp>
    </p:spTree>
    <p:extLst>
      <p:ext uri="{BB962C8B-B14F-4D97-AF65-F5344CB8AC3E}">
        <p14:creationId xmlns:p14="http://schemas.microsoft.com/office/powerpoint/2010/main" val="428776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4U4.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527853" y="729792"/>
            <a:ext cx="9214792" cy="56262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4081" y="290928"/>
            <a:ext cx="3329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1. Look, listen and repeat.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oundmspham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839" y="337936"/>
            <a:ext cx="306718" cy="3060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27853" y="729793"/>
            <a:ext cx="9214792" cy="5609693"/>
          </a:xfrm>
          <a:prstGeom prst="rect">
            <a:avLst/>
          </a:prstGeom>
        </p:spPr>
      </p:pic>
      <p:pic>
        <p:nvPicPr>
          <p:cNvPr id="7" name="Mspham0936082789">
            <a:extLst>
              <a:ext uri="{FF2B5EF4-FFF2-40B4-BE49-F238E27FC236}">
                <a16:creationId xmlns:a16="http://schemas.microsoft.com/office/drawing/2014/main" id="{190FEBBF-78ED-40F9-8350-271C94C2F8D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3821" y="2061281"/>
            <a:ext cx="361938" cy="365760"/>
          </a:xfrm>
          <a:prstGeom prst="rect">
            <a:avLst/>
          </a:prstGeom>
        </p:spPr>
      </p:pic>
      <p:pic>
        <p:nvPicPr>
          <p:cNvPr id="8" name="Mspham0936082789">
            <a:extLst>
              <a:ext uri="{FF2B5EF4-FFF2-40B4-BE49-F238E27FC236}">
                <a16:creationId xmlns:a16="http://schemas.microsoft.com/office/drawing/2014/main" id="{FECEAA34-87B0-44E5-BD04-FB3CF018D77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54892" y="793813"/>
            <a:ext cx="226211" cy="228600"/>
          </a:xfrm>
          <a:prstGeom prst="rect">
            <a:avLst/>
          </a:prstGeom>
        </p:spPr>
      </p:pic>
      <p:pic>
        <p:nvPicPr>
          <p:cNvPr id="9" name="Mspham0936082789">
            <a:extLst>
              <a:ext uri="{FF2B5EF4-FFF2-40B4-BE49-F238E27FC236}">
                <a16:creationId xmlns:a16="http://schemas.microsoft.com/office/drawing/2014/main" id="{D606EAFD-6927-49D2-91BD-0CF9BCCC760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4868" y="4751215"/>
            <a:ext cx="361938" cy="365760"/>
          </a:xfrm>
          <a:prstGeom prst="rect">
            <a:avLst/>
          </a:prstGeom>
        </p:spPr>
      </p:pic>
      <p:pic>
        <p:nvPicPr>
          <p:cNvPr id="10" name="Mspham0936082789">
            <a:extLst>
              <a:ext uri="{FF2B5EF4-FFF2-40B4-BE49-F238E27FC236}">
                <a16:creationId xmlns:a16="http://schemas.microsoft.com/office/drawing/2014/main" id="{E961697F-D1A0-47A9-827E-0D20963B143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61676" y="1999137"/>
            <a:ext cx="361938" cy="365760"/>
          </a:xfrm>
          <a:prstGeom prst="rect">
            <a:avLst/>
          </a:prstGeom>
        </p:spPr>
      </p:pic>
      <p:pic>
        <p:nvPicPr>
          <p:cNvPr id="11" name="Mspham0936082789">
            <a:extLst>
              <a:ext uri="{FF2B5EF4-FFF2-40B4-BE49-F238E27FC236}">
                <a16:creationId xmlns:a16="http://schemas.microsoft.com/office/drawing/2014/main" id="{2BDF9018-E08E-4A40-8A4A-9868F5422A2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582723" y="4689071"/>
            <a:ext cx="361938" cy="365760"/>
          </a:xfrm>
          <a:prstGeom prst="rect">
            <a:avLst/>
          </a:prstGeom>
        </p:spPr>
      </p:pic>
      <p:pic>
        <p:nvPicPr>
          <p:cNvPr id="12" name="Mspham0936082789">
            <a:extLst>
              <a:ext uri="{FF2B5EF4-FFF2-40B4-BE49-F238E27FC236}">
                <a16:creationId xmlns:a16="http://schemas.microsoft.com/office/drawing/2014/main" id="{1DB881A1-E8CA-4DE1-BE5D-475CBCB334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17362" y="1441883"/>
            <a:ext cx="226211" cy="228600"/>
          </a:xfrm>
          <a:prstGeom prst="rect">
            <a:avLst/>
          </a:prstGeom>
        </p:spPr>
      </p:pic>
      <p:pic>
        <p:nvPicPr>
          <p:cNvPr id="13" name="Mspham0936082789">
            <a:extLst>
              <a:ext uri="{FF2B5EF4-FFF2-40B4-BE49-F238E27FC236}">
                <a16:creationId xmlns:a16="http://schemas.microsoft.com/office/drawing/2014/main" id="{C0BFEBEA-B2E6-43BE-8877-C9CEFDD76F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43638" y="883451"/>
            <a:ext cx="226211" cy="228600"/>
          </a:xfrm>
          <a:prstGeom prst="rect">
            <a:avLst/>
          </a:prstGeom>
        </p:spPr>
      </p:pic>
      <p:pic>
        <p:nvPicPr>
          <p:cNvPr id="14" name="Mspham0936082789">
            <a:extLst>
              <a:ext uri="{FF2B5EF4-FFF2-40B4-BE49-F238E27FC236}">
                <a16:creationId xmlns:a16="http://schemas.microsoft.com/office/drawing/2014/main" id="{9A5DEA2E-DB8C-4059-BC0E-6A9DA49B503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11162" y="3184126"/>
            <a:ext cx="226211" cy="228600"/>
          </a:xfrm>
          <a:prstGeom prst="rect">
            <a:avLst/>
          </a:prstGeom>
        </p:spPr>
      </p:pic>
      <p:pic>
        <p:nvPicPr>
          <p:cNvPr id="15" name="Mspham0936082789">
            <a:extLst>
              <a:ext uri="{FF2B5EF4-FFF2-40B4-BE49-F238E27FC236}">
                <a16:creationId xmlns:a16="http://schemas.microsoft.com/office/drawing/2014/main" id="{551530BC-DBFF-40CB-89EE-D080A163821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681205" y="4205058"/>
            <a:ext cx="226211" cy="228600"/>
          </a:xfrm>
          <a:prstGeom prst="rect">
            <a:avLst/>
          </a:prstGeom>
        </p:spPr>
      </p:pic>
      <p:pic>
        <p:nvPicPr>
          <p:cNvPr id="16" name="Mspham0936082789">
            <a:extLst>
              <a:ext uri="{FF2B5EF4-FFF2-40B4-BE49-F238E27FC236}">
                <a16:creationId xmlns:a16="http://schemas.microsoft.com/office/drawing/2014/main" id="{94F01C98-D6B2-44F6-A56A-14CB33C518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90587" y="5899607"/>
            <a:ext cx="226211" cy="228600"/>
          </a:xfrm>
          <a:prstGeom prst="rect">
            <a:avLst/>
          </a:prstGeom>
        </p:spPr>
      </p:pic>
      <p:pic>
        <p:nvPicPr>
          <p:cNvPr id="17" name="Mspham0936082789">
            <a:extLst>
              <a:ext uri="{FF2B5EF4-FFF2-40B4-BE49-F238E27FC236}">
                <a16:creationId xmlns:a16="http://schemas.microsoft.com/office/drawing/2014/main" id="{53971C1E-1912-4EA6-8E97-656D1C84F72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57244" y="4090758"/>
            <a:ext cx="226211" cy="228600"/>
          </a:xfrm>
          <a:prstGeom prst="rect">
            <a:avLst/>
          </a:prstGeom>
        </p:spPr>
      </p:pic>
      <p:pic>
        <p:nvPicPr>
          <p:cNvPr id="18" name="Mspham0936082789">
            <a:extLst>
              <a:ext uri="{FF2B5EF4-FFF2-40B4-BE49-F238E27FC236}">
                <a16:creationId xmlns:a16="http://schemas.microsoft.com/office/drawing/2014/main" id="{F7D7D4CA-0E1D-4364-B2AA-FCCE64E5EC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542992" y="4289148"/>
            <a:ext cx="226211" cy="228600"/>
          </a:xfrm>
          <a:prstGeom prst="rect">
            <a:avLst/>
          </a:prstGeom>
        </p:spPr>
      </p:pic>
      <p:pic>
        <p:nvPicPr>
          <p:cNvPr id="19" name="Mspham0936082789">
            <a:extLst>
              <a:ext uri="{FF2B5EF4-FFF2-40B4-BE49-F238E27FC236}">
                <a16:creationId xmlns:a16="http://schemas.microsoft.com/office/drawing/2014/main" id="{6BE4A82A-B422-485D-B35A-3158FD0A56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66426" y="5771252"/>
            <a:ext cx="22621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5577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ếng Anh 4 Tập 1 - Unit 4 When's your birthday- - Lesson 1 - 1 Look, listen and repeat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Anh 4 Tập 1 - Unit 4 When's your birthday- - Lesson 1 - 1 Look, listen and repeat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ếng Anh 4 Tập 1 - Unit 4 When's your birthday- - Lesson 1 - 1 Look, listen and repeat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Anh 4 Tập 1 - Unit 4 When's your birthday- - Lesson 1 - 1 Look, listen and repeat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iếng Anh 4 Tập 1 - Unit 4 When's your birthday- - Lesson 1 - 1 Look, listen and repeat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iếng Anh 4 Tập 1 - Unit 4 When's your birthday- - Lesson 1 - 1 Look, listen and repeat (mp3cut.net) (5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Tiếng Anh 4 Tập 1 - Unit 4 When's your birthday- - Lesson 1 - 1 Look, listen and repeat (mp3cut.net) (6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iếng Anh 4 Tập 1 - Unit 4 When's your birthday- - Lesson 1 - 1 Look, listen and repeat (mp3cut.net) (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Tiếng Anh 4 Tập 1 - Unit 4 When's your birthday- - Lesson 1 - 1 Look, listen and repeat (mp3cut.net) (8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iếng Anh 4 Tập 1 - Unit 4 When's your birthday- - Lesson 1 - 1 Look, listen and repeat (mp3cut.net) (9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Tiếng Anh 4 Tập 1 - Unit 4 When's your birthday- - Lesson 1 - 1 Look, listen and repeat (mp3cut.net) (10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ếng Anh 4 Tập 1 - Unit 4 When's your birthday- - Lesson 1 - 1 Look, listen and repeat (mp3cut.net) (1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ếng Anh 4 Tập 1 - Unit 4 When's your birthday- - Lesson 1 - 1 Look, listen and repeat (mp3cut.net) (1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8080" y="2077271"/>
            <a:ext cx="10927836" cy="3846740"/>
            <a:chOff x="-6017846" y="525068"/>
            <a:chExt cx="19119167" cy="6730193"/>
          </a:xfrm>
        </p:grpSpPr>
        <p:pic>
          <p:nvPicPr>
            <p:cNvPr id="1025" name="Picture 1" descr="https://s.sachmem.vn/public/images/v2/TA4T1SHS/U4-L1-2-a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17846" y="1122986"/>
              <a:ext cx="271462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s.sachmem.vn/public/images/v2/TA4T1SHS/U4-L1-2-b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95993" y="3027985"/>
              <a:ext cx="2714625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https://s.sachmem.vn/public/images/v2/TA4T1SHS/U4-L1-2-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548" y="3377643"/>
              <a:ext cx="2714625" cy="38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s.sachmem.vn/public/images/v2/TA4T1SHS/U4-L1-2-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462" y="3445263"/>
              <a:ext cx="2714625" cy="38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https://s.sachmem.vn/public/images/v2/TA4T1SHS/U4-L1-2-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637" y="2752251"/>
              <a:ext cx="2714625" cy="38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6" descr="https://s.sachmem.vn/public/images/v2/TA4T1SHS/U4-L1-2-f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696" y="525068"/>
              <a:ext cx="2714625" cy="3809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0" name="Picture 6" descr="s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862" y="9219336"/>
            <a:ext cx="86270" cy="8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12" idx="2"/>
          </p:cNvCxnSpPr>
          <p:nvPr/>
        </p:nvCxnSpPr>
        <p:spPr>
          <a:xfrm flipH="1">
            <a:off x="2453998" y="2254602"/>
            <a:ext cx="2742722" cy="771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2" idx="2"/>
          </p:cNvCxnSpPr>
          <p:nvPr/>
        </p:nvCxnSpPr>
        <p:spPr>
          <a:xfrm flipH="1">
            <a:off x="3791936" y="2254602"/>
            <a:ext cx="1404784" cy="141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2" idx="2"/>
            <a:endCxn id="1027" idx="0"/>
          </p:cNvCxnSpPr>
          <p:nvPr/>
        </p:nvCxnSpPr>
        <p:spPr>
          <a:xfrm>
            <a:off x="5196720" y="2254602"/>
            <a:ext cx="48257" cy="145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5196720" y="2254602"/>
            <a:ext cx="1854266" cy="1440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62048" y="317153"/>
            <a:ext cx="217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2. Point and say.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4583575" y="796212"/>
            <a:ext cx="4702927" cy="646986"/>
            <a:chOff x="1666466" y="767956"/>
            <a:chExt cx="7574822" cy="646986"/>
          </a:xfrm>
        </p:grpSpPr>
        <p:sp>
          <p:nvSpPr>
            <p:cNvPr id="5" name="Rounded Rectangle 4"/>
            <p:cNvSpPr/>
            <p:nvPr/>
          </p:nvSpPr>
          <p:spPr>
            <a:xfrm>
              <a:off x="1666466" y="767956"/>
              <a:ext cx="7291879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date today?</a:t>
              </a:r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4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2900684" y="1607616"/>
            <a:ext cx="4898424" cy="646986"/>
            <a:chOff x="3033853" y="1620931"/>
            <a:chExt cx="4898424" cy="646986"/>
          </a:xfrm>
        </p:grpSpPr>
        <p:sp>
          <p:nvSpPr>
            <p:cNvPr id="12" name="Rounded Rectangle 11"/>
            <p:cNvSpPr/>
            <p:nvPr/>
          </p:nvSpPr>
          <p:spPr>
            <a:xfrm>
              <a:off x="3033853" y="1620931"/>
              <a:ext cx="4592072" cy="646986"/>
            </a:xfrm>
            <a:prstGeom prst="roundRect">
              <a:avLst/>
            </a:prstGeom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It’s the </a:t>
              </a:r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_____</a:t>
              </a:r>
              <a:r>
                <a:rPr lang="en-US" sz="3200">
                  <a:solidFill>
                    <a:srgbClr val="3333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cxnSp>
        <p:nvCxnSpPr>
          <p:cNvPr id="41" name="Straight Arrow Connector 40"/>
          <p:cNvCxnSpPr>
            <a:stCxn id="12" idx="2"/>
          </p:cNvCxnSpPr>
          <p:nvPr/>
        </p:nvCxnSpPr>
        <p:spPr>
          <a:xfrm>
            <a:off x="5196720" y="2254602"/>
            <a:ext cx="2996514" cy="1095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2"/>
          </p:cNvCxnSpPr>
          <p:nvPr/>
        </p:nvCxnSpPr>
        <p:spPr>
          <a:xfrm>
            <a:off x="5196720" y="2254602"/>
            <a:ext cx="4798227" cy="707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https://s.sachmem.vn/public/characters/Akik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99108" y="1607616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s.sachmem.vn/public/characters/Na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24" y="784446"/>
            <a:ext cx="740961" cy="740961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962048" y="453884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69145" y="5529685"/>
            <a:ext cx="1261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754631" y="576051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06245" y="5795544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fourteenth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69588" y="5326013"/>
            <a:ext cx="2401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twenty-second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191389" y="4124636"/>
            <a:ext cx="163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thirty-first</a:t>
            </a:r>
          </a:p>
        </p:txBody>
      </p:sp>
    </p:spTree>
    <p:extLst>
      <p:ext uri="{BB962C8B-B14F-4D97-AF65-F5344CB8AC3E}">
        <p14:creationId xmlns:p14="http://schemas.microsoft.com/office/powerpoint/2010/main" val="32239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39</Words>
  <Application>Microsoft Office PowerPoint</Application>
  <PresentationFormat>Widescreen</PresentationFormat>
  <Paragraphs>13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Snap ITC</vt:lpstr>
      <vt:lpstr>.VnBodoniH</vt:lpstr>
      <vt:lpstr>Office Theme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Administrator</cp:lastModifiedBy>
  <cp:revision>75</cp:revision>
  <dcterms:created xsi:type="dcterms:W3CDTF">2021-05-06T05:37:23Z</dcterms:created>
  <dcterms:modified xsi:type="dcterms:W3CDTF">2022-11-15T13:15:28Z</dcterms:modified>
</cp:coreProperties>
</file>