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03" r:id="rId1"/>
  </p:sldMasterIdLst>
  <p:notesMasterIdLst>
    <p:notesMasterId r:id="rId10"/>
  </p:notesMasterIdLst>
  <p:sldIdLst>
    <p:sldId id="409" r:id="rId2"/>
    <p:sldId id="757" r:id="rId3"/>
    <p:sldId id="679" r:id="rId4"/>
    <p:sldId id="755" r:id="rId5"/>
    <p:sldId id="756" r:id="rId6"/>
    <p:sldId id="758" r:id="rId7"/>
    <p:sldId id="636" r:id="rId8"/>
    <p:sldId id="683" r:id="rId9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11"/>
    </p:embeddedFont>
    <p:embeddedFont>
      <p:font typeface="Jokerman" panose="04090605060D06020702" pitchFamily="82" charset="0"/>
      <p:regular r:id="rId12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66"/>
    <a:srgbClr val="99FF66"/>
    <a:srgbClr val="99CCFF"/>
    <a:srgbClr val="CCCCFF"/>
    <a:srgbClr val="0070C0"/>
    <a:srgbClr val="FF99FF"/>
    <a:srgbClr val="FF99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2718" autoAdjust="0"/>
  </p:normalViewPr>
  <p:slideViewPr>
    <p:cSldViewPr>
      <p:cViewPr varScale="1">
        <p:scale>
          <a:sx n="68" d="100"/>
          <a:sy n="68" d="100"/>
        </p:scale>
        <p:origin x="8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1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7F47B0-887F-4CD5-AF0C-1DDF0B3308E3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2D6A6-C0FC-4BCB-943B-135798C4B30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432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90D18-348C-4AFE-B1B8-25F8A43926C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79260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990A3F-5993-4BE5-919D-20DCB3719BC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595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755DA-9F56-40E3-BBEC-F46F548C67F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84085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657F8B-E0CC-43AD-94AA-EE06B01269D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9586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647838-0325-4CCA-9F1F-C703EF2363C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7590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C1E18-2CD9-4B4C-A935-ACDF4337605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3237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3E67B-A82E-4FAD-8C69-6A71345FE97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86028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0D9F-895A-4C98-8575-EEE834BCDA3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55642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3165B9-DB8B-4441-BC7A-C57584B931F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4116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35B71-B99D-4AC8-8FB3-C0780769FCB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57761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C2F4B1-4161-4659-B008-C72EA6D2E573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13" Type="http://schemas.openxmlformats.org/officeDocument/2006/relationships/image" Target="../media/image6.png"/><Relationship Id="rId3" Type="http://schemas.openxmlformats.org/officeDocument/2006/relationships/audio" Target="../media/audio7.wav"/><Relationship Id="rId7" Type="http://schemas.openxmlformats.org/officeDocument/2006/relationships/audio" Target="../media/audio11.wav"/><Relationship Id="rId12" Type="http://schemas.openxmlformats.org/officeDocument/2006/relationships/image" Target="../media/image1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10.wav"/><Relationship Id="rId11" Type="http://schemas.openxmlformats.org/officeDocument/2006/relationships/image" Target="../media/image12.png"/><Relationship Id="rId5" Type="http://schemas.openxmlformats.org/officeDocument/2006/relationships/audio" Target="../media/audio9.wav"/><Relationship Id="rId10" Type="http://schemas.openxmlformats.org/officeDocument/2006/relationships/image" Target="../media/image11.jpeg"/><Relationship Id="rId4" Type="http://schemas.openxmlformats.org/officeDocument/2006/relationships/audio" Target="../media/audio8.wav"/><Relationship Id="rId9" Type="http://schemas.openxmlformats.org/officeDocument/2006/relationships/audio" Target="../media/audio13.wav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269" y="620688"/>
            <a:ext cx="8048998" cy="181588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sz="2800" b="1" dirty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  <a:cs typeface="+mn-cs"/>
              </a:rPr>
              <a:t>UNIT 12. DON’T  RIDE YOUR BIKE TOO FAST!</a:t>
            </a:r>
            <a:endParaRPr lang="vi-VN" sz="2800" b="1" dirty="0">
              <a:ln w="11430">
                <a:noFill/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itchFamily="82" charset="0"/>
              <a:cs typeface="+mn-cs"/>
            </a:endParaRPr>
          </a:p>
          <a:p>
            <a:pPr algn="ctr">
              <a:lnSpc>
                <a:spcPct val="200000"/>
              </a:lnSpc>
              <a:defRPr/>
            </a:pPr>
            <a:r>
              <a:rPr lang="vi-VN" sz="2800" b="1" dirty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  <a:cs typeface="+mn-cs"/>
              </a:rPr>
              <a:t>LESSON 1</a:t>
            </a:r>
            <a:endParaRPr lang="en-US" sz="3600" b="1" dirty="0">
              <a:ln w="11430">
                <a:noFill/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itchFamily="82" charset="0"/>
              <a:cs typeface="+mn-cs"/>
            </a:endParaRPr>
          </a:p>
        </p:txBody>
      </p:sp>
      <p:pic>
        <p:nvPicPr>
          <p:cNvPr id="205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094413"/>
            <a:ext cx="8223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888" y="6300788"/>
            <a:ext cx="452437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9467" y="188640"/>
            <a:ext cx="404258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Play with the knife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4034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lay_with_the_knife_88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888" y="6300788"/>
            <a:ext cx="452437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1865" y="188640"/>
            <a:ext cx="383778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Play with matches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40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1-2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888" y="6300788"/>
            <a:ext cx="452437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4623" y="188640"/>
            <a:ext cx="481227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Ride your bike too fast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1-2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888" y="6300788"/>
            <a:ext cx="452437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5157192"/>
            <a:ext cx="309251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Climb the tree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22835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1-2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888" y="6300788"/>
            <a:ext cx="452437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96367" y="6108872"/>
            <a:ext cx="424090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Run down the stairs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919662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1-2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6188"/>
            <a:ext cx="5619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755650"/>
            <a:ext cx="58896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3538538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762000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4692650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6113463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6181725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4043363"/>
            <a:ext cx="546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0" y="4589463"/>
            <a:ext cx="547688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1-1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1-1a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1-1b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1-1c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1-1c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1-1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1-1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1-1d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250825" y="260350"/>
            <a:ext cx="8624888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vi-VN" altLang="en-US" sz="2800" b="1" dirty="0">
                <a:solidFill>
                  <a:srgbClr val="FF0000"/>
                </a:solidFill>
              </a:rPr>
              <a:t>1. Vocabulary</a:t>
            </a:r>
          </a:p>
          <a:p>
            <a:pPr eaLnBrk="1" hangingPunct="1">
              <a:lnSpc>
                <a:spcPct val="150000"/>
              </a:lnSpc>
            </a:pPr>
            <a:r>
              <a:rPr lang="vi-VN" altLang="en-US" sz="2800" b="1" dirty="0"/>
              <a:t>- </a:t>
            </a:r>
            <a:r>
              <a:rPr lang="en-US" altLang="en-US" sz="2800" b="1" dirty="0"/>
              <a:t>play with the knife</a:t>
            </a:r>
            <a:endParaRPr lang="vi-VN" altLang="en-US" sz="2800" b="1" dirty="0"/>
          </a:p>
          <a:p>
            <a:pPr eaLnBrk="1" hangingPunct="1">
              <a:lnSpc>
                <a:spcPct val="150000"/>
              </a:lnSpc>
            </a:pPr>
            <a:r>
              <a:rPr lang="vi-VN" altLang="en-US" sz="2800" b="1" dirty="0"/>
              <a:t>- </a:t>
            </a:r>
            <a:r>
              <a:rPr lang="en-US" altLang="en-US" sz="2800" b="1" dirty="0"/>
              <a:t>play with matches</a:t>
            </a:r>
            <a:endParaRPr lang="vi-VN" altLang="en-US" sz="2800" b="1" dirty="0"/>
          </a:p>
          <a:p>
            <a:pPr eaLnBrk="1" hangingPunct="1">
              <a:lnSpc>
                <a:spcPct val="150000"/>
              </a:lnSpc>
            </a:pPr>
            <a:r>
              <a:rPr lang="vi-VN" altLang="en-US" sz="2800" b="1" dirty="0"/>
              <a:t>- </a:t>
            </a:r>
            <a:r>
              <a:rPr lang="en-US" altLang="en-US" sz="2800" b="1" dirty="0"/>
              <a:t>ride your bike too fast</a:t>
            </a:r>
          </a:p>
          <a:p>
            <a:pPr eaLnBrk="1" hangingPunct="1">
              <a:lnSpc>
                <a:spcPct val="150000"/>
              </a:lnSpc>
            </a:pPr>
            <a:r>
              <a:rPr lang="vi-VN" altLang="en-US" sz="2800" b="1" dirty="0"/>
              <a:t>- </a:t>
            </a:r>
            <a:r>
              <a:rPr lang="en-US" altLang="en-US" sz="2800" b="1" dirty="0"/>
              <a:t>climb the tree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dirty="0"/>
              <a:t>- run down the stairs</a:t>
            </a:r>
            <a:endParaRPr lang="vi-VN" altLang="en-US" sz="2800" b="1" dirty="0"/>
          </a:p>
          <a:p>
            <a:pPr eaLnBrk="1" hangingPunct="1">
              <a:lnSpc>
                <a:spcPct val="150000"/>
              </a:lnSpc>
            </a:pPr>
            <a:r>
              <a:rPr lang="vi-VN" altLang="en-US" sz="2800" b="1" dirty="0">
                <a:solidFill>
                  <a:srgbClr val="FF0000"/>
                </a:solidFill>
              </a:rPr>
              <a:t>2. Model sentence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dirty="0"/>
              <a:t>Don’t </a:t>
            </a:r>
            <a:r>
              <a:rPr lang="en-US" altLang="en-US" sz="2800" b="1" dirty="0">
                <a:solidFill>
                  <a:srgbClr val="FF0000"/>
                </a:solidFill>
              </a:rPr>
              <a:t>ride your bike too fast</a:t>
            </a:r>
            <a:r>
              <a:rPr lang="en-US" altLang="en-US" sz="2800" b="1" dirty="0"/>
              <a:t>.</a:t>
            </a:r>
            <a:endParaRPr lang="vi-VN" altLang="en-US" sz="2800" b="1" dirty="0"/>
          </a:p>
          <a:p>
            <a:pPr eaLnBrk="1" hangingPunct="1">
              <a:lnSpc>
                <a:spcPct val="150000"/>
              </a:lnSpc>
            </a:pPr>
            <a:r>
              <a:rPr lang="en-US" altLang="en-US" sz="2800" b="1" dirty="0"/>
              <a:t>OK, I won’t.</a:t>
            </a:r>
          </a:p>
        </p:txBody>
      </p:sp>
      <p:pic>
        <p:nvPicPr>
          <p:cNvPr id="1126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88" y="765175"/>
            <a:ext cx="17049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2579688"/>
            <a:ext cx="1712912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4868863"/>
            <a:ext cx="2605088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568575"/>
            <a:ext cx="1711325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87388"/>
            <a:ext cx="1711325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225" y="6169025"/>
            <a:ext cx="411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1278</Template>
  <TotalTime>3195</TotalTime>
  <Words>74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Jokerman</vt:lpstr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E5-U12-L1-JESS</dc:title>
  <dc:creator>JESSICA</dc:creator>
  <cp:lastModifiedBy>Ms Lien</cp:lastModifiedBy>
  <cp:revision>269</cp:revision>
  <dcterms:created xsi:type="dcterms:W3CDTF">2012-02-21T22:04:44Z</dcterms:created>
  <dcterms:modified xsi:type="dcterms:W3CDTF">2022-03-15T10:08:39Z</dcterms:modified>
</cp:coreProperties>
</file>