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7" r:id="rId2"/>
  </p:sldMasterIdLst>
  <p:notesMasterIdLst>
    <p:notesMasterId r:id="rId16"/>
  </p:notesMasterIdLst>
  <p:sldIdLst>
    <p:sldId id="272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70" r:id="rId13"/>
    <p:sldId id="267" r:id="rId14"/>
    <p:sldId id="271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7FBE6B-1B05-4144-88F6-A6FF6AED19B6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35C4F-13FD-4AF5-8FE6-52E641D41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77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641671-8961-4D82-A190-075A05337F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9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C535E760-FA24-4467-BF20-294471A248DA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76DF-C833-45AE-9C37-0AE0920A9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F593-6D5F-4803-83BD-A0E8E6F12437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EBB4-19A5-45B6-847D-ACE9C15BA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0547-1FC8-44B2-A35A-196C8D5B7197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41F4-CAAF-4F5A-9B80-3F374A387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6F01-3E87-4A3A-AFB1-DDC0EE8C96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27655-18B8-426B-A488-206A1371A7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90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75A41-9345-4AEE-91C0-4A8372DFEE5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99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7E65-8D3C-43DD-A4BF-1A1A75FA28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2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A7D30-D128-4BBA-BFE9-C6E62B6201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84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A5780-4764-4BCA-840E-2D20B474CD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37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553C-425F-47C7-9F52-D8F4EF362C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62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7641-B44A-40DC-9496-3636252C84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3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F7AA-CE56-4FE3-ACDF-83F22E83D9A2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9E4A-BFB2-4FE9-A48C-9F67F328B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C087-D51B-4A26-8651-562B3B6BF5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67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65D9D-AE62-404B-A48A-7FCD7751A3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07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FA0CD-D2AC-4854-B3D3-F3204B7D19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8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73DB-BB4D-4965-875E-1F65A48B70C7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2734C-B478-4622-BA05-29009A05F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FD05-3F50-41CF-80DA-AACE6ADE34A1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7B09-8F50-4309-A109-9DE87E4EA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55CF-FA2C-4DEE-ACD3-3C587FADDE4B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B432-DBA8-4269-A144-A2CA0DFF2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340C-AD20-417B-A797-E65C2E732F07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19A80-8AFA-4D03-AB24-A815B9D32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35A3-A7E7-4973-A696-A0B090D8F7EB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6125-9612-4080-84E2-5B8B4BBE1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9991-6170-44CA-8E81-42F89CF74FF1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D280-B7D6-4E14-A9D1-3878A3F52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5284-E895-419E-8889-D6B3C94D9817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5002-DEA3-460B-9988-F91B6151E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2D5094A-F0AD-4F9B-9074-48CFA0FAF99E}" type="datetimeFigureOut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828F1E1-9732-410A-8A0F-98F0EFDA2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82" r:id="rId6"/>
    <p:sldLayoutId id="2147483783" r:id="rId7"/>
    <p:sldLayoutId id="2147483784" r:id="rId8"/>
    <p:sldLayoutId id="2147483785" r:id="rId9"/>
    <p:sldLayoutId id="2147483776" r:id="rId10"/>
    <p:sldLayoutId id="21474837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90EA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ED9B1A-D79B-4560-8273-363BB1A3A55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55" y="4225924"/>
            <a:ext cx="39624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2055" name="Group 6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65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Picture 8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7" name="Picture 9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10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" name="Group 11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57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3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4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5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2" name="Picture 17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18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19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2" name="WordArt 20"/>
          <p:cNvSpPr>
            <a:spLocks noChangeArrowheads="1" noChangeShapeType="1" noTextEdit="1"/>
          </p:cNvSpPr>
          <p:nvPr/>
        </p:nvSpPr>
        <p:spPr bwMode="auto">
          <a:xfrm>
            <a:off x="1475656" y="2120901"/>
            <a:ext cx="6461720" cy="196294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hangingPunct="0"/>
            <a:r>
              <a:rPr lang="en-US" sz="40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40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4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0070C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1264" y="459672"/>
            <a:ext cx="61399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Amazone" pitchFamily="34" charset="-93"/>
              <a:cs typeface="Amazone" pitchFamily="34" charset="-93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962400" y="2327275"/>
            <a:ext cx="4800600" cy="2819400"/>
            <a:chOff x="1905000" y="1981200"/>
            <a:chExt cx="4800600" cy="2819400"/>
          </a:xfrm>
        </p:grpSpPr>
        <p:sp>
          <p:nvSpPr>
            <p:cNvPr id="12" name="5-Point Star 11"/>
            <p:cNvSpPr/>
            <p:nvPr/>
          </p:nvSpPr>
          <p:spPr>
            <a:xfrm>
              <a:off x="1905000" y="1981200"/>
              <a:ext cx="4800600" cy="2819400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02179" y="3195935"/>
              <a:ext cx="281282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Làm việc nhóm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2008188"/>
            <a:ext cx="3810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từng đoạn của câu chuyện.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1 em kể toàn chuyện.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Trao đổi về nội dung, ý nghĩa câu chuyện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0070C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1264" y="400680"/>
            <a:ext cx="61399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106738"/>
            <a:ext cx="69342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Tiêu chí đánh giá: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cơ bản đúng nội dung.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trôi chảy.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Lời kể, cử chỉ phù hợp, tự nhiên.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Hiểu nội dung, ý nghĩa của câu chuyện.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26628" name="Picture 8" descr="vica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36700"/>
            <a:ext cx="5638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755219ckwns085k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121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 descr="755219ckwns085k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24800" y="533400"/>
            <a:ext cx="106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0070C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1264" y="430176"/>
            <a:ext cx="61399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2590800"/>
            <a:ext cx="69342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133600"/>
            <a:ext cx="7848600" cy="2362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Ý NGHĨA: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Ca ngợi người Mĩ có lương tâm dũng cảm đã ngăn chặn và tố cáo tội ác của quân đội Mĩ trong chiến tranh xâm lược Việt Nam.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2133600" y="5314950"/>
            <a:ext cx="4829175" cy="790575"/>
            <a:chOff x="2133600" y="5638800"/>
            <a:chExt cx="4829175" cy="790575"/>
          </a:xfrm>
        </p:grpSpPr>
        <p:pic>
          <p:nvPicPr>
            <p:cNvPr id="27654" name="Picture 5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94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8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52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9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0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10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36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1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12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13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84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0070C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4400" y="2590800"/>
            <a:ext cx="69342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2133600" y="5991225"/>
            <a:ext cx="4829175" cy="790575"/>
            <a:chOff x="2133600" y="5638800"/>
            <a:chExt cx="4829175" cy="790575"/>
          </a:xfrm>
        </p:grpSpPr>
        <p:pic>
          <p:nvPicPr>
            <p:cNvPr id="28678" name="Picture 8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94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9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52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10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0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1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36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2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13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15" descr="695051hhy5jyqwt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8400" y="5638800"/>
              <a:ext cx="7143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6" name="Picture 16" descr="khung de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362200" y="1066800"/>
            <a:ext cx="45720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    </a:t>
            </a:r>
            <a:r>
              <a:rPr lang="vi-VN" sz="3200" b="1" u="sng" dirty="0">
                <a:solidFill>
                  <a:schemeClr val="bg1"/>
                </a:solidFill>
                <a:latin typeface="+mj-lt"/>
              </a:rPr>
              <a:t>DẶN DÒ: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Về nhà kể lại câu chuyện cho người thân nghe.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 Chuẩn bị: Đọc trước đề bài và các gợi ý của tiết KC tuần sau, tìm một câu chuyện ca ngợi hòa bình, chống chiến tranh.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219200"/>
          </a:xfrm>
        </p:spPr>
        <p:txBody>
          <a:bodyPr/>
          <a:lstStyle/>
          <a:p>
            <a:r>
              <a:rPr lang="vi-VN" smtClean="0"/>
              <a:t>Em hãy kể lại việc làm tốt góp phần xây dựng quê hương của một người mà em biết.</a:t>
            </a:r>
            <a:endParaRPr lang="en-US" smtClean="0"/>
          </a:p>
        </p:txBody>
      </p:sp>
      <p:sp>
        <p:nvSpPr>
          <p:cNvPr id="3" name="Rectangle 2"/>
          <p:cNvSpPr/>
          <p:nvPr/>
        </p:nvSpPr>
        <p:spPr>
          <a:xfrm>
            <a:off x="914400" y="1600200"/>
            <a:ext cx="6934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Kiểm tra bài cũ:</a:t>
            </a:r>
            <a:endParaRPr lang="en-US" sz="54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smtClean="0"/>
              <a:t>Mời các em xem clip sau:</a:t>
            </a:r>
            <a:endParaRPr lang="en-US" smtClean="0"/>
          </a:p>
        </p:txBody>
      </p:sp>
      <p:pic>
        <p:nvPicPr>
          <p:cNvPr id="1026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1264" y="442476"/>
            <a:ext cx="61399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544638"/>
            <a:ext cx="7086600" cy="20494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*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thảm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Thôn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Mĩ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Lai,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xã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Mỹ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Huyện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Tịnh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tỉnh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Quảng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Ngãi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  <a:p>
            <a:pPr fontAlgn="auto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thảm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:  16 - 3 - 1968</a:t>
            </a:r>
          </a:p>
          <a:p>
            <a:pPr fontAlgn="auto">
              <a:spcBef>
                <a:spcPct val="15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504 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bắn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chết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644900"/>
            <a:ext cx="70866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nhan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vat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   . Mai-c¬: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Cựu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binh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   .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T«m-x¬n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huy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bay.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   .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C«n-b¬n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: x¹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thñ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sóng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m¸y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   . An-®rª-«t-ta: C¬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tr­ưëng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   . H¬-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bít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linh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da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   . R«-nan: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linh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bền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bỉ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tai </a:t>
            </a:r>
            <a:r>
              <a:rPr lang="en-US" sz="2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1722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31264" y="474420"/>
            <a:ext cx="61399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638800"/>
            <a:ext cx="6705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Tiếng vĩ cầm của Mai – cơ vang lên trên mảnh đất Mỹ Lai.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/>
              <a:t>ĐỌAN 1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1264" y="474420"/>
            <a:ext cx="61399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Amazone" pitchFamily="34" charset="-93"/>
              <a:cs typeface="Amazone" pitchFamily="34" charset="-93"/>
            </a:endParaRPr>
          </a:p>
        </p:txBody>
      </p:sp>
      <p:pic>
        <p:nvPicPr>
          <p:cNvPr id="20482" name="Picture 2" descr="dot n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19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55713" y="5638800"/>
            <a:ext cx="6705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Năm 1968, quân đội Hoa Kì đã hủy diệt vùng quê này.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18288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/>
              <a:t>ĐỌAN 2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1264" y="459672"/>
            <a:ext cx="61399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5562600"/>
            <a:ext cx="67056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llegie"/>
                <a:cs typeface="Allegie"/>
              </a:rPr>
              <a:t>Chỉ có 10 người dân sống sót nhờ 3 người lính có lương tâm</a:t>
            </a:r>
            <a:endParaRPr lang="en-US" sz="32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llegie"/>
              <a:cs typeface="Allegie"/>
            </a:endParaRPr>
          </a:p>
        </p:txBody>
      </p:sp>
      <p:pic>
        <p:nvPicPr>
          <p:cNvPr id="21507" name="Picture 2" descr="may 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1725613"/>
            <a:ext cx="60563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600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/>
              <a:t>ĐỌAN 3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1264" y="430176"/>
            <a:ext cx="61399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029200"/>
            <a:ext cx="4191000" cy="20415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llegie"/>
                <a:cs typeface="Allegie"/>
              </a:rPr>
              <a:t>Có anh lính da đen tự bắn vào chân để khỏi tham gia cuộc càn quét</a:t>
            </a:r>
            <a:r>
              <a:rPr lang="vi-VN" sz="32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llegie"/>
                <a:cs typeface="Allegie"/>
              </a:rPr>
              <a:t>.</a:t>
            </a:r>
            <a:endParaRPr lang="en-US" sz="32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Allegie"/>
              <a:cs typeface="Allegie"/>
            </a:endParaRPr>
          </a:p>
        </p:txBody>
      </p:sp>
      <p:pic>
        <p:nvPicPr>
          <p:cNvPr id="22531" name="Picture 3" descr="da 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4038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phien t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95800" y="5029200"/>
            <a:ext cx="4419600" cy="15541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llegie"/>
                <a:cs typeface="Allegie"/>
              </a:rPr>
              <a:t>Vụ thảm sát ở Mỹ Lai bị báo chí phanh phui trước công luận.</a:t>
            </a:r>
            <a:endParaRPr lang="en-US" sz="32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llegie"/>
              <a:cs typeface="Allegie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18288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/>
              <a:t>ĐỌAN 4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1264" y="474420"/>
            <a:ext cx="61399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486400"/>
            <a:ext cx="78486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llegie"/>
                <a:cs typeface="Allegie"/>
              </a:rPr>
              <a:t>Côn – bơn và Tôm – xơn gặp lại những người dân mà họ đã cứu sống.</a:t>
            </a:r>
            <a:endParaRPr lang="en-US" sz="32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llegie"/>
              <a:cs typeface="Allegie"/>
            </a:endParaRPr>
          </a:p>
        </p:txBody>
      </p:sp>
      <p:pic>
        <p:nvPicPr>
          <p:cNvPr id="23555" name="Picture 3" descr="gap l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3235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gap la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1905000"/>
            <a:ext cx="3181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886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dirty="0"/>
              <a:t>ĐỌAN 5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C:\Documents and Settings\home\Desktop\Tiếng vĩ cầm ở Mỹ Lai - huế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Em hãy kể lại việc làm tốt góp phần xây dựng quê hương của một người mà em biết.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hứ Tư, ngày 21 tháng 9 năm 2011&amp;#x0D;&amp;#x0A;Kể chuyện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Thứ Tư, ngày 21 tháng 9 năm 2011&amp;#x0D;&amp;#x0A;Kể chuyện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Thứ Tư, ngày 21 tháng 9 năm 2011&amp;#x0D;&amp;#x0A;Kể chuyện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Thứ Tư, ngày 21 tháng 9 năm 2011&amp;#x0D;&amp;#x0A;Kể chuyện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Thứ Tư, ngày 21 tháng 9 năm 2011&amp;#x0D;&amp;#x0A;Kể chuyện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Thứ Tư, ngày 21 tháng 9 năm 2011&amp;#x0D;&amp;#x0A;Kể chuyện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Thứ Tư, ngày 21 tháng 9 năm 2011&amp;#x0D;&amp;#x0A;Kể chuyện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Thứ Tư, ngày 21 tháng 9 năm 2011&amp;#x0D;&amp;#x0A;Kể chuyện&amp;quot;&quot;/&gt;&lt;property id=&quot;20307&quot; value=&quot;267&quot;/&gt;&lt;/object&gt;&lt;object type=&quot;3&quot; unique_id=&quot;10044&quot;&gt;&lt;property id=&quot;20148&quot; value=&quot;5&quot;/&gt;&lt;property id=&quot;20300&quot; value=&quot;Slide 3 - &amp;quot;Mời các em xem clip sau:&amp;quot;&quot;/&gt;&lt;property id=&quot;20307&quot; value=&quot;269&quot;/&gt;&lt;/object&gt;&lt;object type=&quot;3&quot; unique_id=&quot;10076&quot;&gt;&lt;property id=&quot;20148&quot; value=&quot;5&quot;/&gt;&lt;property id=&quot;20300&quot; value=&quot;Slide 11 - &amp;quot;Thứ Tư, ngày 21 tháng 9 năm 2011&amp;#x0D;&amp;#x0A;Kể chuyện&amp;quot;&quot;/&gt;&lt;property id=&quot;20307&quot; value=&quot;270&quot;/&gt;&lt;/object&gt;&lt;object type=&quot;3&quot; unique_id=&quot;10092&quot;&gt;&lt;property id=&quot;20148&quot; value=&quot;5&quot;/&gt;&lt;property id=&quot;20300&quot; value=&quot;Slide 13&quot;/&gt;&lt;property id=&quot;20307&quot; value=&quot;27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428</TotalTime>
  <Words>462</Words>
  <Application>Microsoft Office PowerPoint</Application>
  <PresentationFormat>On-screen Show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Origin</vt:lpstr>
      <vt:lpstr>Default Design</vt:lpstr>
      <vt:lpstr>PowerPoint Presentation</vt:lpstr>
      <vt:lpstr>Em hãy kể lại việc làm tốt góp phần xây dựng quê hương của một người mà em biết.</vt:lpstr>
      <vt:lpstr>Mời các em xem clip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PHAMTHITHUHUE</dc:creator>
  <cp:lastModifiedBy>admin</cp:lastModifiedBy>
  <cp:revision>47</cp:revision>
  <dcterms:created xsi:type="dcterms:W3CDTF">2011-09-16T14:46:35Z</dcterms:created>
  <dcterms:modified xsi:type="dcterms:W3CDTF">2020-10-01T02:30:57Z</dcterms:modified>
</cp:coreProperties>
</file>