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2" r:id="rId8"/>
    <p:sldId id="263" r:id="rId9"/>
    <p:sldId id="264" r:id="rId10"/>
    <p:sldId id="265" r:id="rId11"/>
    <p:sldId id="268" r:id="rId12"/>
    <p:sldId id="266" r:id="rId13"/>
    <p:sldId id="267" r:id="rId14"/>
    <p:sldId id="270" r:id="rId15"/>
  </p:sldIdLst>
  <p:sldSz cx="9144000" cy="6858000" type="screen4x3"/>
  <p:notesSz cx="6858000" cy="9144000"/>
  <p:defaultTextStyle>
    <a:defPPr>
      <a:defRPr lang="uz-Latn-U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E1EC"/>
    <a:srgbClr val="B382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uz-Latn-U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uz-Latn-UZ"/>
          </a:p>
        </p:txBody>
      </p:sp>
      <p:sp>
        <p:nvSpPr>
          <p:cNvPr id="4" name="Date Placeholder 3"/>
          <p:cNvSpPr>
            <a:spLocks noGrp="1"/>
          </p:cNvSpPr>
          <p:nvPr>
            <p:ph type="dt" sz="half" idx="10"/>
          </p:nvPr>
        </p:nvSpPr>
        <p:spPr/>
        <p:txBody>
          <a:bodyPr/>
          <a:lstStyle>
            <a:lvl1pPr>
              <a:defRPr/>
            </a:lvl1pPr>
          </a:lstStyle>
          <a:p>
            <a:pPr>
              <a:defRPr/>
            </a:pPr>
            <a:fld id="{6F6E06D8-3C3F-4FB9-A424-9395E7807BE1}" type="datetimeFigureOut">
              <a:rPr lang="uz-Latn-UZ"/>
              <a:pPr>
                <a:defRPr/>
              </a:pPr>
              <a:t>30/06 2016</a:t>
            </a:fld>
            <a:endParaRPr lang="uz-Latn-UZ"/>
          </a:p>
        </p:txBody>
      </p:sp>
      <p:sp>
        <p:nvSpPr>
          <p:cNvPr id="5" name="Footer Placeholder 4"/>
          <p:cNvSpPr>
            <a:spLocks noGrp="1"/>
          </p:cNvSpPr>
          <p:nvPr>
            <p:ph type="ftr" sz="quarter" idx="11"/>
          </p:nvPr>
        </p:nvSpPr>
        <p:spPr/>
        <p:txBody>
          <a:bodyPr/>
          <a:lstStyle>
            <a:lvl1pPr>
              <a:defRPr/>
            </a:lvl1pPr>
          </a:lstStyle>
          <a:p>
            <a:pPr>
              <a:defRPr/>
            </a:pPr>
            <a:endParaRPr lang="uz-Latn-UZ"/>
          </a:p>
        </p:txBody>
      </p:sp>
      <p:sp>
        <p:nvSpPr>
          <p:cNvPr id="6" name="Slide Number Placeholder 5"/>
          <p:cNvSpPr>
            <a:spLocks noGrp="1"/>
          </p:cNvSpPr>
          <p:nvPr>
            <p:ph type="sldNum" sz="quarter" idx="12"/>
          </p:nvPr>
        </p:nvSpPr>
        <p:spPr/>
        <p:txBody>
          <a:bodyPr/>
          <a:lstStyle>
            <a:lvl1pPr>
              <a:defRPr/>
            </a:lvl1pPr>
          </a:lstStyle>
          <a:p>
            <a:pPr>
              <a:defRPr/>
            </a:pPr>
            <a:fld id="{6AD26FF7-DACB-462E-BC5D-BBFC235CFAC2}" type="slidenum">
              <a:rPr lang="uz-Latn-UZ"/>
              <a:pPr>
                <a:defRPr/>
              </a:pPr>
              <a:t>‹#›</a:t>
            </a:fld>
            <a:endParaRPr lang="uz-Latn-U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z-Latn-U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4" name="Date Placeholder 3"/>
          <p:cNvSpPr>
            <a:spLocks noGrp="1"/>
          </p:cNvSpPr>
          <p:nvPr>
            <p:ph type="dt" sz="half" idx="10"/>
          </p:nvPr>
        </p:nvSpPr>
        <p:spPr/>
        <p:txBody>
          <a:bodyPr/>
          <a:lstStyle>
            <a:lvl1pPr>
              <a:defRPr/>
            </a:lvl1pPr>
          </a:lstStyle>
          <a:p>
            <a:pPr>
              <a:defRPr/>
            </a:pPr>
            <a:fld id="{378EEDAA-57A6-4DD4-AF5C-4DCEDCBCDE7F}" type="datetimeFigureOut">
              <a:rPr lang="uz-Latn-UZ"/>
              <a:pPr>
                <a:defRPr/>
              </a:pPr>
              <a:t>30/06 2016</a:t>
            </a:fld>
            <a:endParaRPr lang="uz-Latn-UZ"/>
          </a:p>
        </p:txBody>
      </p:sp>
      <p:sp>
        <p:nvSpPr>
          <p:cNvPr id="5" name="Footer Placeholder 4"/>
          <p:cNvSpPr>
            <a:spLocks noGrp="1"/>
          </p:cNvSpPr>
          <p:nvPr>
            <p:ph type="ftr" sz="quarter" idx="11"/>
          </p:nvPr>
        </p:nvSpPr>
        <p:spPr/>
        <p:txBody>
          <a:bodyPr/>
          <a:lstStyle>
            <a:lvl1pPr>
              <a:defRPr/>
            </a:lvl1pPr>
          </a:lstStyle>
          <a:p>
            <a:pPr>
              <a:defRPr/>
            </a:pPr>
            <a:endParaRPr lang="uz-Latn-UZ"/>
          </a:p>
        </p:txBody>
      </p:sp>
      <p:sp>
        <p:nvSpPr>
          <p:cNvPr id="6" name="Slide Number Placeholder 5"/>
          <p:cNvSpPr>
            <a:spLocks noGrp="1"/>
          </p:cNvSpPr>
          <p:nvPr>
            <p:ph type="sldNum" sz="quarter" idx="12"/>
          </p:nvPr>
        </p:nvSpPr>
        <p:spPr/>
        <p:txBody>
          <a:bodyPr/>
          <a:lstStyle>
            <a:lvl1pPr>
              <a:defRPr/>
            </a:lvl1pPr>
          </a:lstStyle>
          <a:p>
            <a:pPr>
              <a:defRPr/>
            </a:pPr>
            <a:fld id="{13F2CBF7-61B1-4996-99A1-6F3A2C435739}" type="slidenum">
              <a:rPr lang="uz-Latn-UZ"/>
              <a:pPr>
                <a:defRPr/>
              </a:pPr>
              <a:t>‹#›</a:t>
            </a:fld>
            <a:endParaRPr lang="uz-Latn-U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uz-Latn-U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4" name="Date Placeholder 3"/>
          <p:cNvSpPr>
            <a:spLocks noGrp="1"/>
          </p:cNvSpPr>
          <p:nvPr>
            <p:ph type="dt" sz="half" idx="10"/>
          </p:nvPr>
        </p:nvSpPr>
        <p:spPr/>
        <p:txBody>
          <a:bodyPr/>
          <a:lstStyle>
            <a:lvl1pPr>
              <a:defRPr/>
            </a:lvl1pPr>
          </a:lstStyle>
          <a:p>
            <a:pPr>
              <a:defRPr/>
            </a:pPr>
            <a:fld id="{B681B9B0-D71B-41C0-92DA-A5BE85E8D5DA}" type="datetimeFigureOut">
              <a:rPr lang="uz-Latn-UZ"/>
              <a:pPr>
                <a:defRPr/>
              </a:pPr>
              <a:t>30/06 2016</a:t>
            </a:fld>
            <a:endParaRPr lang="uz-Latn-UZ"/>
          </a:p>
        </p:txBody>
      </p:sp>
      <p:sp>
        <p:nvSpPr>
          <p:cNvPr id="5" name="Footer Placeholder 4"/>
          <p:cNvSpPr>
            <a:spLocks noGrp="1"/>
          </p:cNvSpPr>
          <p:nvPr>
            <p:ph type="ftr" sz="quarter" idx="11"/>
          </p:nvPr>
        </p:nvSpPr>
        <p:spPr/>
        <p:txBody>
          <a:bodyPr/>
          <a:lstStyle>
            <a:lvl1pPr>
              <a:defRPr/>
            </a:lvl1pPr>
          </a:lstStyle>
          <a:p>
            <a:pPr>
              <a:defRPr/>
            </a:pPr>
            <a:endParaRPr lang="uz-Latn-UZ"/>
          </a:p>
        </p:txBody>
      </p:sp>
      <p:sp>
        <p:nvSpPr>
          <p:cNvPr id="6" name="Slide Number Placeholder 5"/>
          <p:cNvSpPr>
            <a:spLocks noGrp="1"/>
          </p:cNvSpPr>
          <p:nvPr>
            <p:ph type="sldNum" sz="quarter" idx="12"/>
          </p:nvPr>
        </p:nvSpPr>
        <p:spPr/>
        <p:txBody>
          <a:bodyPr/>
          <a:lstStyle>
            <a:lvl1pPr>
              <a:defRPr/>
            </a:lvl1pPr>
          </a:lstStyle>
          <a:p>
            <a:pPr>
              <a:defRPr/>
            </a:pPr>
            <a:fld id="{498746A0-1131-4750-8456-BB47C7E7F689}" type="slidenum">
              <a:rPr lang="uz-Latn-UZ"/>
              <a:pPr>
                <a:defRPr/>
              </a:pPr>
              <a:t>‹#›</a:t>
            </a:fld>
            <a:endParaRPr lang="uz-Latn-U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z-Latn-U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4" name="Date Placeholder 3"/>
          <p:cNvSpPr>
            <a:spLocks noGrp="1"/>
          </p:cNvSpPr>
          <p:nvPr>
            <p:ph type="dt" sz="half" idx="10"/>
          </p:nvPr>
        </p:nvSpPr>
        <p:spPr/>
        <p:txBody>
          <a:bodyPr/>
          <a:lstStyle>
            <a:lvl1pPr>
              <a:defRPr/>
            </a:lvl1pPr>
          </a:lstStyle>
          <a:p>
            <a:pPr>
              <a:defRPr/>
            </a:pPr>
            <a:fld id="{68AA4ACE-C638-42E8-9006-E7F62D990250}" type="datetimeFigureOut">
              <a:rPr lang="uz-Latn-UZ"/>
              <a:pPr>
                <a:defRPr/>
              </a:pPr>
              <a:t>30/06 2016</a:t>
            </a:fld>
            <a:endParaRPr lang="uz-Latn-UZ"/>
          </a:p>
        </p:txBody>
      </p:sp>
      <p:sp>
        <p:nvSpPr>
          <p:cNvPr id="5" name="Footer Placeholder 4"/>
          <p:cNvSpPr>
            <a:spLocks noGrp="1"/>
          </p:cNvSpPr>
          <p:nvPr>
            <p:ph type="ftr" sz="quarter" idx="11"/>
          </p:nvPr>
        </p:nvSpPr>
        <p:spPr/>
        <p:txBody>
          <a:bodyPr/>
          <a:lstStyle>
            <a:lvl1pPr>
              <a:defRPr/>
            </a:lvl1pPr>
          </a:lstStyle>
          <a:p>
            <a:pPr>
              <a:defRPr/>
            </a:pPr>
            <a:endParaRPr lang="uz-Latn-UZ"/>
          </a:p>
        </p:txBody>
      </p:sp>
      <p:sp>
        <p:nvSpPr>
          <p:cNvPr id="6" name="Slide Number Placeholder 5"/>
          <p:cNvSpPr>
            <a:spLocks noGrp="1"/>
          </p:cNvSpPr>
          <p:nvPr>
            <p:ph type="sldNum" sz="quarter" idx="12"/>
          </p:nvPr>
        </p:nvSpPr>
        <p:spPr/>
        <p:txBody>
          <a:bodyPr/>
          <a:lstStyle>
            <a:lvl1pPr>
              <a:defRPr/>
            </a:lvl1pPr>
          </a:lstStyle>
          <a:p>
            <a:pPr>
              <a:defRPr/>
            </a:pPr>
            <a:fld id="{C20A7369-EAE2-4A3F-B19D-CBD31C81F7BE}" type="slidenum">
              <a:rPr lang="uz-Latn-UZ"/>
              <a:pPr>
                <a:defRPr/>
              </a:pPr>
              <a:t>‹#›</a:t>
            </a:fld>
            <a:endParaRPr lang="uz-Latn-U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uz-Latn-U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23E3FE8-6A01-400A-B291-9A7D6FB05103}" type="datetimeFigureOut">
              <a:rPr lang="uz-Latn-UZ"/>
              <a:pPr>
                <a:defRPr/>
              </a:pPr>
              <a:t>30/06 2016</a:t>
            </a:fld>
            <a:endParaRPr lang="uz-Latn-UZ"/>
          </a:p>
        </p:txBody>
      </p:sp>
      <p:sp>
        <p:nvSpPr>
          <p:cNvPr id="5" name="Footer Placeholder 4"/>
          <p:cNvSpPr>
            <a:spLocks noGrp="1"/>
          </p:cNvSpPr>
          <p:nvPr>
            <p:ph type="ftr" sz="quarter" idx="11"/>
          </p:nvPr>
        </p:nvSpPr>
        <p:spPr/>
        <p:txBody>
          <a:bodyPr/>
          <a:lstStyle>
            <a:lvl1pPr>
              <a:defRPr/>
            </a:lvl1pPr>
          </a:lstStyle>
          <a:p>
            <a:pPr>
              <a:defRPr/>
            </a:pPr>
            <a:endParaRPr lang="uz-Latn-UZ"/>
          </a:p>
        </p:txBody>
      </p:sp>
      <p:sp>
        <p:nvSpPr>
          <p:cNvPr id="6" name="Slide Number Placeholder 5"/>
          <p:cNvSpPr>
            <a:spLocks noGrp="1"/>
          </p:cNvSpPr>
          <p:nvPr>
            <p:ph type="sldNum" sz="quarter" idx="12"/>
          </p:nvPr>
        </p:nvSpPr>
        <p:spPr/>
        <p:txBody>
          <a:bodyPr/>
          <a:lstStyle>
            <a:lvl1pPr>
              <a:defRPr/>
            </a:lvl1pPr>
          </a:lstStyle>
          <a:p>
            <a:pPr>
              <a:defRPr/>
            </a:pPr>
            <a:fld id="{9D3FE424-6CED-4727-B75D-68F8698B975C}" type="slidenum">
              <a:rPr lang="uz-Latn-UZ"/>
              <a:pPr>
                <a:defRPr/>
              </a:pPr>
              <a:t>‹#›</a:t>
            </a:fld>
            <a:endParaRPr lang="uz-Latn-U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z-Latn-U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5" name="Date Placeholder 3"/>
          <p:cNvSpPr>
            <a:spLocks noGrp="1"/>
          </p:cNvSpPr>
          <p:nvPr>
            <p:ph type="dt" sz="half" idx="10"/>
          </p:nvPr>
        </p:nvSpPr>
        <p:spPr/>
        <p:txBody>
          <a:bodyPr/>
          <a:lstStyle>
            <a:lvl1pPr>
              <a:defRPr/>
            </a:lvl1pPr>
          </a:lstStyle>
          <a:p>
            <a:pPr>
              <a:defRPr/>
            </a:pPr>
            <a:fld id="{B254EE3B-85B0-440A-A6E2-88999901F5AA}" type="datetimeFigureOut">
              <a:rPr lang="uz-Latn-UZ"/>
              <a:pPr>
                <a:defRPr/>
              </a:pPr>
              <a:t>30/06 2016</a:t>
            </a:fld>
            <a:endParaRPr lang="uz-Latn-UZ"/>
          </a:p>
        </p:txBody>
      </p:sp>
      <p:sp>
        <p:nvSpPr>
          <p:cNvPr id="6" name="Footer Placeholder 4"/>
          <p:cNvSpPr>
            <a:spLocks noGrp="1"/>
          </p:cNvSpPr>
          <p:nvPr>
            <p:ph type="ftr" sz="quarter" idx="11"/>
          </p:nvPr>
        </p:nvSpPr>
        <p:spPr/>
        <p:txBody>
          <a:bodyPr/>
          <a:lstStyle>
            <a:lvl1pPr>
              <a:defRPr/>
            </a:lvl1pPr>
          </a:lstStyle>
          <a:p>
            <a:pPr>
              <a:defRPr/>
            </a:pPr>
            <a:endParaRPr lang="uz-Latn-UZ"/>
          </a:p>
        </p:txBody>
      </p:sp>
      <p:sp>
        <p:nvSpPr>
          <p:cNvPr id="7" name="Slide Number Placeholder 5"/>
          <p:cNvSpPr>
            <a:spLocks noGrp="1"/>
          </p:cNvSpPr>
          <p:nvPr>
            <p:ph type="sldNum" sz="quarter" idx="12"/>
          </p:nvPr>
        </p:nvSpPr>
        <p:spPr/>
        <p:txBody>
          <a:bodyPr/>
          <a:lstStyle>
            <a:lvl1pPr>
              <a:defRPr/>
            </a:lvl1pPr>
          </a:lstStyle>
          <a:p>
            <a:pPr>
              <a:defRPr/>
            </a:pPr>
            <a:fld id="{F1BBA69C-F70D-4A40-BAD9-71E31AD5A420}" type="slidenum">
              <a:rPr lang="uz-Latn-UZ"/>
              <a:pPr>
                <a:defRPr/>
              </a:pPr>
              <a:t>‹#›</a:t>
            </a:fld>
            <a:endParaRPr lang="uz-Latn-U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uz-Latn-U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7" name="Date Placeholder 3"/>
          <p:cNvSpPr>
            <a:spLocks noGrp="1"/>
          </p:cNvSpPr>
          <p:nvPr>
            <p:ph type="dt" sz="half" idx="10"/>
          </p:nvPr>
        </p:nvSpPr>
        <p:spPr/>
        <p:txBody>
          <a:bodyPr/>
          <a:lstStyle>
            <a:lvl1pPr>
              <a:defRPr/>
            </a:lvl1pPr>
          </a:lstStyle>
          <a:p>
            <a:pPr>
              <a:defRPr/>
            </a:pPr>
            <a:fld id="{DBC79B54-DC85-4DFC-B04D-388B177DD5C6}" type="datetimeFigureOut">
              <a:rPr lang="uz-Latn-UZ"/>
              <a:pPr>
                <a:defRPr/>
              </a:pPr>
              <a:t>30/06 2016</a:t>
            </a:fld>
            <a:endParaRPr lang="uz-Latn-UZ"/>
          </a:p>
        </p:txBody>
      </p:sp>
      <p:sp>
        <p:nvSpPr>
          <p:cNvPr id="8" name="Footer Placeholder 4"/>
          <p:cNvSpPr>
            <a:spLocks noGrp="1"/>
          </p:cNvSpPr>
          <p:nvPr>
            <p:ph type="ftr" sz="quarter" idx="11"/>
          </p:nvPr>
        </p:nvSpPr>
        <p:spPr/>
        <p:txBody>
          <a:bodyPr/>
          <a:lstStyle>
            <a:lvl1pPr>
              <a:defRPr/>
            </a:lvl1pPr>
          </a:lstStyle>
          <a:p>
            <a:pPr>
              <a:defRPr/>
            </a:pPr>
            <a:endParaRPr lang="uz-Latn-UZ"/>
          </a:p>
        </p:txBody>
      </p:sp>
      <p:sp>
        <p:nvSpPr>
          <p:cNvPr id="9" name="Slide Number Placeholder 5"/>
          <p:cNvSpPr>
            <a:spLocks noGrp="1"/>
          </p:cNvSpPr>
          <p:nvPr>
            <p:ph type="sldNum" sz="quarter" idx="12"/>
          </p:nvPr>
        </p:nvSpPr>
        <p:spPr/>
        <p:txBody>
          <a:bodyPr/>
          <a:lstStyle>
            <a:lvl1pPr>
              <a:defRPr/>
            </a:lvl1pPr>
          </a:lstStyle>
          <a:p>
            <a:pPr>
              <a:defRPr/>
            </a:pPr>
            <a:fld id="{BD225E96-D5BD-4BF2-A275-CDCB922EA81A}" type="slidenum">
              <a:rPr lang="uz-Latn-UZ"/>
              <a:pPr>
                <a:defRPr/>
              </a:pPr>
              <a:t>‹#›</a:t>
            </a:fld>
            <a:endParaRPr lang="uz-Latn-U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z-Latn-UZ"/>
          </a:p>
        </p:txBody>
      </p:sp>
      <p:sp>
        <p:nvSpPr>
          <p:cNvPr id="3" name="Date Placeholder 3"/>
          <p:cNvSpPr>
            <a:spLocks noGrp="1"/>
          </p:cNvSpPr>
          <p:nvPr>
            <p:ph type="dt" sz="half" idx="10"/>
          </p:nvPr>
        </p:nvSpPr>
        <p:spPr/>
        <p:txBody>
          <a:bodyPr/>
          <a:lstStyle>
            <a:lvl1pPr>
              <a:defRPr/>
            </a:lvl1pPr>
          </a:lstStyle>
          <a:p>
            <a:pPr>
              <a:defRPr/>
            </a:pPr>
            <a:fld id="{C4901B25-85A0-4063-A953-9E30C8941344}" type="datetimeFigureOut">
              <a:rPr lang="uz-Latn-UZ"/>
              <a:pPr>
                <a:defRPr/>
              </a:pPr>
              <a:t>30/06 2016</a:t>
            </a:fld>
            <a:endParaRPr lang="uz-Latn-UZ"/>
          </a:p>
        </p:txBody>
      </p:sp>
      <p:sp>
        <p:nvSpPr>
          <p:cNvPr id="4" name="Footer Placeholder 4"/>
          <p:cNvSpPr>
            <a:spLocks noGrp="1"/>
          </p:cNvSpPr>
          <p:nvPr>
            <p:ph type="ftr" sz="quarter" idx="11"/>
          </p:nvPr>
        </p:nvSpPr>
        <p:spPr/>
        <p:txBody>
          <a:bodyPr/>
          <a:lstStyle>
            <a:lvl1pPr>
              <a:defRPr/>
            </a:lvl1pPr>
          </a:lstStyle>
          <a:p>
            <a:pPr>
              <a:defRPr/>
            </a:pPr>
            <a:endParaRPr lang="uz-Latn-UZ"/>
          </a:p>
        </p:txBody>
      </p:sp>
      <p:sp>
        <p:nvSpPr>
          <p:cNvPr id="5" name="Slide Number Placeholder 5"/>
          <p:cNvSpPr>
            <a:spLocks noGrp="1"/>
          </p:cNvSpPr>
          <p:nvPr>
            <p:ph type="sldNum" sz="quarter" idx="12"/>
          </p:nvPr>
        </p:nvSpPr>
        <p:spPr/>
        <p:txBody>
          <a:bodyPr/>
          <a:lstStyle>
            <a:lvl1pPr>
              <a:defRPr/>
            </a:lvl1pPr>
          </a:lstStyle>
          <a:p>
            <a:pPr>
              <a:defRPr/>
            </a:pPr>
            <a:fld id="{E90BEB50-7A55-44E3-AFF9-4607E5B2E32B}" type="slidenum">
              <a:rPr lang="uz-Latn-UZ"/>
              <a:pPr>
                <a:defRPr/>
              </a:pPr>
              <a:t>‹#›</a:t>
            </a:fld>
            <a:endParaRPr lang="uz-Latn-U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960C83-DB5E-428B-A022-4AC8CB44E4BD}" type="datetimeFigureOut">
              <a:rPr lang="uz-Latn-UZ"/>
              <a:pPr>
                <a:defRPr/>
              </a:pPr>
              <a:t>30/06 2016</a:t>
            </a:fld>
            <a:endParaRPr lang="uz-Latn-UZ"/>
          </a:p>
        </p:txBody>
      </p:sp>
      <p:sp>
        <p:nvSpPr>
          <p:cNvPr id="3" name="Footer Placeholder 4"/>
          <p:cNvSpPr>
            <a:spLocks noGrp="1"/>
          </p:cNvSpPr>
          <p:nvPr>
            <p:ph type="ftr" sz="quarter" idx="11"/>
          </p:nvPr>
        </p:nvSpPr>
        <p:spPr/>
        <p:txBody>
          <a:bodyPr/>
          <a:lstStyle>
            <a:lvl1pPr>
              <a:defRPr/>
            </a:lvl1pPr>
          </a:lstStyle>
          <a:p>
            <a:pPr>
              <a:defRPr/>
            </a:pPr>
            <a:endParaRPr lang="uz-Latn-UZ"/>
          </a:p>
        </p:txBody>
      </p:sp>
      <p:sp>
        <p:nvSpPr>
          <p:cNvPr id="4" name="Slide Number Placeholder 5"/>
          <p:cNvSpPr>
            <a:spLocks noGrp="1"/>
          </p:cNvSpPr>
          <p:nvPr>
            <p:ph type="sldNum" sz="quarter" idx="12"/>
          </p:nvPr>
        </p:nvSpPr>
        <p:spPr/>
        <p:txBody>
          <a:bodyPr/>
          <a:lstStyle>
            <a:lvl1pPr>
              <a:defRPr/>
            </a:lvl1pPr>
          </a:lstStyle>
          <a:p>
            <a:pPr>
              <a:defRPr/>
            </a:pPr>
            <a:fld id="{D63B7051-9F54-481A-93A4-90DD9278A474}" type="slidenum">
              <a:rPr lang="uz-Latn-UZ"/>
              <a:pPr>
                <a:defRPr/>
              </a:pPr>
              <a:t>‹#›</a:t>
            </a:fld>
            <a:endParaRPr lang="uz-Latn-U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uz-Latn-U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EF90F0-F995-4E70-B51D-30BC389EB4F4}" type="datetimeFigureOut">
              <a:rPr lang="uz-Latn-UZ"/>
              <a:pPr>
                <a:defRPr/>
              </a:pPr>
              <a:t>30/06 2016</a:t>
            </a:fld>
            <a:endParaRPr lang="uz-Latn-UZ"/>
          </a:p>
        </p:txBody>
      </p:sp>
      <p:sp>
        <p:nvSpPr>
          <p:cNvPr id="6" name="Footer Placeholder 4"/>
          <p:cNvSpPr>
            <a:spLocks noGrp="1"/>
          </p:cNvSpPr>
          <p:nvPr>
            <p:ph type="ftr" sz="quarter" idx="11"/>
          </p:nvPr>
        </p:nvSpPr>
        <p:spPr/>
        <p:txBody>
          <a:bodyPr/>
          <a:lstStyle>
            <a:lvl1pPr>
              <a:defRPr/>
            </a:lvl1pPr>
          </a:lstStyle>
          <a:p>
            <a:pPr>
              <a:defRPr/>
            </a:pPr>
            <a:endParaRPr lang="uz-Latn-UZ"/>
          </a:p>
        </p:txBody>
      </p:sp>
      <p:sp>
        <p:nvSpPr>
          <p:cNvPr id="7" name="Slide Number Placeholder 5"/>
          <p:cNvSpPr>
            <a:spLocks noGrp="1"/>
          </p:cNvSpPr>
          <p:nvPr>
            <p:ph type="sldNum" sz="quarter" idx="12"/>
          </p:nvPr>
        </p:nvSpPr>
        <p:spPr/>
        <p:txBody>
          <a:bodyPr/>
          <a:lstStyle>
            <a:lvl1pPr>
              <a:defRPr/>
            </a:lvl1pPr>
          </a:lstStyle>
          <a:p>
            <a:pPr>
              <a:defRPr/>
            </a:pPr>
            <a:fld id="{BAA025FD-3531-4BB2-8CC0-900E2EC5090B}" type="slidenum">
              <a:rPr lang="uz-Latn-UZ"/>
              <a:pPr>
                <a:defRPr/>
              </a:pPr>
              <a:t>‹#›</a:t>
            </a:fld>
            <a:endParaRPr lang="uz-Latn-U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uz-Latn-U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z-Latn-U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30248A9-6C46-44F7-B9D2-1600D21BEB98}" type="datetimeFigureOut">
              <a:rPr lang="uz-Latn-UZ"/>
              <a:pPr>
                <a:defRPr/>
              </a:pPr>
              <a:t>30/06 2016</a:t>
            </a:fld>
            <a:endParaRPr lang="uz-Latn-UZ"/>
          </a:p>
        </p:txBody>
      </p:sp>
      <p:sp>
        <p:nvSpPr>
          <p:cNvPr id="6" name="Footer Placeholder 4"/>
          <p:cNvSpPr>
            <a:spLocks noGrp="1"/>
          </p:cNvSpPr>
          <p:nvPr>
            <p:ph type="ftr" sz="quarter" idx="11"/>
          </p:nvPr>
        </p:nvSpPr>
        <p:spPr/>
        <p:txBody>
          <a:bodyPr/>
          <a:lstStyle>
            <a:lvl1pPr>
              <a:defRPr/>
            </a:lvl1pPr>
          </a:lstStyle>
          <a:p>
            <a:pPr>
              <a:defRPr/>
            </a:pPr>
            <a:endParaRPr lang="uz-Latn-UZ"/>
          </a:p>
        </p:txBody>
      </p:sp>
      <p:sp>
        <p:nvSpPr>
          <p:cNvPr id="7" name="Slide Number Placeholder 5"/>
          <p:cNvSpPr>
            <a:spLocks noGrp="1"/>
          </p:cNvSpPr>
          <p:nvPr>
            <p:ph type="sldNum" sz="quarter" idx="12"/>
          </p:nvPr>
        </p:nvSpPr>
        <p:spPr/>
        <p:txBody>
          <a:bodyPr/>
          <a:lstStyle>
            <a:lvl1pPr>
              <a:defRPr/>
            </a:lvl1pPr>
          </a:lstStyle>
          <a:p>
            <a:pPr>
              <a:defRPr/>
            </a:pPr>
            <a:fld id="{77AF1523-48A5-4F01-BA95-A6F13887E750}" type="slidenum">
              <a:rPr lang="uz-Latn-UZ"/>
              <a:pPr>
                <a:defRPr/>
              </a:pPr>
              <a:t>‹#›</a:t>
            </a:fld>
            <a:endParaRPr lang="uz-Latn-U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uz-Latn-UZ"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z-Latn-UZ"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1F6B146-1602-406C-B177-04C145E2AB2D}" type="datetimeFigureOut">
              <a:rPr lang="uz-Latn-UZ"/>
              <a:pPr>
                <a:defRPr/>
              </a:pPr>
              <a:t>30/06 2016</a:t>
            </a:fld>
            <a:endParaRPr lang="uz-Latn-U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uz-Latn-U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373E29B-4737-4610-8C8B-F46254B6A2CD}" type="slidenum">
              <a:rPr lang="uz-Latn-UZ"/>
              <a:pPr>
                <a:defRPr/>
              </a:pPr>
              <a:t>‹#›</a:t>
            </a:fld>
            <a:endParaRPr lang="uz-Latn-U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Latn-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13.gif"/></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92E1EC"/>
            </a:gs>
            <a:gs pos="0">
              <a:srgbClr val="92E1EC"/>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Rectangle 3"/>
          <p:cNvSpPr/>
          <p:nvPr/>
        </p:nvSpPr>
        <p:spPr>
          <a:xfrm>
            <a:off x="928662" y="1357298"/>
            <a:ext cx="6191439" cy="1938992"/>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Chào</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mừng</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quý</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thầy</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cô</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p>
          <a:p>
            <a:pPr algn="ctr" fontAlgn="auto">
              <a:spcBef>
                <a:spcPts val="0"/>
              </a:spcBef>
              <a:spcAft>
                <a:spcPts val="0"/>
              </a:spcAft>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về</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tham</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dự</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p>
          <a:p>
            <a:pPr algn="ctr" fontAlgn="auto">
              <a:spcBef>
                <a:spcPts val="0"/>
              </a:spcBef>
              <a:spcAft>
                <a:spcPts val="0"/>
              </a:spcAft>
              <a:defRPr/>
            </a:pP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tiết</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học</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của</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a:t>
            </a:r>
            <a:r>
              <a:rPr lang="en-US" sz="4000" b="1" cap="all"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lớp</a:t>
            </a:r>
            <a:r>
              <a:rPr lang="en-US" sz="4000" b="1" cap="a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 5 </a:t>
            </a:r>
            <a:endPar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endParaRPr>
          </a:p>
        </p:txBody>
      </p:sp>
      <p:pic>
        <p:nvPicPr>
          <p:cNvPr id="2051" name="Picture 5" descr="donghoahong.png"/>
          <p:cNvPicPr>
            <a:picLocks noChangeAspect="1"/>
          </p:cNvPicPr>
          <p:nvPr/>
        </p:nvPicPr>
        <p:blipFill>
          <a:blip r:embed="rId3"/>
          <a:srcRect/>
          <a:stretch>
            <a:fillRect/>
          </a:stretch>
        </p:blipFill>
        <p:spPr bwMode="auto">
          <a:xfrm>
            <a:off x="428625" y="6000750"/>
            <a:ext cx="1543050" cy="495300"/>
          </a:xfrm>
          <a:prstGeom prst="rect">
            <a:avLst/>
          </a:prstGeom>
          <a:noFill/>
          <a:ln w="9525">
            <a:noFill/>
            <a:miter lim="800000"/>
            <a:headEnd/>
            <a:tailEnd/>
          </a:ln>
        </p:spPr>
      </p:pic>
      <p:pic>
        <p:nvPicPr>
          <p:cNvPr id="2052" name="Picture 6" descr="donghoahong.png"/>
          <p:cNvPicPr>
            <a:picLocks noChangeAspect="1"/>
          </p:cNvPicPr>
          <p:nvPr/>
        </p:nvPicPr>
        <p:blipFill>
          <a:blip r:embed="rId3"/>
          <a:srcRect/>
          <a:stretch>
            <a:fillRect/>
          </a:stretch>
        </p:blipFill>
        <p:spPr bwMode="auto">
          <a:xfrm>
            <a:off x="2000250" y="6362700"/>
            <a:ext cx="1543050" cy="495300"/>
          </a:xfrm>
          <a:prstGeom prst="rect">
            <a:avLst/>
          </a:prstGeom>
          <a:noFill/>
          <a:ln w="9525">
            <a:noFill/>
            <a:miter lim="800000"/>
            <a:headEnd/>
            <a:tailEnd/>
          </a:ln>
        </p:spPr>
      </p:pic>
      <p:pic>
        <p:nvPicPr>
          <p:cNvPr id="2053" name="Picture 7" descr="donghoahong.png"/>
          <p:cNvPicPr>
            <a:picLocks noChangeAspect="1"/>
          </p:cNvPicPr>
          <p:nvPr/>
        </p:nvPicPr>
        <p:blipFill>
          <a:blip r:embed="rId3"/>
          <a:srcRect/>
          <a:stretch>
            <a:fillRect/>
          </a:stretch>
        </p:blipFill>
        <p:spPr bwMode="auto">
          <a:xfrm>
            <a:off x="3857625" y="6072188"/>
            <a:ext cx="1543050" cy="495300"/>
          </a:xfrm>
          <a:prstGeom prst="rect">
            <a:avLst/>
          </a:prstGeom>
          <a:noFill/>
          <a:ln w="9525">
            <a:noFill/>
            <a:miter lim="800000"/>
            <a:headEnd/>
            <a:tailEnd/>
          </a:ln>
        </p:spPr>
      </p:pic>
      <p:pic>
        <p:nvPicPr>
          <p:cNvPr id="2054" name="Picture 8" descr="donghoahong.png"/>
          <p:cNvPicPr>
            <a:picLocks noChangeAspect="1"/>
          </p:cNvPicPr>
          <p:nvPr/>
        </p:nvPicPr>
        <p:blipFill>
          <a:blip r:embed="rId3"/>
          <a:srcRect/>
          <a:stretch>
            <a:fillRect/>
          </a:stretch>
        </p:blipFill>
        <p:spPr bwMode="auto">
          <a:xfrm>
            <a:off x="5500688" y="6362700"/>
            <a:ext cx="1543050" cy="495300"/>
          </a:xfrm>
          <a:prstGeom prst="rect">
            <a:avLst/>
          </a:prstGeom>
          <a:noFill/>
          <a:ln w="9525">
            <a:noFill/>
            <a:miter lim="800000"/>
            <a:headEnd/>
            <a:tailEnd/>
          </a:ln>
        </p:spPr>
      </p:pic>
      <p:pic>
        <p:nvPicPr>
          <p:cNvPr id="2055" name="Picture 9" descr="donghoahong.png"/>
          <p:cNvPicPr>
            <a:picLocks noChangeAspect="1"/>
          </p:cNvPicPr>
          <p:nvPr/>
        </p:nvPicPr>
        <p:blipFill>
          <a:blip r:embed="rId3"/>
          <a:srcRect/>
          <a:stretch>
            <a:fillRect/>
          </a:stretch>
        </p:blipFill>
        <p:spPr bwMode="auto">
          <a:xfrm>
            <a:off x="7143750" y="6072188"/>
            <a:ext cx="1543050" cy="495300"/>
          </a:xfrm>
          <a:prstGeom prst="rect">
            <a:avLst/>
          </a:prstGeom>
          <a:noFill/>
          <a:ln w="9525">
            <a:noFill/>
            <a:miter lim="800000"/>
            <a:headEnd/>
            <a:tailEnd/>
          </a:ln>
        </p:spPr>
      </p:pic>
      <p:pic>
        <p:nvPicPr>
          <p:cNvPr id="2056" name="Picture 10" descr="dongcaichuong.gif"/>
          <p:cNvPicPr>
            <a:picLocks noChangeAspect="1"/>
          </p:cNvPicPr>
          <p:nvPr/>
        </p:nvPicPr>
        <p:blipFill>
          <a:blip r:embed="rId4"/>
          <a:srcRect/>
          <a:stretch>
            <a:fillRect/>
          </a:stretch>
        </p:blipFill>
        <p:spPr bwMode="auto">
          <a:xfrm>
            <a:off x="0" y="0"/>
            <a:ext cx="1571625" cy="1785938"/>
          </a:xfrm>
          <a:prstGeom prst="rect">
            <a:avLst/>
          </a:prstGeom>
          <a:noFill/>
          <a:ln w="9525">
            <a:noFill/>
            <a:miter lim="800000"/>
            <a:headEnd/>
            <a:tailEnd/>
          </a:ln>
        </p:spPr>
      </p:pic>
      <p:pic>
        <p:nvPicPr>
          <p:cNvPr id="2057" name="Picture 11" descr="dongcaichuong.gif"/>
          <p:cNvPicPr>
            <a:picLocks noChangeAspect="1"/>
          </p:cNvPicPr>
          <p:nvPr/>
        </p:nvPicPr>
        <p:blipFill>
          <a:blip r:embed="rId4"/>
          <a:srcRect/>
          <a:stretch>
            <a:fillRect/>
          </a:stretch>
        </p:blipFill>
        <p:spPr bwMode="auto">
          <a:xfrm>
            <a:off x="7572375" y="214313"/>
            <a:ext cx="1571625" cy="1785937"/>
          </a:xfrm>
          <a:prstGeom prst="rect">
            <a:avLst/>
          </a:prstGeom>
          <a:noFill/>
          <a:ln w="9525">
            <a:noFill/>
            <a:miter lim="800000"/>
            <a:headEnd/>
            <a:tailEnd/>
          </a:ln>
        </p:spPr>
      </p:pic>
      <p:pic>
        <p:nvPicPr>
          <p:cNvPr id="2058" name="Picture 12" descr="dongsao.gif"/>
          <p:cNvPicPr>
            <a:picLocks noChangeAspect="1"/>
          </p:cNvPicPr>
          <p:nvPr/>
        </p:nvPicPr>
        <p:blipFill>
          <a:blip r:embed="rId5"/>
          <a:srcRect/>
          <a:stretch>
            <a:fillRect/>
          </a:stretch>
        </p:blipFill>
        <p:spPr bwMode="auto">
          <a:xfrm>
            <a:off x="6715125" y="4071938"/>
            <a:ext cx="1890713" cy="1504950"/>
          </a:xfrm>
          <a:prstGeom prst="rect">
            <a:avLst/>
          </a:prstGeom>
          <a:noFill/>
          <a:ln w="9525">
            <a:noFill/>
            <a:miter lim="800000"/>
            <a:headEnd/>
            <a:tailEnd/>
          </a:ln>
        </p:spPr>
      </p:pic>
      <p:pic>
        <p:nvPicPr>
          <p:cNvPr id="2059" name="Picture 13" descr="dongsao.gif"/>
          <p:cNvPicPr>
            <a:picLocks noChangeAspect="1"/>
          </p:cNvPicPr>
          <p:nvPr/>
        </p:nvPicPr>
        <p:blipFill>
          <a:blip r:embed="rId5"/>
          <a:srcRect/>
          <a:stretch>
            <a:fillRect/>
          </a:stretch>
        </p:blipFill>
        <p:spPr bwMode="auto">
          <a:xfrm>
            <a:off x="3929063" y="785813"/>
            <a:ext cx="1890712" cy="1504950"/>
          </a:xfrm>
          <a:prstGeom prst="rect">
            <a:avLst/>
          </a:prstGeom>
          <a:noFill/>
          <a:ln w="9525">
            <a:noFill/>
            <a:miter lim="800000"/>
            <a:headEnd/>
            <a:tailEnd/>
          </a:ln>
        </p:spPr>
      </p:pic>
      <p:pic>
        <p:nvPicPr>
          <p:cNvPr id="2060" name="Picture 14" descr="dongsao.gif"/>
          <p:cNvPicPr>
            <a:picLocks noChangeAspect="1"/>
          </p:cNvPicPr>
          <p:nvPr/>
        </p:nvPicPr>
        <p:blipFill>
          <a:blip r:embed="rId5"/>
          <a:srcRect/>
          <a:stretch>
            <a:fillRect/>
          </a:stretch>
        </p:blipFill>
        <p:spPr bwMode="auto">
          <a:xfrm>
            <a:off x="428625" y="3143250"/>
            <a:ext cx="1890713" cy="1504950"/>
          </a:xfrm>
          <a:prstGeom prst="rect">
            <a:avLst/>
          </a:prstGeom>
          <a:noFill/>
          <a:ln w="9525">
            <a:noFill/>
            <a:miter lim="800000"/>
            <a:headEnd/>
            <a:tailEnd/>
          </a:ln>
        </p:spPr>
      </p:pic>
    </p:spTree>
  </p:cSld>
  <p:clrMapOvr>
    <a:masterClrMapping/>
  </p:clrMapOvr>
  <p:transition>
    <p:dissolve/>
    <p:sndAc>
      <p:stSnd>
        <p:snd r:embed="rId2" name="applause.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500188" y="1143000"/>
            <a:ext cx="6429375" cy="4648200"/>
          </a:xfrm>
          <a:prstGeom prst="rect">
            <a:avLst/>
          </a:prstGeom>
          <a:noFill/>
          <a:ln w="9525">
            <a:noFill/>
            <a:miter lim="800000"/>
            <a:headEnd/>
            <a:tailEnd/>
          </a:ln>
        </p:spPr>
        <p:txBody>
          <a:bodyPr>
            <a:spAutoFit/>
          </a:bodyPr>
          <a:lstStyle/>
          <a:p>
            <a:r>
              <a:rPr lang="en-US" sz="4400">
                <a:solidFill>
                  <a:srgbClr val="FF0000"/>
                </a:solidFill>
                <a:latin typeface="Times New Roman" pitchFamily="18" charset="0"/>
                <a:cs typeface="Times New Roman" pitchFamily="18" charset="0"/>
              </a:rPr>
              <a:t>Kết luận:</a:t>
            </a:r>
            <a:endParaRPr lang="en-US" sz="3200">
              <a:latin typeface="Times New Roman" pitchFamily="18" charset="0"/>
              <a:cs typeface="Times New Roman" pitchFamily="18" charset="0"/>
            </a:endParaRPr>
          </a:p>
          <a:p>
            <a:r>
              <a:rPr lang="en-US" sz="3600">
                <a:solidFill>
                  <a:srgbClr val="7030A0"/>
                </a:solidFill>
                <a:latin typeface="Times New Roman" pitchFamily="18" charset="0"/>
                <a:cs typeface="Times New Roman" pitchFamily="18" charset="0"/>
              </a:rPr>
              <a:t>Khi giải quyết công việc hay xử lí tình huống một cách có trách nhiệm, chúng ta thấy vui và thanh thản. Ngược lại, khi làm một việc thiếu trách nhiệm dù không ai biết, tự chúng ta cũng thấy áy náy trong lòng.</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857250" y="1500188"/>
            <a:ext cx="7072313" cy="3416300"/>
          </a:xfrm>
          <a:prstGeom prst="rect">
            <a:avLst/>
          </a:prstGeom>
          <a:noFill/>
          <a:ln w="9525">
            <a:noFill/>
            <a:miter lim="800000"/>
            <a:headEnd/>
            <a:tailEnd/>
          </a:ln>
        </p:spPr>
        <p:txBody>
          <a:bodyPr>
            <a:spAutoFit/>
          </a:bodyPr>
          <a:lstStyle/>
          <a:p>
            <a:r>
              <a:rPr lang="en-US" sz="3600">
                <a:solidFill>
                  <a:srgbClr val="7030A0"/>
                </a:solidFill>
                <a:latin typeface="Times New Roman" pitchFamily="18" charset="0"/>
                <a:cs typeface="Times New Roman" pitchFamily="18" charset="0"/>
              </a:rPr>
              <a:t>Người có trách nhiệm là người trước khi làm việc gì cũng suy nghĩ cẩn thận nhằm mục đích tốt đẹp và với cách thức phù hợp. Khi làm hỏng việc hoặc có lỗi, họ dám nhận trách nhiệm và sẵn sàng làm lại cho tốt.</a:t>
            </a:r>
            <a:endParaRPr lang="uz-Latn-UZ" sz="3600">
              <a:solidFill>
                <a:srgbClr val="7030A0"/>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0" y="2786063"/>
            <a:ext cx="6215063" cy="3416300"/>
          </a:xfrm>
          <a:prstGeom prst="rect">
            <a:avLst/>
          </a:prstGeom>
          <a:noFill/>
        </p:spPr>
        <p:txBody>
          <a:bodyPr>
            <a:spAutoFit/>
          </a:bodyPr>
          <a:lstStyle/>
          <a:p>
            <a:pPr fontAlgn="auto">
              <a:spcBef>
                <a:spcPts val="0"/>
              </a:spcBef>
              <a:spcAft>
                <a:spcPts val="0"/>
              </a:spcAft>
              <a:defRPr/>
            </a:pPr>
            <a:r>
              <a:rPr lang="en-US" sz="3600" dirty="0">
                <a:solidFill>
                  <a:schemeClr val="accent6">
                    <a:lumMod val="50000"/>
                  </a:schemeClr>
                </a:solidFill>
                <a:latin typeface="Times New Roman" pitchFamily="18" charset="0"/>
                <a:cs typeface="Times New Roman" pitchFamily="18" charset="0"/>
              </a:rPr>
              <a:t>Theo </a:t>
            </a:r>
            <a:r>
              <a:rPr lang="en-US" sz="3600" dirty="0" err="1">
                <a:solidFill>
                  <a:schemeClr val="accent6">
                    <a:lumMod val="50000"/>
                  </a:schemeClr>
                </a:solidFill>
                <a:latin typeface="Times New Roman" pitchFamily="18" charset="0"/>
                <a:cs typeface="Times New Roman" pitchFamily="18" charset="0"/>
              </a:rPr>
              <a:t>em</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để</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là</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người</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có</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trách</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nhiệm</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có</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khó</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không</a:t>
            </a:r>
            <a:r>
              <a:rPr lang="en-US" sz="3600" dirty="0">
                <a:solidFill>
                  <a:schemeClr val="accent6">
                    <a:lumMod val="50000"/>
                  </a:schemeClr>
                </a:solidFill>
                <a:latin typeface="Times New Roman" pitchFamily="18" charset="0"/>
                <a:cs typeface="Times New Roman" pitchFamily="18" charset="0"/>
              </a:rPr>
              <a:t>?</a:t>
            </a:r>
          </a:p>
          <a:p>
            <a:pPr fontAlgn="auto">
              <a:spcBef>
                <a:spcPts val="0"/>
              </a:spcBef>
              <a:spcAft>
                <a:spcPts val="0"/>
              </a:spcAft>
              <a:defRPr/>
            </a:pPr>
            <a:endParaRPr lang="en-US" sz="3600" dirty="0">
              <a:solidFill>
                <a:schemeClr val="accent6">
                  <a:lumMod val="50000"/>
                </a:schemeClr>
              </a:solidFill>
              <a:latin typeface="Times New Roman" pitchFamily="18" charset="0"/>
              <a:cs typeface="Times New Roman" pitchFamily="18" charset="0"/>
            </a:endParaRPr>
          </a:p>
          <a:p>
            <a:pPr fontAlgn="auto">
              <a:spcBef>
                <a:spcPts val="0"/>
              </a:spcBef>
              <a:spcAft>
                <a:spcPts val="0"/>
              </a:spcAft>
              <a:defRPr/>
            </a:pPr>
            <a:r>
              <a:rPr lang="en-US" sz="3600" dirty="0" err="1">
                <a:solidFill>
                  <a:schemeClr val="accent6">
                    <a:lumMod val="50000"/>
                  </a:schemeClr>
                </a:solidFill>
                <a:latin typeface="Times New Roman" pitchFamily="18" charset="0"/>
                <a:cs typeface="Times New Roman" pitchFamily="18" charset="0"/>
              </a:rPr>
              <a:t>Em</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phải</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làm</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gì</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để</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mọi</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người</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đánh</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giá</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mình</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là</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người</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có</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trách</a:t>
            </a:r>
            <a:r>
              <a:rPr lang="en-US" sz="3600" dirty="0">
                <a:solidFill>
                  <a:schemeClr val="accent6">
                    <a:lumMod val="50000"/>
                  </a:schemeClr>
                </a:solidFill>
                <a:latin typeface="Times New Roman" pitchFamily="18" charset="0"/>
                <a:cs typeface="Times New Roman" pitchFamily="18" charset="0"/>
              </a:rPr>
              <a:t> </a:t>
            </a:r>
            <a:r>
              <a:rPr lang="en-US" sz="3600" dirty="0" err="1">
                <a:solidFill>
                  <a:schemeClr val="accent6">
                    <a:lumMod val="50000"/>
                  </a:schemeClr>
                </a:solidFill>
                <a:latin typeface="Times New Roman" pitchFamily="18" charset="0"/>
                <a:cs typeface="Times New Roman" pitchFamily="18" charset="0"/>
              </a:rPr>
              <a:t>nhiệm</a:t>
            </a:r>
            <a:r>
              <a:rPr lang="en-US" sz="3600" dirty="0">
                <a:solidFill>
                  <a:schemeClr val="accent6">
                    <a:lumMod val="50000"/>
                  </a:schemeClr>
                </a:solidFill>
                <a:latin typeface="Times New Roman" pitchFamily="18" charset="0"/>
                <a:cs typeface="Times New Roman" pitchFamily="18" charset="0"/>
              </a:rPr>
              <a:t>?</a:t>
            </a:r>
            <a:endParaRPr lang="uz-Latn-UZ" sz="3600" dirty="0">
              <a:solidFill>
                <a:schemeClr val="accent6">
                  <a:lumMod val="50000"/>
                </a:schemeClr>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6">
                                            <p:txEl>
                                              <p:pRg st="0" end="0"/>
                                            </p:txEl>
                                          </p:spTgt>
                                        </p:tgtEl>
                                        <p:attrNameLst>
                                          <p:attrName>ppt_x</p:attrName>
                                        </p:attrNameLst>
                                      </p:cBhvr>
                                    </p:anim>
                                    <p:anim from="0" to="-1.0" calcmode="lin" valueType="num">
                                      <p:cBhvr>
                                        <p:cTn id="8" dur="200" decel="50000" autoRev="1" fill="hold">
                                          <p:stCondLst>
                                            <p:cond delay="600"/>
                                          </p:stCondLst>
                                        </p:cTn>
                                        <p:tgtEl>
                                          <p:spTgt spid="6">
                                            <p:txEl>
                                              <p:pRg st="0" end="0"/>
                                            </p:txEl>
                                          </p:spTgt>
                                        </p:tgtEl>
                                        <p:attrNameLst>
                                          <p:attrName>xshear</p:attrName>
                                        </p:attrNameLst>
                                      </p:cBhvr>
                                    </p:anim>
                                    <p:animScale>
                                      <p:cBhvr>
                                        <p:cTn id="9" dur="200" decel="100000" autoRev="1" fill="hold">
                                          <p:stCondLst>
                                            <p:cond delay="600"/>
                                          </p:stCondLst>
                                        </p:cTn>
                                        <p:tgtEl>
                                          <p:spTgt spid="6">
                                            <p:txEl>
                                              <p:pRg st="0" end="0"/>
                                            </p:txEl>
                                          </p:spTgt>
                                        </p:tgtEl>
                                      </p:cBhvr>
                                      <p:from x="100000" y="100000"/>
                                      <p:to x="80000" y="100000"/>
                                    </p:animScale>
                                    <p:anim by="(#ppt_h/3+#ppt_w*0.1)" calcmode="lin" valueType="num">
                                      <p:cBhvr additive="sum">
                                        <p:cTn id="10" dur="200" decel="100000" autoRev="1" fill="hold">
                                          <p:stCondLst>
                                            <p:cond delay="600"/>
                                          </p:stCondLst>
                                        </p:cTn>
                                        <p:tgtEl>
                                          <p:spTgt spid="6">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down)">
                                      <p:cBhvr>
                                        <p:cTn id="15" dur="580">
                                          <p:stCondLst>
                                            <p:cond delay="0"/>
                                          </p:stCondLst>
                                        </p:cTn>
                                        <p:tgtEl>
                                          <p:spTgt spid="6">
                                            <p:txEl>
                                              <p:pRg st="2" end="2"/>
                                            </p:txEl>
                                          </p:spTgt>
                                        </p:tgtEl>
                                      </p:cBhvr>
                                    </p:animEffect>
                                    <p:anim calcmode="lin" valueType="num">
                                      <p:cBhvr>
                                        <p:cTn id="16"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6">
                                            <p:txEl>
                                              <p:pRg st="2" end="2"/>
                                            </p:txEl>
                                          </p:spTgt>
                                        </p:tgtEl>
                                      </p:cBhvr>
                                      <p:to x="100000" y="60000"/>
                                    </p:animScale>
                                    <p:animScale>
                                      <p:cBhvr>
                                        <p:cTn id="22" dur="166" decel="50000">
                                          <p:stCondLst>
                                            <p:cond delay="676"/>
                                          </p:stCondLst>
                                        </p:cTn>
                                        <p:tgtEl>
                                          <p:spTgt spid="6">
                                            <p:txEl>
                                              <p:pRg st="2" end="2"/>
                                            </p:txEl>
                                          </p:spTgt>
                                        </p:tgtEl>
                                      </p:cBhvr>
                                      <p:to x="100000" y="100000"/>
                                    </p:animScale>
                                    <p:animScale>
                                      <p:cBhvr>
                                        <p:cTn id="23" dur="26">
                                          <p:stCondLst>
                                            <p:cond delay="1312"/>
                                          </p:stCondLst>
                                        </p:cTn>
                                        <p:tgtEl>
                                          <p:spTgt spid="6">
                                            <p:txEl>
                                              <p:pRg st="2" end="2"/>
                                            </p:txEl>
                                          </p:spTgt>
                                        </p:tgtEl>
                                      </p:cBhvr>
                                      <p:to x="100000" y="80000"/>
                                    </p:animScale>
                                    <p:animScale>
                                      <p:cBhvr>
                                        <p:cTn id="24" dur="166" decel="50000">
                                          <p:stCondLst>
                                            <p:cond delay="1338"/>
                                          </p:stCondLst>
                                        </p:cTn>
                                        <p:tgtEl>
                                          <p:spTgt spid="6">
                                            <p:txEl>
                                              <p:pRg st="2" end="2"/>
                                            </p:txEl>
                                          </p:spTgt>
                                        </p:tgtEl>
                                      </p:cBhvr>
                                      <p:to x="100000" y="100000"/>
                                    </p:animScale>
                                    <p:animScale>
                                      <p:cBhvr>
                                        <p:cTn id="25" dur="26">
                                          <p:stCondLst>
                                            <p:cond delay="1642"/>
                                          </p:stCondLst>
                                        </p:cTn>
                                        <p:tgtEl>
                                          <p:spTgt spid="6">
                                            <p:txEl>
                                              <p:pRg st="2" end="2"/>
                                            </p:txEl>
                                          </p:spTgt>
                                        </p:tgtEl>
                                      </p:cBhvr>
                                      <p:to x="100000" y="90000"/>
                                    </p:animScale>
                                    <p:animScale>
                                      <p:cBhvr>
                                        <p:cTn id="26" dur="166" decel="50000">
                                          <p:stCondLst>
                                            <p:cond delay="1668"/>
                                          </p:stCondLst>
                                        </p:cTn>
                                        <p:tgtEl>
                                          <p:spTgt spid="6">
                                            <p:txEl>
                                              <p:pRg st="2" end="2"/>
                                            </p:txEl>
                                          </p:spTgt>
                                        </p:tgtEl>
                                      </p:cBhvr>
                                      <p:to x="100000" y="100000"/>
                                    </p:animScale>
                                    <p:animScale>
                                      <p:cBhvr>
                                        <p:cTn id="27" dur="26">
                                          <p:stCondLst>
                                            <p:cond delay="1808"/>
                                          </p:stCondLst>
                                        </p:cTn>
                                        <p:tgtEl>
                                          <p:spTgt spid="6">
                                            <p:txEl>
                                              <p:pRg st="2" end="2"/>
                                            </p:txEl>
                                          </p:spTgt>
                                        </p:tgtEl>
                                      </p:cBhvr>
                                      <p:to x="100000" y="95000"/>
                                    </p:animScale>
                                    <p:animScale>
                                      <p:cBhvr>
                                        <p:cTn id="28" dur="166" decel="50000">
                                          <p:stCondLst>
                                            <p:cond delay="1834"/>
                                          </p:stCondLst>
                                        </p:cTn>
                                        <p:tgtEl>
                                          <p:spTgt spid="6">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71500"/>
            <a:ext cx="8229600" cy="1143000"/>
          </a:xfrm>
        </p:spPr>
        <p:txBody>
          <a:bodyPr rtlCol="0">
            <a:normAutofit/>
          </a:bodyPr>
          <a:lstStyle/>
          <a:p>
            <a:pPr eaLnBrk="1" fontAlgn="auto" hangingPunct="1">
              <a:spcAft>
                <a:spcPts val="0"/>
              </a:spcAft>
              <a:defRPr/>
            </a:pPr>
            <a:r>
              <a:rPr lang="en-US" dirty="0" err="1" smtClean="0">
                <a:solidFill>
                  <a:schemeClr val="accent4">
                    <a:lumMod val="50000"/>
                  </a:schemeClr>
                </a:solidFill>
              </a:rPr>
              <a:t>Bài</a:t>
            </a:r>
            <a:r>
              <a:rPr lang="en-US" dirty="0" smtClean="0">
                <a:solidFill>
                  <a:schemeClr val="accent4">
                    <a:lumMod val="50000"/>
                  </a:schemeClr>
                </a:solidFill>
              </a:rPr>
              <a:t> </a:t>
            </a:r>
            <a:r>
              <a:rPr lang="en-US" dirty="0" err="1" smtClean="0">
                <a:solidFill>
                  <a:schemeClr val="accent4">
                    <a:lumMod val="50000"/>
                  </a:schemeClr>
                </a:solidFill>
              </a:rPr>
              <a:t>sau</a:t>
            </a:r>
            <a:endParaRPr lang="uz-Latn-UZ" dirty="0" smtClean="0">
              <a:solidFill>
                <a:schemeClr val="accent4">
                  <a:lumMod val="50000"/>
                </a:schemeClr>
              </a:solidFill>
            </a:endParaRPr>
          </a:p>
        </p:txBody>
      </p:sp>
      <p:sp>
        <p:nvSpPr>
          <p:cNvPr id="14339" name="Content Placeholder 2"/>
          <p:cNvSpPr>
            <a:spLocks noGrp="1"/>
          </p:cNvSpPr>
          <p:nvPr>
            <p:ph idx="1"/>
          </p:nvPr>
        </p:nvSpPr>
        <p:spPr>
          <a:xfrm>
            <a:off x="-214313" y="1000125"/>
            <a:ext cx="8229601" cy="4525963"/>
          </a:xfrm>
        </p:spPr>
        <p:txBody>
          <a:bodyPr/>
          <a:lstStyle/>
          <a:p>
            <a:pPr algn="ctr" eaLnBrk="1" hangingPunct="1">
              <a:buFont typeface="Arial" charset="0"/>
              <a:buNone/>
            </a:pPr>
            <a:endParaRPr lang="en-US" sz="6000" smtClean="0">
              <a:latin typeface="Times New Roman" pitchFamily="18" charset="0"/>
              <a:cs typeface="Times New Roman" pitchFamily="18" charset="0"/>
            </a:endParaRPr>
          </a:p>
          <a:p>
            <a:pPr algn="ctr" eaLnBrk="1" hangingPunct="1">
              <a:buFont typeface="Arial" charset="0"/>
              <a:buNone/>
            </a:pPr>
            <a:r>
              <a:rPr lang="en-US" sz="6000" b="1" smtClean="0">
                <a:solidFill>
                  <a:srgbClr val="FF0000"/>
                </a:solidFill>
                <a:latin typeface="Times New Roman" pitchFamily="18" charset="0"/>
                <a:cs typeface="Times New Roman" pitchFamily="18" charset="0"/>
              </a:rPr>
              <a:t>Có chí thì nên</a:t>
            </a:r>
            <a:endParaRPr lang="uz-Latn-UZ" sz="6000" b="1" smtClean="0">
              <a:solidFill>
                <a:srgbClr val="FF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500034" y="1142984"/>
            <a:ext cx="8305800" cy="2667000"/>
          </a:xfrm>
          <a:prstGeom prst="rect">
            <a:avLst/>
          </a:prstGeom>
        </p:spPr>
        <p:txBody>
          <a:bodyPr wrap="none" fromWordArt="1">
            <a:prstTxWarp prst="textDoubleWave1">
              <a:avLst>
                <a:gd name="adj1" fmla="val 6500"/>
                <a:gd name="adj2" fmla="val 0"/>
              </a:avLst>
            </a:prstTxWarp>
          </a:bodyPr>
          <a:lstStyle/>
          <a:p>
            <a:pPr algn="ctr" fontAlgn="auto">
              <a:spcBef>
                <a:spcPts val="0"/>
              </a:spcBef>
              <a:spcAft>
                <a:spcPts val="0"/>
              </a:spcAft>
              <a:defRPr/>
            </a:pPr>
            <a:r>
              <a:rPr lang="pt-BR"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VNI-Cooper"/>
                <a:cs typeface="+mn-cs"/>
              </a:rPr>
              <a:t>Chuùc caùc em hoïc toát</a:t>
            </a:r>
            <a:endParaRPr lang="uz-Latn-UZ"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cs typeface="+mn-cs"/>
            </a:endParaRPr>
          </a:p>
        </p:txBody>
      </p:sp>
      <p:pic>
        <p:nvPicPr>
          <p:cNvPr id="15363" name="Picture 3" descr="musique_135"/>
          <p:cNvPicPr>
            <a:picLocks noChangeAspect="1" noChangeArrowheads="1" noCrop="1"/>
          </p:cNvPicPr>
          <p:nvPr/>
        </p:nvPicPr>
        <p:blipFill>
          <a:blip r:embed="rId3"/>
          <a:srcRect/>
          <a:stretch>
            <a:fillRect/>
          </a:stretch>
        </p:blipFill>
        <p:spPr bwMode="auto">
          <a:xfrm>
            <a:off x="1571625" y="4429125"/>
            <a:ext cx="1905000" cy="1584325"/>
          </a:xfrm>
          <a:prstGeom prst="rect">
            <a:avLst/>
          </a:prstGeom>
          <a:noFill/>
          <a:ln w="9525">
            <a:noFill/>
            <a:miter lim="800000"/>
            <a:headEnd/>
            <a:tailEnd/>
          </a:ln>
        </p:spPr>
      </p:pic>
      <p:pic>
        <p:nvPicPr>
          <p:cNvPr id="15364" name="Picture 4" descr="Ifireworks2"/>
          <p:cNvPicPr>
            <a:picLocks noChangeAspect="1" noChangeArrowheads="1" noCrop="1"/>
          </p:cNvPicPr>
          <p:nvPr/>
        </p:nvPicPr>
        <p:blipFill>
          <a:blip r:embed="rId4"/>
          <a:srcRect/>
          <a:stretch>
            <a:fillRect/>
          </a:stretch>
        </p:blipFill>
        <p:spPr bwMode="auto">
          <a:xfrm>
            <a:off x="4214813" y="-285750"/>
            <a:ext cx="1492250" cy="3800475"/>
          </a:xfrm>
          <a:prstGeom prst="rect">
            <a:avLst/>
          </a:prstGeom>
          <a:noFill/>
          <a:ln w="9525">
            <a:noFill/>
            <a:miter lim="800000"/>
            <a:headEnd/>
            <a:tailEnd/>
          </a:ln>
        </p:spPr>
      </p:pic>
      <p:pic>
        <p:nvPicPr>
          <p:cNvPr id="15365" name="Picture 5" descr="viet"/>
          <p:cNvPicPr>
            <a:picLocks noChangeAspect="1" noChangeArrowheads="1" noCrop="1"/>
          </p:cNvPicPr>
          <p:nvPr/>
        </p:nvPicPr>
        <p:blipFill>
          <a:blip r:embed="rId5"/>
          <a:srcRect/>
          <a:stretch>
            <a:fillRect/>
          </a:stretch>
        </p:blipFill>
        <p:spPr bwMode="auto">
          <a:xfrm>
            <a:off x="5286375" y="4429125"/>
            <a:ext cx="1914525" cy="1458913"/>
          </a:xfrm>
          <a:prstGeom prst="rect">
            <a:avLst/>
          </a:prstGeom>
          <a:noFill/>
          <a:ln w="9525">
            <a:noFill/>
            <a:miter lim="800000"/>
            <a:headEnd/>
            <a:tailEnd/>
          </a:ln>
        </p:spPr>
      </p:pic>
      <p:pic>
        <p:nvPicPr>
          <p:cNvPr id="15366" name="Picture 4" descr="Ifireworks2"/>
          <p:cNvPicPr>
            <a:picLocks noChangeAspect="1" noChangeArrowheads="1" noCrop="1"/>
          </p:cNvPicPr>
          <p:nvPr/>
        </p:nvPicPr>
        <p:blipFill>
          <a:blip r:embed="rId4"/>
          <a:srcRect/>
          <a:stretch>
            <a:fillRect/>
          </a:stretch>
        </p:blipFill>
        <p:spPr bwMode="auto">
          <a:xfrm>
            <a:off x="571500" y="214313"/>
            <a:ext cx="1492250" cy="3800475"/>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 b="-5000"/>
          </a:stretch>
        </a:blipFill>
        <a:effectLst/>
      </p:bgPr>
    </p:bg>
    <p:spTree>
      <p:nvGrpSpPr>
        <p:cNvPr id="1" name=""/>
        <p:cNvGrpSpPr/>
        <p:nvPr/>
      </p:nvGrpSpPr>
      <p:grpSpPr>
        <a:xfrm>
          <a:off x="0" y="0"/>
          <a:ext cx="0" cy="0"/>
          <a:chOff x="0" y="0"/>
          <a:chExt cx="0" cy="0"/>
        </a:xfrm>
      </p:grpSpPr>
      <p:sp>
        <p:nvSpPr>
          <p:cNvPr id="4" name="Rectangle 7"/>
          <p:cNvSpPr txBox="1">
            <a:spLocks noChangeArrowheads="1"/>
          </p:cNvSpPr>
          <p:nvPr/>
        </p:nvSpPr>
        <p:spPr>
          <a:xfrm>
            <a:off x="0" y="214313"/>
            <a:ext cx="9001125" cy="714375"/>
          </a:xfrm>
          <a:prstGeom prst="rect">
            <a:avLst/>
          </a:prstGeom>
        </p:spPr>
        <p:txBody>
          <a:bodyPr anchor="ctr">
            <a:normAutofit fontScale="85000" lnSpcReduction="20000"/>
          </a:bodyPr>
          <a:lstStyle/>
          <a:p>
            <a:pPr algn="ctr" fontAlgn="auto">
              <a:spcBef>
                <a:spcPts val="0"/>
              </a:spcBef>
              <a:spcAft>
                <a:spcPts val="0"/>
              </a:spcAft>
              <a:defRPr/>
            </a:pPr>
            <a:r>
              <a:rPr lang="en-US" sz="6000" dirty="0" err="1">
                <a:solidFill>
                  <a:srgbClr val="FF3300"/>
                </a:solidFill>
                <a:latin typeface="Times New Roman" pitchFamily="18" charset="0"/>
                <a:ea typeface="+mj-ea"/>
                <a:cs typeface="Times New Roman" pitchFamily="18" charset="0"/>
              </a:rPr>
              <a:t>Kiểm</a:t>
            </a:r>
            <a:r>
              <a:rPr lang="en-US" sz="6000" dirty="0">
                <a:solidFill>
                  <a:srgbClr val="FF3300"/>
                </a:solidFill>
                <a:latin typeface="Times New Roman" pitchFamily="18" charset="0"/>
                <a:ea typeface="+mj-ea"/>
                <a:cs typeface="Times New Roman" pitchFamily="18" charset="0"/>
              </a:rPr>
              <a:t> </a:t>
            </a:r>
            <a:r>
              <a:rPr lang="en-US" sz="6000" dirty="0" err="1">
                <a:solidFill>
                  <a:srgbClr val="FF3300"/>
                </a:solidFill>
                <a:latin typeface="Times New Roman" pitchFamily="18" charset="0"/>
                <a:ea typeface="+mj-ea"/>
                <a:cs typeface="Times New Roman" pitchFamily="18" charset="0"/>
              </a:rPr>
              <a:t>tra</a:t>
            </a:r>
            <a:r>
              <a:rPr lang="en-US" sz="6000" dirty="0">
                <a:solidFill>
                  <a:srgbClr val="FF3300"/>
                </a:solidFill>
                <a:latin typeface="Times New Roman" pitchFamily="18" charset="0"/>
                <a:ea typeface="+mj-ea"/>
                <a:cs typeface="Times New Roman" pitchFamily="18" charset="0"/>
              </a:rPr>
              <a:t> </a:t>
            </a:r>
            <a:r>
              <a:rPr lang="en-US" sz="6000" dirty="0" err="1">
                <a:solidFill>
                  <a:srgbClr val="FF3300"/>
                </a:solidFill>
                <a:latin typeface="Times New Roman" pitchFamily="18" charset="0"/>
                <a:ea typeface="+mj-ea"/>
                <a:cs typeface="Times New Roman" pitchFamily="18" charset="0"/>
              </a:rPr>
              <a:t>bài</a:t>
            </a:r>
            <a:r>
              <a:rPr lang="en-US" sz="6000" dirty="0">
                <a:solidFill>
                  <a:srgbClr val="FF3300"/>
                </a:solidFill>
                <a:latin typeface="Times New Roman" pitchFamily="18" charset="0"/>
                <a:ea typeface="+mj-ea"/>
                <a:cs typeface="Times New Roman" pitchFamily="18" charset="0"/>
              </a:rPr>
              <a:t> </a:t>
            </a:r>
            <a:r>
              <a:rPr lang="en-US" sz="6000" dirty="0" err="1">
                <a:solidFill>
                  <a:srgbClr val="FF3300"/>
                </a:solidFill>
                <a:latin typeface="Times New Roman" pitchFamily="18" charset="0"/>
                <a:ea typeface="+mj-ea"/>
                <a:cs typeface="Times New Roman" pitchFamily="18" charset="0"/>
              </a:rPr>
              <a:t>cũ</a:t>
            </a:r>
            <a:endParaRPr lang="en-US" sz="6000" dirty="0">
              <a:solidFill>
                <a:srgbClr val="FF3300"/>
              </a:solidFill>
              <a:latin typeface="Times New Roman" pitchFamily="18" charset="0"/>
              <a:ea typeface="+mj-ea"/>
              <a:cs typeface="Times New Roman" pitchFamily="18" charset="0"/>
            </a:endParaRPr>
          </a:p>
        </p:txBody>
      </p:sp>
      <p:sp>
        <p:nvSpPr>
          <p:cNvPr id="5" name="Rectangle 4"/>
          <p:cNvSpPr/>
          <p:nvPr/>
        </p:nvSpPr>
        <p:spPr>
          <a:xfrm>
            <a:off x="1214414" y="1214422"/>
            <a:ext cx="6858048" cy="3571900"/>
          </a:xfrm>
          <a:prstGeom prst="rect">
            <a:avLst/>
          </a:prstGeom>
          <a:noFill/>
        </p:spPr>
        <p:txBody>
          <a:bodyPr wrap="none">
            <a:prstTxWarp prst="textCanUp">
              <a:avLst/>
            </a:prstTxWarp>
            <a:spAutoFit/>
          </a:bodyPr>
          <a:lstStyle/>
          <a:p>
            <a:pPr algn="ctr" fontAlgn="auto">
              <a:spcBef>
                <a:spcPts val="0"/>
              </a:spcBef>
              <a:spcAft>
                <a:spcPts val="0"/>
              </a:spcAft>
              <a:defRPr/>
            </a:pPr>
            <a:r>
              <a:rPr lang="en-US" sz="5400" b="1" dirty="0" err="1">
                <a:ln w="10541" cmpd="sng">
                  <a:solidFill>
                    <a:schemeClr val="accent1">
                      <a:shade val="88000"/>
                      <a:satMod val="110000"/>
                    </a:schemeClr>
                  </a:solidFill>
                  <a:prstDash val="solid"/>
                </a:ln>
                <a:solidFill>
                  <a:srgbClr val="FFFF00"/>
                </a:solidFill>
                <a:latin typeface="+mn-lt"/>
                <a:cs typeface="+mn-cs"/>
              </a:rPr>
              <a:t>Có</a:t>
            </a:r>
            <a:r>
              <a:rPr lang="en-US" sz="5400" b="1" dirty="0">
                <a:ln w="10541" cmpd="sng">
                  <a:solidFill>
                    <a:schemeClr val="accent1">
                      <a:shade val="88000"/>
                      <a:satMod val="110000"/>
                    </a:schemeClr>
                  </a:solidFill>
                  <a:prstDash val="solid"/>
                </a:ln>
                <a:solidFill>
                  <a:srgbClr val="FFFF00"/>
                </a:solidFill>
                <a:latin typeface="+mn-lt"/>
                <a:cs typeface="+mn-cs"/>
              </a:rPr>
              <a:t> </a:t>
            </a:r>
            <a:r>
              <a:rPr lang="en-US" sz="5400" b="1" dirty="0" err="1">
                <a:ln w="10541" cmpd="sng">
                  <a:solidFill>
                    <a:schemeClr val="accent1">
                      <a:shade val="88000"/>
                      <a:satMod val="110000"/>
                    </a:schemeClr>
                  </a:solidFill>
                  <a:prstDash val="solid"/>
                </a:ln>
                <a:solidFill>
                  <a:srgbClr val="FFFF00"/>
                </a:solidFill>
                <a:latin typeface="+mn-lt"/>
                <a:cs typeface="+mn-cs"/>
              </a:rPr>
              <a:t>trách</a:t>
            </a:r>
            <a:r>
              <a:rPr lang="en-US" sz="5400" b="1" dirty="0">
                <a:ln w="10541" cmpd="sng">
                  <a:solidFill>
                    <a:schemeClr val="accent1">
                      <a:shade val="88000"/>
                      <a:satMod val="110000"/>
                    </a:schemeClr>
                  </a:solidFill>
                  <a:prstDash val="solid"/>
                </a:ln>
                <a:solidFill>
                  <a:srgbClr val="FFFF00"/>
                </a:solidFill>
                <a:latin typeface="+mn-lt"/>
                <a:cs typeface="+mn-cs"/>
              </a:rPr>
              <a:t> </a:t>
            </a:r>
            <a:r>
              <a:rPr lang="en-US" sz="5400" b="1" dirty="0" err="1">
                <a:ln w="10541" cmpd="sng">
                  <a:solidFill>
                    <a:schemeClr val="accent1">
                      <a:shade val="88000"/>
                      <a:satMod val="110000"/>
                    </a:schemeClr>
                  </a:solidFill>
                  <a:prstDash val="solid"/>
                </a:ln>
                <a:solidFill>
                  <a:srgbClr val="FFFF00"/>
                </a:solidFill>
                <a:latin typeface="+mn-lt"/>
                <a:cs typeface="+mn-cs"/>
              </a:rPr>
              <a:t>nhiệm</a:t>
            </a:r>
            <a:r>
              <a:rPr lang="en-US" sz="5400" b="1" dirty="0">
                <a:ln w="10541" cmpd="sng">
                  <a:solidFill>
                    <a:schemeClr val="accent1">
                      <a:shade val="88000"/>
                      <a:satMod val="110000"/>
                    </a:schemeClr>
                  </a:solidFill>
                  <a:prstDash val="solid"/>
                </a:ln>
                <a:solidFill>
                  <a:srgbClr val="FFFF00"/>
                </a:solidFill>
                <a:latin typeface="+mn-lt"/>
                <a:cs typeface="+mn-cs"/>
              </a:rPr>
              <a:t> </a:t>
            </a:r>
          </a:p>
          <a:p>
            <a:pPr algn="ctr" fontAlgn="auto">
              <a:spcBef>
                <a:spcPts val="0"/>
              </a:spcBef>
              <a:spcAft>
                <a:spcPts val="0"/>
              </a:spcAft>
              <a:defRPr/>
            </a:pPr>
            <a:r>
              <a:rPr lang="en-US" sz="5400" b="1" dirty="0" err="1">
                <a:ln w="10541" cmpd="sng">
                  <a:solidFill>
                    <a:schemeClr val="accent1">
                      <a:shade val="88000"/>
                      <a:satMod val="110000"/>
                    </a:schemeClr>
                  </a:solidFill>
                  <a:prstDash val="solid"/>
                </a:ln>
                <a:solidFill>
                  <a:srgbClr val="FFFF00"/>
                </a:solidFill>
                <a:latin typeface="+mn-lt"/>
                <a:cs typeface="+mn-cs"/>
              </a:rPr>
              <a:t>về</a:t>
            </a:r>
            <a:endParaRPr lang="en-US" sz="5400" b="1" dirty="0">
              <a:ln w="10541" cmpd="sng">
                <a:solidFill>
                  <a:schemeClr val="accent1">
                    <a:shade val="88000"/>
                    <a:satMod val="110000"/>
                  </a:schemeClr>
                </a:solidFill>
                <a:prstDash val="solid"/>
              </a:ln>
              <a:solidFill>
                <a:srgbClr val="FFFF00"/>
              </a:solidFill>
              <a:latin typeface="+mn-lt"/>
              <a:cs typeface="+mn-cs"/>
            </a:endParaRPr>
          </a:p>
          <a:p>
            <a:pPr algn="ctr" fontAlgn="auto">
              <a:spcBef>
                <a:spcPts val="0"/>
              </a:spcBef>
              <a:spcAft>
                <a:spcPts val="0"/>
              </a:spcAft>
              <a:defRPr/>
            </a:pPr>
            <a:r>
              <a:rPr lang="en-US" sz="5400" b="1" dirty="0" err="1">
                <a:ln w="10541" cmpd="sng">
                  <a:solidFill>
                    <a:schemeClr val="accent1">
                      <a:shade val="88000"/>
                      <a:satMod val="110000"/>
                    </a:schemeClr>
                  </a:solidFill>
                  <a:prstDash val="solid"/>
                </a:ln>
                <a:solidFill>
                  <a:srgbClr val="FFFF00"/>
                </a:solidFill>
                <a:latin typeface="+mn-lt"/>
                <a:cs typeface="+mn-cs"/>
              </a:rPr>
              <a:t>việc</a:t>
            </a:r>
            <a:r>
              <a:rPr lang="en-US" sz="5400" b="1" dirty="0">
                <a:ln w="10541" cmpd="sng">
                  <a:solidFill>
                    <a:schemeClr val="accent1">
                      <a:shade val="88000"/>
                      <a:satMod val="110000"/>
                    </a:schemeClr>
                  </a:solidFill>
                  <a:prstDash val="solid"/>
                </a:ln>
                <a:solidFill>
                  <a:srgbClr val="FFFF00"/>
                </a:solidFill>
                <a:latin typeface="+mn-lt"/>
                <a:cs typeface="+mn-cs"/>
              </a:rPr>
              <a:t> </a:t>
            </a:r>
            <a:r>
              <a:rPr lang="en-US" sz="5400" b="1" dirty="0" err="1">
                <a:ln w="10541" cmpd="sng">
                  <a:solidFill>
                    <a:schemeClr val="accent1">
                      <a:shade val="88000"/>
                      <a:satMod val="110000"/>
                    </a:schemeClr>
                  </a:solidFill>
                  <a:prstDash val="solid"/>
                </a:ln>
                <a:solidFill>
                  <a:srgbClr val="FFFF00"/>
                </a:solidFill>
                <a:latin typeface="+mn-lt"/>
                <a:cs typeface="+mn-cs"/>
              </a:rPr>
              <a:t>làm</a:t>
            </a:r>
            <a:r>
              <a:rPr lang="en-US" sz="5400" b="1" dirty="0">
                <a:ln w="10541" cmpd="sng">
                  <a:solidFill>
                    <a:schemeClr val="accent1">
                      <a:shade val="88000"/>
                      <a:satMod val="110000"/>
                    </a:schemeClr>
                  </a:solidFill>
                  <a:prstDash val="solid"/>
                </a:ln>
                <a:solidFill>
                  <a:srgbClr val="FFFF00"/>
                </a:solidFill>
                <a:latin typeface="+mn-lt"/>
                <a:cs typeface="+mn-cs"/>
              </a:rPr>
              <a:t> </a:t>
            </a:r>
            <a:r>
              <a:rPr lang="en-US" sz="5400" b="1" dirty="0" err="1">
                <a:ln w="10541" cmpd="sng">
                  <a:solidFill>
                    <a:schemeClr val="accent1">
                      <a:shade val="88000"/>
                      <a:satMod val="110000"/>
                    </a:schemeClr>
                  </a:solidFill>
                  <a:prstDash val="solid"/>
                </a:ln>
                <a:solidFill>
                  <a:srgbClr val="FFFF00"/>
                </a:solidFill>
                <a:latin typeface="+mn-lt"/>
                <a:cs typeface="+mn-cs"/>
              </a:rPr>
              <a:t>của</a:t>
            </a:r>
            <a:r>
              <a:rPr lang="en-US" sz="5400" b="1" dirty="0">
                <a:ln w="10541" cmpd="sng">
                  <a:solidFill>
                    <a:schemeClr val="accent1">
                      <a:shade val="88000"/>
                      <a:satMod val="110000"/>
                    </a:schemeClr>
                  </a:solidFill>
                  <a:prstDash val="solid"/>
                </a:ln>
                <a:solidFill>
                  <a:srgbClr val="FFFF00"/>
                </a:solidFill>
                <a:latin typeface="+mn-lt"/>
                <a:cs typeface="+mn-cs"/>
              </a:rPr>
              <a:t> </a:t>
            </a:r>
            <a:r>
              <a:rPr lang="en-US" sz="5400" b="1" dirty="0" err="1">
                <a:ln w="10541" cmpd="sng">
                  <a:solidFill>
                    <a:schemeClr val="accent1">
                      <a:shade val="88000"/>
                      <a:satMod val="110000"/>
                    </a:schemeClr>
                  </a:solidFill>
                  <a:prstDash val="solid"/>
                </a:ln>
                <a:solidFill>
                  <a:srgbClr val="FFFF00"/>
                </a:solidFill>
                <a:latin typeface="+mn-lt"/>
                <a:cs typeface="+mn-cs"/>
              </a:rPr>
              <a:t>mình</a:t>
            </a:r>
            <a:endParaRPr lang="en-US" sz="5400" b="1" dirty="0">
              <a:ln w="10541" cmpd="sng">
                <a:solidFill>
                  <a:schemeClr val="accent1">
                    <a:shade val="88000"/>
                    <a:satMod val="110000"/>
                  </a:schemeClr>
                </a:solidFill>
                <a:prstDash val="solid"/>
              </a:ln>
              <a:solidFill>
                <a:srgbClr val="FFFF00"/>
              </a:solidFill>
              <a:latin typeface="+mn-lt"/>
              <a:cs typeface="+mn-cs"/>
            </a:endParaRPr>
          </a:p>
        </p:txBody>
      </p:sp>
      <p:sp>
        <p:nvSpPr>
          <p:cNvPr id="7" name="Rectangle 6"/>
          <p:cNvSpPr/>
          <p:nvPr/>
        </p:nvSpPr>
        <p:spPr>
          <a:xfrm>
            <a:off x="3214678" y="4786322"/>
            <a:ext cx="2428893" cy="584775"/>
          </a:xfrm>
          <a:prstGeom prst="rect">
            <a:avLst/>
          </a:prstGeom>
          <a:noFill/>
        </p:spPr>
        <p:txBody>
          <a:bodyPr>
            <a:spAutoFit/>
          </a:bodyPr>
          <a:lstStyle/>
          <a:p>
            <a:pPr algn="ctr" fontAlgn="auto">
              <a:spcBef>
                <a:spcPts val="0"/>
              </a:spcBef>
              <a:spcAft>
                <a:spcPts val="0"/>
              </a:spcAft>
              <a:defRPr/>
            </a:pP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cs typeface="+mn-cs"/>
              </a:rPr>
              <a:t>(</a:t>
            </a:r>
            <a:r>
              <a:rPr lang="en-US" sz="32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cs typeface="+mn-cs"/>
              </a:rPr>
              <a:t>Tiết</a:t>
            </a: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cs typeface="+mn-cs"/>
              </a:rPr>
              <a:t> 1)</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2714625"/>
            <a:ext cx="6215063" cy="2308225"/>
          </a:xfrm>
          <a:prstGeom prst="rect">
            <a:avLst/>
          </a:prstGeom>
          <a:noFill/>
          <a:ln w="9525">
            <a:noFill/>
            <a:miter lim="800000"/>
            <a:headEnd/>
            <a:tailEnd/>
          </a:ln>
        </p:spPr>
        <p:txBody>
          <a:bodyPr>
            <a:spAutoFit/>
          </a:bodyPr>
          <a:lstStyle/>
          <a:p>
            <a:r>
              <a:rPr lang="en-US" sz="4800">
                <a:latin typeface="Times New Roman" pitchFamily="18" charset="0"/>
                <a:cs typeface="Times New Roman" pitchFamily="18" charset="0"/>
              </a:rPr>
              <a:t>Em hãy nêu những việc làm có trách nhiệm của mình?</a:t>
            </a:r>
            <a:endParaRPr lang="uz-Latn-UZ" sz="480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1214414" y="428604"/>
            <a:ext cx="6858048" cy="2071678"/>
          </a:xfrm>
          <a:prstGeom prst="rect">
            <a:avLst/>
          </a:prstGeom>
          <a:noFill/>
        </p:spPr>
        <p:txBody>
          <a:bodyPr wrap="none">
            <a:prstTxWarp prst="textCan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Có</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trách</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nhiệm</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p>
          <a:p>
            <a:pPr algn="ctr" fontAlgn="auto">
              <a:spcBef>
                <a:spcPts val="0"/>
              </a:spcBef>
              <a:spcAft>
                <a:spcPts val="0"/>
              </a:spcAft>
              <a:defRPr/>
            </a:pP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về</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a:p>
            <a:pPr algn="ctr" fontAlgn="auto">
              <a:spcBef>
                <a:spcPts val="0"/>
              </a:spcBef>
              <a:spcAft>
                <a:spcPts val="0"/>
              </a:spcAft>
              <a:defRPr/>
            </a:pP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việc</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làm</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của</a:t>
            </a: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rPr>
              <a:t>mình</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7" name="Rectangle 6"/>
          <p:cNvSpPr/>
          <p:nvPr/>
        </p:nvSpPr>
        <p:spPr>
          <a:xfrm>
            <a:off x="3286116" y="2357430"/>
            <a:ext cx="2428893" cy="584775"/>
          </a:xfrm>
          <a:prstGeom prst="rect">
            <a:avLst/>
          </a:prstGeom>
          <a:noFill/>
        </p:spPr>
        <p:txBody>
          <a:bodyPr>
            <a:spAutoFit/>
          </a:bodyPr>
          <a:lstStyle/>
          <a:p>
            <a:pPr algn="ctr" fontAlgn="auto">
              <a:spcBef>
                <a:spcPts val="0"/>
              </a:spcBef>
              <a:spcAft>
                <a:spcPts val="0"/>
              </a:spcAft>
              <a:defRPr/>
            </a:pP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cs typeface="+mn-cs"/>
              </a:rPr>
              <a:t>(</a:t>
            </a:r>
            <a:r>
              <a:rPr lang="en-US" sz="3200" b="1" dirty="0" err="1">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cs typeface="+mn-cs"/>
              </a:rPr>
              <a:t>Tiết</a:t>
            </a: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mn-lt"/>
                <a:cs typeface="+mn-cs"/>
              </a:rPr>
              <a:t> 2)</a:t>
            </a:r>
          </a:p>
        </p:txBody>
      </p:sp>
      <p:pic>
        <p:nvPicPr>
          <p:cNvPr id="5124" name="Picture 7" descr="1139181155_353f22a81a.jpg"/>
          <p:cNvPicPr>
            <a:picLocks noChangeAspect="1"/>
          </p:cNvPicPr>
          <p:nvPr/>
        </p:nvPicPr>
        <p:blipFill>
          <a:blip r:embed="rId2"/>
          <a:srcRect/>
          <a:stretch>
            <a:fillRect/>
          </a:stretch>
        </p:blipFill>
        <p:spPr bwMode="auto">
          <a:xfrm>
            <a:off x="1928813" y="3071813"/>
            <a:ext cx="5214937" cy="314325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800" decel="100000"/>
                                        <p:tgtEl>
                                          <p:spTgt spid="7"/>
                                        </p:tgtEl>
                                      </p:cBhvr>
                                    </p:animEffect>
                                    <p:anim calcmode="lin" valueType="num">
                                      <p:cBhvr>
                                        <p:cTn id="15" dur="800" decel="100000" fill="hold"/>
                                        <p:tgtEl>
                                          <p:spTgt spid="7"/>
                                        </p:tgtEl>
                                        <p:attrNameLst>
                                          <p:attrName>style.rotation</p:attrName>
                                        </p:attrNameLst>
                                      </p:cBhvr>
                                      <p:tavLst>
                                        <p:tav tm="0">
                                          <p:val>
                                            <p:fltVal val="-90"/>
                                          </p:val>
                                        </p:tav>
                                        <p:tav tm="100000">
                                          <p:val>
                                            <p:fltVal val="0"/>
                                          </p:val>
                                        </p:tav>
                                      </p:tavLst>
                                    </p:anim>
                                    <p:anim calcmode="lin" valueType="num">
                                      <p:cBhvr>
                                        <p:cTn id="16" dur="800" decel="100000" fill="hold"/>
                                        <p:tgtEl>
                                          <p:spTgt spid="7"/>
                                        </p:tgtEl>
                                        <p:attrNameLst>
                                          <p:attrName>ppt_x</p:attrName>
                                        </p:attrNameLst>
                                      </p:cBhvr>
                                      <p:tavLst>
                                        <p:tav tm="0">
                                          <p:val>
                                            <p:strVal val="#ppt_x+0.4"/>
                                          </p:val>
                                        </p:tav>
                                        <p:tav tm="100000">
                                          <p:val>
                                            <p:strVal val="#ppt_x-0.05"/>
                                          </p:val>
                                        </p:tav>
                                      </p:tavLst>
                                    </p:anim>
                                    <p:anim calcmode="lin" valueType="num">
                                      <p:cBhvr>
                                        <p:cTn id="17" dur="800" decel="100000" fill="hold"/>
                                        <p:tgtEl>
                                          <p:spTgt spid="7"/>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000125" y="857250"/>
            <a:ext cx="7500938" cy="646113"/>
          </a:xfrm>
          <a:prstGeom prst="rect">
            <a:avLst/>
          </a:prstGeom>
          <a:noFill/>
          <a:ln w="9525">
            <a:noFill/>
            <a:miter lim="800000"/>
            <a:headEnd/>
            <a:tailEnd/>
          </a:ln>
        </p:spPr>
        <p:txBody>
          <a:bodyPr>
            <a:spAutoFit/>
          </a:bodyPr>
          <a:lstStyle/>
          <a:p>
            <a:r>
              <a:rPr lang="en-US" sz="3600">
                <a:solidFill>
                  <a:srgbClr val="FF0000"/>
                </a:solidFill>
                <a:latin typeface="Times New Roman" pitchFamily="18" charset="0"/>
                <a:cs typeface="Times New Roman" pitchFamily="18" charset="0"/>
              </a:rPr>
              <a:t>Hoạt động 1: Xử lí tình huống</a:t>
            </a:r>
            <a:endParaRPr lang="uz-Latn-UZ" sz="3600">
              <a:solidFill>
                <a:srgbClr val="FF0000"/>
              </a:solidFill>
              <a:latin typeface="Times New Roman" pitchFamily="18" charset="0"/>
              <a:cs typeface="Times New Roman" pitchFamily="18" charset="0"/>
            </a:endParaRPr>
          </a:p>
        </p:txBody>
      </p:sp>
      <p:pic>
        <p:nvPicPr>
          <p:cNvPr id="6147" name="Picture 4" descr="thinking.jpg"/>
          <p:cNvPicPr>
            <a:picLocks noChangeAspect="1"/>
          </p:cNvPicPr>
          <p:nvPr/>
        </p:nvPicPr>
        <p:blipFill>
          <a:blip r:embed="rId2"/>
          <a:srcRect/>
          <a:stretch>
            <a:fillRect/>
          </a:stretch>
        </p:blipFill>
        <p:spPr bwMode="auto">
          <a:xfrm>
            <a:off x="2286000" y="2143125"/>
            <a:ext cx="4445000" cy="4318000"/>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0" y="785813"/>
            <a:ext cx="4429125" cy="242887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n-US" sz="3600" dirty="0" err="1">
                <a:solidFill>
                  <a:srgbClr val="FF0000"/>
                </a:solidFill>
                <a:latin typeface="Times New Roman" pitchFamily="18" charset="0"/>
                <a:cs typeface="Times New Roman" pitchFamily="18" charset="0"/>
              </a:rPr>
              <a:t>Em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mượn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sách</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của</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thư</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viên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đem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về</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không</a:t>
            </a:r>
            <a:r>
              <a:rPr lang="en-US" sz="3600" dirty="0">
                <a:solidFill>
                  <a:srgbClr val="FF0000"/>
                </a:solidFill>
                <a:latin typeface="Times New Roman" pitchFamily="18" charset="0"/>
                <a:cs typeface="Times New Roman" pitchFamily="18" charset="0"/>
              </a:rPr>
              <a:t> may </a:t>
            </a:r>
            <a:r>
              <a:rPr lang="en-US" sz="3600" dirty="0" err="1">
                <a:solidFill>
                  <a:srgbClr val="FF0000"/>
                </a:solidFill>
                <a:latin typeface="Times New Roman" pitchFamily="18" charset="0"/>
                <a:cs typeface="Times New Roman" pitchFamily="18" charset="0"/>
              </a:rPr>
              <a:t>để</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em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bé</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làm</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rách</a:t>
            </a:r>
            <a:r>
              <a:rPr lang="en-US" sz="3600" dirty="0">
                <a:solidFill>
                  <a:srgbClr val="FF0000"/>
                </a:solidFill>
                <a:latin typeface="Times New Roman" pitchFamily="18" charset="0"/>
                <a:cs typeface="Times New Roman" pitchFamily="18" charset="0"/>
              </a:rPr>
              <a:t>.</a:t>
            </a:r>
          </a:p>
          <a:p>
            <a:pPr algn="just" fontAlgn="auto">
              <a:spcBef>
                <a:spcPts val="0"/>
              </a:spcBef>
              <a:spcAft>
                <a:spcPts val="0"/>
              </a:spcAft>
              <a:defRPr/>
            </a:pPr>
            <a:endParaRPr lang="uz-Latn-UZ" dirty="0"/>
          </a:p>
        </p:txBody>
      </p:sp>
      <p:sp>
        <p:nvSpPr>
          <p:cNvPr id="5" name="Rectangle 4"/>
          <p:cNvSpPr/>
          <p:nvPr/>
        </p:nvSpPr>
        <p:spPr>
          <a:xfrm>
            <a:off x="0" y="3786188"/>
            <a:ext cx="4429125" cy="307181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n-US" sz="3200" dirty="0" err="1">
                <a:solidFill>
                  <a:srgbClr val="FF0000"/>
                </a:solidFill>
                <a:latin typeface="Times New Roman" pitchFamily="18" charset="0"/>
                <a:cs typeface="Times New Roman" pitchFamily="18" charset="0"/>
              </a:rPr>
              <a:t>Em</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được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phân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công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phụ</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trách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nhóm</a:t>
            </a:r>
            <a:r>
              <a:rPr lang="en-US" sz="3200" dirty="0">
                <a:solidFill>
                  <a:srgbClr val="FF0000"/>
                </a:solidFill>
                <a:latin typeface="Times New Roman" pitchFamily="18" charset="0"/>
                <a:cs typeface="Times New Roman" pitchFamily="18" charset="0"/>
              </a:rPr>
              <a:t> 5 </a:t>
            </a:r>
            <a:r>
              <a:rPr lang="en-US" sz="3200" dirty="0" err="1">
                <a:solidFill>
                  <a:srgbClr val="FF0000"/>
                </a:solidFill>
                <a:latin typeface="Times New Roman" pitchFamily="18" charset="0"/>
                <a:cs typeface="Times New Roman" pitchFamily="18" charset="0"/>
              </a:rPr>
              <a:t>bạn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trang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trí</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cho</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buổi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đại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hội</a:t>
            </a:r>
            <a:r>
              <a:rPr lang="en-US" sz="3200" dirty="0">
                <a:solidFill>
                  <a:srgbClr val="FF0000"/>
                </a:solidFill>
                <a:latin typeface="Times New Roman" pitchFamily="18" charset="0"/>
                <a:cs typeface="Times New Roman" pitchFamily="18" charset="0"/>
              </a:rPr>
              <a:t> chi </a:t>
            </a:r>
            <a:r>
              <a:rPr lang="en-US" sz="3200" dirty="0" err="1">
                <a:solidFill>
                  <a:srgbClr val="FF0000"/>
                </a:solidFill>
                <a:latin typeface="Times New Roman" pitchFamily="18" charset="0"/>
                <a:cs typeface="Times New Roman" pitchFamily="18" charset="0"/>
              </a:rPr>
              <a:t>đội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lớp</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nhưng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chỉ</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có</a:t>
            </a:r>
            <a:r>
              <a:rPr lang="en-US" sz="3200" dirty="0">
                <a:solidFill>
                  <a:srgbClr val="FF0000"/>
                </a:solidFill>
                <a:latin typeface="Times New Roman" pitchFamily="18" charset="0"/>
                <a:cs typeface="Times New Roman" pitchFamily="18" charset="0"/>
              </a:rPr>
              <a:t> 4 </a:t>
            </a:r>
            <a:r>
              <a:rPr lang="en-US" sz="3200" dirty="0" err="1">
                <a:solidFill>
                  <a:srgbClr val="FF0000"/>
                </a:solidFill>
                <a:latin typeface="Times New Roman" pitchFamily="18" charset="0"/>
                <a:cs typeface="Times New Roman" pitchFamily="18" charset="0"/>
              </a:rPr>
              <a:t>bạn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đến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tham</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gia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chuẩn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bị</a:t>
            </a:r>
            <a:r>
              <a:rPr lang="en-US" sz="3200" dirty="0">
                <a:solidFill>
                  <a:srgbClr val="FF0000"/>
                </a:solidFill>
                <a:latin typeface="Times New Roman" pitchFamily="18" charset="0"/>
                <a:cs typeface="Times New Roman" pitchFamily="18" charset="0"/>
              </a:rPr>
              <a:t>.</a:t>
            </a:r>
          </a:p>
          <a:p>
            <a:pPr algn="ctr" fontAlgn="auto">
              <a:spcBef>
                <a:spcPts val="0"/>
              </a:spcBef>
              <a:spcAft>
                <a:spcPts val="0"/>
              </a:spcAft>
              <a:defRPr/>
            </a:pPr>
            <a:endParaRPr lang="uz-Latn-UZ" dirty="0"/>
          </a:p>
        </p:txBody>
      </p:sp>
      <p:sp>
        <p:nvSpPr>
          <p:cNvPr id="6" name="Rectangle 5"/>
          <p:cNvSpPr/>
          <p:nvPr/>
        </p:nvSpPr>
        <p:spPr>
          <a:xfrm>
            <a:off x="4643438" y="3786188"/>
            <a:ext cx="4500562" cy="307181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n-US" sz="3200" dirty="0" err="1">
                <a:solidFill>
                  <a:srgbClr val="002060"/>
                </a:solidFill>
                <a:latin typeface="Times New Roman" pitchFamily="18" charset="0"/>
                <a:cs typeface="Times New Roman" pitchFamily="18" charset="0"/>
              </a:rPr>
              <a:t>Khi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xin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phép</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mẹ</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dự</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sinh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nhật</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em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hứa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sẽ</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về</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sớm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nấu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cơm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Nhưng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mãi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vui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em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về</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muộn</a:t>
            </a:r>
            <a:r>
              <a:rPr lang="en-US" sz="3200" dirty="0">
                <a:solidFill>
                  <a:srgbClr val="002060"/>
                </a:solidFill>
                <a:latin typeface="Times New Roman" pitchFamily="18" charset="0"/>
                <a:cs typeface="Times New Roman" pitchFamily="18" charset="0"/>
              </a:rPr>
              <a:t>.</a:t>
            </a:r>
          </a:p>
          <a:p>
            <a:pPr algn="just" fontAlgn="auto">
              <a:spcBef>
                <a:spcPts val="0"/>
              </a:spcBef>
              <a:spcAft>
                <a:spcPts val="0"/>
              </a:spcAft>
              <a:defRPr/>
            </a:pPr>
            <a:endParaRPr lang="en-US" sz="3200" dirty="0">
              <a:solidFill>
                <a:srgbClr val="002060"/>
              </a:solidFill>
              <a:latin typeface="Times New Roman" pitchFamily="18" charset="0"/>
              <a:cs typeface="Times New Roman" pitchFamily="18" charset="0"/>
            </a:endParaRPr>
          </a:p>
          <a:p>
            <a:pPr algn="just" fontAlgn="auto">
              <a:spcBef>
                <a:spcPts val="0"/>
              </a:spcBef>
              <a:spcAft>
                <a:spcPts val="0"/>
              </a:spcAft>
              <a:defRPr/>
            </a:pPr>
            <a:endParaRPr lang="uz-Latn-UZ" sz="3200" dirty="0">
              <a:solidFill>
                <a:srgbClr val="002060"/>
              </a:solidFill>
              <a:latin typeface="Times New Roman" pitchFamily="18" charset="0"/>
              <a:cs typeface="Times New Roman" pitchFamily="18" charset="0"/>
            </a:endParaRPr>
          </a:p>
          <a:p>
            <a:pPr algn="ctr" fontAlgn="auto">
              <a:spcBef>
                <a:spcPts val="0"/>
              </a:spcBef>
              <a:spcAft>
                <a:spcPts val="0"/>
              </a:spcAft>
              <a:defRPr/>
            </a:pPr>
            <a:endParaRPr lang="uz-Latn-UZ" dirty="0"/>
          </a:p>
        </p:txBody>
      </p:sp>
      <p:sp>
        <p:nvSpPr>
          <p:cNvPr id="7" name="Rectangle 6"/>
          <p:cNvSpPr/>
          <p:nvPr/>
        </p:nvSpPr>
        <p:spPr>
          <a:xfrm>
            <a:off x="4643438" y="785813"/>
            <a:ext cx="4500562" cy="242887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n-US" sz="3200" dirty="0" err="1">
                <a:solidFill>
                  <a:srgbClr val="002060"/>
                </a:solidFill>
                <a:latin typeface="Times New Roman" pitchFamily="18" charset="0"/>
                <a:cs typeface="Times New Roman" pitchFamily="18" charset="0"/>
              </a:rPr>
              <a:t>Lớp</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cắm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trại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em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đem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túi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thuốc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cứu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thương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Nhưng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chẳng</a:t>
            </a:r>
            <a:r>
              <a:rPr lang="en-US" sz="3200" dirty="0">
                <a:solidFill>
                  <a:srgbClr val="002060"/>
                </a:solidFill>
                <a:latin typeface="Times New Roman" pitchFamily="18" charset="0"/>
                <a:cs typeface="Times New Roman" pitchFamily="18" charset="0"/>
              </a:rPr>
              <a:t> may </a:t>
            </a:r>
            <a:r>
              <a:rPr lang="en-US" sz="3200" dirty="0" err="1">
                <a:solidFill>
                  <a:srgbClr val="002060"/>
                </a:solidFill>
                <a:latin typeface="Times New Roman" pitchFamily="18" charset="0"/>
                <a:cs typeface="Times New Roman" pitchFamily="18" charset="0"/>
              </a:rPr>
              <a:t>bị</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đau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chân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em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không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được</a:t>
            </a:r>
            <a:r>
              <a:rPr lang="en-US" sz="3200" dirty="0">
                <a:solidFill>
                  <a:srgbClr val="002060"/>
                </a:solidFill>
                <a:latin typeface="Times New Roman" pitchFamily="18" charset="0"/>
                <a:cs typeface="Times New Roman" pitchFamily="18" charset="0"/>
              </a:rPr>
              <a:t>.</a:t>
            </a:r>
          </a:p>
          <a:p>
            <a:pPr algn="ctr" fontAlgn="auto">
              <a:spcBef>
                <a:spcPts val="0"/>
              </a:spcBef>
              <a:spcAft>
                <a:spcPts val="0"/>
              </a:spcAft>
              <a:defRPr/>
            </a:pPr>
            <a:endParaRPr lang="uz-Latn-UZ" dirty="0"/>
          </a:p>
        </p:txBody>
      </p:sp>
      <p:sp>
        <p:nvSpPr>
          <p:cNvPr id="8" name="TextBox 7"/>
          <p:cNvSpPr txBox="1">
            <a:spLocks noChangeArrowheads="1"/>
          </p:cNvSpPr>
          <p:nvPr/>
        </p:nvSpPr>
        <p:spPr bwMode="auto">
          <a:xfrm>
            <a:off x="0" y="285750"/>
            <a:ext cx="2571750" cy="584200"/>
          </a:xfrm>
          <a:prstGeom prst="rect">
            <a:avLst/>
          </a:prstGeom>
          <a:noFill/>
          <a:ln w="9525">
            <a:noFill/>
            <a:miter lim="800000"/>
            <a:headEnd/>
            <a:tailEnd/>
          </a:ln>
        </p:spPr>
        <p:txBody>
          <a:bodyPr>
            <a:spAutoFit/>
          </a:bodyPr>
          <a:lstStyle/>
          <a:p>
            <a:r>
              <a:rPr lang="en-US" sz="3200">
                <a:solidFill>
                  <a:srgbClr val="002060"/>
                </a:solidFill>
                <a:latin typeface="Times New Roman" pitchFamily="18" charset="0"/>
                <a:cs typeface="Times New Roman" pitchFamily="18" charset="0"/>
              </a:rPr>
              <a:t>Tổ 1</a:t>
            </a:r>
            <a:endParaRPr lang="uz-Latn-UZ" sz="3200">
              <a:solidFill>
                <a:srgbClr val="002060"/>
              </a:solidFill>
              <a:latin typeface="Times New Roman" pitchFamily="18" charset="0"/>
              <a:cs typeface="Times New Roman" pitchFamily="18" charset="0"/>
            </a:endParaRPr>
          </a:p>
        </p:txBody>
      </p:sp>
      <p:sp>
        <p:nvSpPr>
          <p:cNvPr id="10" name="TextBox 9"/>
          <p:cNvSpPr txBox="1">
            <a:spLocks noChangeArrowheads="1"/>
          </p:cNvSpPr>
          <p:nvPr/>
        </p:nvSpPr>
        <p:spPr bwMode="auto">
          <a:xfrm>
            <a:off x="0" y="3286125"/>
            <a:ext cx="2571750" cy="584200"/>
          </a:xfrm>
          <a:prstGeom prst="rect">
            <a:avLst/>
          </a:prstGeom>
          <a:noFill/>
          <a:ln w="9525">
            <a:noFill/>
            <a:miter lim="800000"/>
            <a:headEnd/>
            <a:tailEnd/>
          </a:ln>
        </p:spPr>
        <p:txBody>
          <a:bodyPr>
            <a:spAutoFit/>
          </a:bodyPr>
          <a:lstStyle/>
          <a:p>
            <a:r>
              <a:rPr lang="en-US" sz="3200">
                <a:solidFill>
                  <a:srgbClr val="002060"/>
                </a:solidFill>
                <a:latin typeface="Times New Roman" pitchFamily="18" charset="0"/>
                <a:cs typeface="Times New Roman" pitchFamily="18" charset="0"/>
              </a:rPr>
              <a:t>Tổ 3</a:t>
            </a:r>
            <a:endParaRPr lang="uz-Latn-UZ" sz="3200">
              <a:solidFill>
                <a:srgbClr val="00206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4643438" y="3214688"/>
            <a:ext cx="2571750" cy="584200"/>
          </a:xfrm>
          <a:prstGeom prst="rect">
            <a:avLst/>
          </a:prstGeom>
          <a:noFill/>
          <a:ln w="9525">
            <a:noFill/>
            <a:miter lim="800000"/>
            <a:headEnd/>
            <a:tailEnd/>
          </a:ln>
        </p:spPr>
        <p:txBody>
          <a:bodyPr>
            <a:spAutoFit/>
          </a:bodyPr>
          <a:lstStyle/>
          <a:p>
            <a:r>
              <a:rPr lang="en-US" sz="3200">
                <a:solidFill>
                  <a:srgbClr val="FF0000"/>
                </a:solidFill>
                <a:latin typeface="Times New Roman" pitchFamily="18" charset="0"/>
                <a:cs typeface="Times New Roman" pitchFamily="18" charset="0"/>
              </a:rPr>
              <a:t>Tổ 4</a:t>
            </a:r>
            <a:endParaRPr lang="uz-Latn-UZ" sz="3200">
              <a:solidFill>
                <a:srgbClr val="FF0000"/>
              </a:solidFill>
              <a:latin typeface="Times New Roman" pitchFamily="18" charset="0"/>
              <a:cs typeface="Times New Roman" pitchFamily="18" charset="0"/>
            </a:endParaRPr>
          </a:p>
        </p:txBody>
      </p:sp>
      <p:sp>
        <p:nvSpPr>
          <p:cNvPr id="12" name="TextBox 11"/>
          <p:cNvSpPr txBox="1">
            <a:spLocks noChangeArrowheads="1"/>
          </p:cNvSpPr>
          <p:nvPr/>
        </p:nvSpPr>
        <p:spPr bwMode="auto">
          <a:xfrm>
            <a:off x="4572000" y="285750"/>
            <a:ext cx="2571750" cy="584200"/>
          </a:xfrm>
          <a:prstGeom prst="rect">
            <a:avLst/>
          </a:prstGeom>
          <a:noFill/>
          <a:ln w="9525">
            <a:noFill/>
            <a:miter lim="800000"/>
            <a:headEnd/>
            <a:tailEnd/>
          </a:ln>
        </p:spPr>
        <p:txBody>
          <a:bodyPr>
            <a:spAutoFit/>
          </a:bodyPr>
          <a:lstStyle/>
          <a:p>
            <a:r>
              <a:rPr lang="en-US" sz="3200">
                <a:solidFill>
                  <a:srgbClr val="FF0000"/>
                </a:solidFill>
                <a:latin typeface="Times New Roman" pitchFamily="18" charset="0"/>
                <a:cs typeface="Times New Roman" pitchFamily="18" charset="0"/>
              </a:rPr>
              <a:t>Tổ 2</a:t>
            </a:r>
            <a:endParaRPr lang="uz-Latn-UZ" sz="3200">
              <a:solidFill>
                <a:srgbClr val="FF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1000" fill="hold"/>
                                        <p:tgtEl>
                                          <p:spTgt spid="7"/>
                                        </p:tgtEl>
                                        <p:attrNameLst>
                                          <p:attrName>ppt_w</p:attrName>
                                        </p:attrNameLst>
                                      </p:cBhvr>
                                      <p:tavLst>
                                        <p:tav tm="0">
                                          <p:val>
                                            <p:fltVal val="0"/>
                                          </p:val>
                                        </p:tav>
                                        <p:tav tm="100000">
                                          <p:val>
                                            <p:strVal val="#ppt_w"/>
                                          </p:val>
                                        </p:tav>
                                      </p:tavLst>
                                    </p:anim>
                                    <p:anim calcmode="lin" valueType="num">
                                      <p:cBhvr>
                                        <p:cTn id="22" dur="1000" fill="hold"/>
                                        <p:tgtEl>
                                          <p:spTgt spid="7"/>
                                        </p:tgtEl>
                                        <p:attrNameLst>
                                          <p:attrName>ppt_h</p:attrName>
                                        </p:attrNameLst>
                                      </p:cBhvr>
                                      <p:tavLst>
                                        <p:tav tm="0">
                                          <p:val>
                                            <p:fltVal val="0"/>
                                          </p:val>
                                        </p:tav>
                                        <p:tav tm="100000">
                                          <p:val>
                                            <p:strVal val="#ppt_h"/>
                                          </p:val>
                                        </p:tav>
                                      </p:tavLst>
                                    </p:anim>
                                    <p:anim calcmode="lin" valueType="num">
                                      <p:cBhvr>
                                        <p:cTn id="23"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7"/>
                                        </p:tgtEl>
                                        <p:attrNameLst>
                                          <p:attrName>ppt_y</p:attrName>
                                        </p:attrNameLst>
                                      </p:cBhvr>
                                      <p:tavLst>
                                        <p:tav tm="0" fmla="#ppt_y+(sin(-2*pi*(1-$))*-#ppt_x+cos(-2*pi*(1-$))*(1-#ppt_y))*(1-$)">
                                          <p:val>
                                            <p:fltVal val="0"/>
                                          </p:val>
                                        </p:tav>
                                        <p:tav tm="100000">
                                          <p:val>
                                            <p:fltVal val="1"/>
                                          </p:val>
                                        </p:tav>
                                      </p:tavLst>
                                    </p:anim>
                                  </p:childTnLst>
                                </p:cTn>
                              </p:par>
                              <p:par>
                                <p:cTn id="25" presetID="15"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1000" fill="hold"/>
                                        <p:tgtEl>
                                          <p:spTgt spid="12"/>
                                        </p:tgtEl>
                                        <p:attrNameLst>
                                          <p:attrName>ppt_w</p:attrName>
                                        </p:attrNameLst>
                                      </p:cBhvr>
                                      <p:tavLst>
                                        <p:tav tm="0">
                                          <p:val>
                                            <p:fltVal val="0"/>
                                          </p:val>
                                        </p:tav>
                                        <p:tav tm="100000">
                                          <p:val>
                                            <p:strVal val="#ppt_w"/>
                                          </p:val>
                                        </p:tav>
                                      </p:tavLst>
                                    </p:anim>
                                    <p:anim calcmode="lin" valueType="num">
                                      <p:cBhvr>
                                        <p:cTn id="28" dur="1000" fill="hold"/>
                                        <p:tgtEl>
                                          <p:spTgt spid="12"/>
                                        </p:tgtEl>
                                        <p:attrNameLst>
                                          <p:attrName>ppt_h</p:attrName>
                                        </p:attrNameLst>
                                      </p:cBhvr>
                                      <p:tavLst>
                                        <p:tav tm="0">
                                          <p:val>
                                            <p:fltVal val="0"/>
                                          </p:val>
                                        </p:tav>
                                        <p:tav tm="100000">
                                          <p:val>
                                            <p:strVal val="#ppt_h"/>
                                          </p:val>
                                        </p:tav>
                                      </p:tavLst>
                                    </p:anim>
                                    <p:anim calcmode="lin" valueType="num">
                                      <p:cBhvr>
                                        <p:cTn id="29"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p:stCondLst>
                        <p:cond delay="indefinite"/>
                      </p:stCondLst>
                      <p:childTnLst>
                        <p:par>
                          <p:cTn id="32" fill="hold">
                            <p:stCondLst>
                              <p:cond delay="0"/>
                            </p:stCondLst>
                            <p:childTnLst>
                              <p:par>
                                <p:cTn id="33" presetID="48" presetClass="entr" presetSubtype="0" accel="5000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37" dur="1000" fill="hold"/>
                                        <p:tgtEl>
                                          <p:spTgt spid="5"/>
                                        </p:tgtEl>
                                        <p:attrNameLst>
                                          <p:attrName>ppt_y</p:attrName>
                                        </p:attrNameLst>
                                      </p:cBhvr>
                                      <p:tavLst>
                                        <p:tav tm="0">
                                          <p:val>
                                            <p:strVal val="#ppt_y"/>
                                          </p:val>
                                        </p:tav>
                                        <p:tav tm="100000">
                                          <p:val>
                                            <p:strVal val="#ppt_y"/>
                                          </p:val>
                                        </p:tav>
                                      </p:tavLst>
                                    </p:anim>
                                    <p:animEffect transition="in" filter="fade">
                                      <p:cBhvr>
                                        <p:cTn id="38" dur="1000"/>
                                        <p:tgtEl>
                                          <p:spTgt spid="5"/>
                                        </p:tgtEl>
                                      </p:cBhvr>
                                    </p:animEffect>
                                  </p:childTnLst>
                                </p:cTn>
                              </p:par>
                              <p:par>
                                <p:cTn id="39" presetID="48" presetClass="entr" presetSubtype="0" accel="5000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43" dur="1000" fill="hold"/>
                                        <p:tgtEl>
                                          <p:spTgt spid="10"/>
                                        </p:tgtEl>
                                        <p:attrNameLst>
                                          <p:attrName>ppt_y</p:attrName>
                                        </p:attrNameLst>
                                      </p:cBhvr>
                                      <p:tavLst>
                                        <p:tav tm="0">
                                          <p:val>
                                            <p:strVal val="#ppt_y"/>
                                          </p:val>
                                        </p:tav>
                                        <p:tav tm="100000">
                                          <p:val>
                                            <p:strVal val="#ppt_y"/>
                                          </p:val>
                                        </p:tav>
                                      </p:tavLst>
                                    </p:anim>
                                    <p:animEffect transition="in" filter="fade">
                                      <p:cBhvr>
                                        <p:cTn id="44" dur="10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ppt_x</p:attrName>
                                        </p:attrNameLst>
                                      </p:cBhvr>
                                      <p:tavLst>
                                        <p:tav tm="0">
                                          <p:val>
                                            <p:strVal val="#ppt_x-.2"/>
                                          </p:val>
                                        </p:tav>
                                        <p:tav tm="100000">
                                          <p:val>
                                            <p:strVal val="#ppt_x"/>
                                          </p:val>
                                        </p:tav>
                                      </p:tavLst>
                                    </p:anim>
                                    <p:anim calcmode="lin" valueType="num">
                                      <p:cBhvr>
                                        <p:cTn id="50"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51" dur="1000"/>
                                        <p:tgtEl>
                                          <p:spTgt spid="6"/>
                                        </p:tgtEl>
                                      </p:cBhvr>
                                    </p:animEffect>
                                  </p:childTnLst>
                                </p:cTn>
                              </p:par>
                              <p:par>
                                <p:cTn id="52" presetID="29" presetClass="entr" presetSubtype="0"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1000" fill="hold"/>
                                        <p:tgtEl>
                                          <p:spTgt spid="11"/>
                                        </p:tgtEl>
                                        <p:attrNameLst>
                                          <p:attrName>ppt_x</p:attrName>
                                        </p:attrNameLst>
                                      </p:cBhvr>
                                      <p:tavLst>
                                        <p:tav tm="0">
                                          <p:val>
                                            <p:strVal val="#ppt_x-.2"/>
                                          </p:val>
                                        </p:tav>
                                        <p:tav tm="100000">
                                          <p:val>
                                            <p:strVal val="#ppt_x"/>
                                          </p:val>
                                        </p:tav>
                                      </p:tavLst>
                                    </p:anim>
                                    <p:anim calcmode="lin" valueType="num">
                                      <p:cBhvr>
                                        <p:cTn id="55"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5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0" y="0"/>
            <a:ext cx="9144000" cy="2862263"/>
          </a:xfrm>
          <a:prstGeom prst="rect">
            <a:avLst/>
          </a:prstGeom>
          <a:noFill/>
        </p:spPr>
        <p:txBody>
          <a:bodyPr>
            <a:spAutoFit/>
          </a:bodyPr>
          <a:lstStyle/>
          <a:p>
            <a:pPr fontAlgn="auto">
              <a:spcBef>
                <a:spcPts val="0"/>
              </a:spcBef>
              <a:spcAft>
                <a:spcPts val="0"/>
              </a:spcAft>
              <a:defRPr/>
            </a:pPr>
            <a:r>
              <a:rPr lang="en-US" sz="3600" dirty="0" err="1">
                <a:solidFill>
                  <a:schemeClr val="tx2">
                    <a:lumMod val="75000"/>
                  </a:schemeClr>
                </a:solidFill>
                <a:latin typeface="Times New Roman" pitchFamily="18" charset="0"/>
                <a:cs typeface="Times New Roman" pitchFamily="18" charset="0"/>
              </a:rPr>
              <a:t>Kết</a:t>
            </a:r>
            <a:r>
              <a:rPr lang="en-US" sz="3600" dirty="0">
                <a:solidFill>
                  <a:schemeClr val="tx2">
                    <a:lumMod val="75000"/>
                  </a:schemeClr>
                </a:solidFill>
                <a:latin typeface="Times New Roman" pitchFamily="18" charset="0"/>
                <a:cs typeface="Times New Roman" pitchFamily="18" charset="0"/>
              </a:rPr>
              <a:t> </a:t>
            </a:r>
            <a:r>
              <a:rPr lang="en-US" sz="3600" dirty="0" err="1">
                <a:solidFill>
                  <a:schemeClr val="tx2">
                    <a:lumMod val="75000"/>
                  </a:schemeClr>
                </a:solidFill>
                <a:latin typeface="Times New Roman" pitchFamily="18" charset="0"/>
                <a:cs typeface="Times New Roman" pitchFamily="18" charset="0"/>
              </a:rPr>
              <a:t>luận</a:t>
            </a:r>
            <a:r>
              <a:rPr lang="en-US" sz="3600" dirty="0">
                <a:solidFill>
                  <a:schemeClr val="tx2">
                    <a:lumMod val="75000"/>
                  </a:schemeClr>
                </a:solidFill>
                <a:latin typeface="Times New Roman" pitchFamily="18" charset="0"/>
                <a:cs typeface="Times New Roman" pitchFamily="18" charset="0"/>
              </a:rPr>
              <a:t>: </a:t>
            </a:r>
            <a:endParaRPr lang="en-US" sz="3600" dirty="0">
              <a:solidFill>
                <a:schemeClr val="accent6">
                  <a:lumMod val="75000"/>
                </a:schemeClr>
              </a:solidFill>
              <a:latin typeface="Times New Roman" pitchFamily="18" charset="0"/>
              <a:cs typeface="Times New Roman" pitchFamily="18" charset="0"/>
            </a:endParaRPr>
          </a:p>
          <a:p>
            <a:pPr fontAlgn="auto">
              <a:spcBef>
                <a:spcPts val="0"/>
              </a:spcBef>
              <a:spcAft>
                <a:spcPts val="0"/>
              </a:spcAft>
              <a:defRPr/>
            </a:pPr>
            <a:r>
              <a:rPr lang="en-US" sz="3600" dirty="0" err="1">
                <a:solidFill>
                  <a:srgbClr val="7030A0"/>
                </a:solidFill>
                <a:latin typeface="Times New Roman" pitchFamily="18" charset="0"/>
                <a:cs typeface="Times New Roman" pitchFamily="18" charset="0"/>
              </a:rPr>
              <a:t>Mỗi</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tình</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huống</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đều</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có</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nhiều</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cách</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giải</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quyết</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Người</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có</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trách</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nhiệm</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cần</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phải</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chọn</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cách</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giải</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quyết</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nào</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thể</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hiện</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rõ</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trách</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nhiệm</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của</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mình</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và</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phù</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hợp</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với</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hoàn</a:t>
            </a:r>
            <a:r>
              <a:rPr lang="en-US" sz="3600" dirty="0">
                <a:solidFill>
                  <a:srgbClr val="7030A0"/>
                </a:solidFill>
                <a:latin typeface="Times New Roman" pitchFamily="18" charset="0"/>
                <a:cs typeface="Times New Roman" pitchFamily="18" charset="0"/>
              </a:rPr>
              <a:t> </a:t>
            </a:r>
            <a:r>
              <a:rPr lang="en-US" sz="3600" dirty="0" err="1">
                <a:solidFill>
                  <a:srgbClr val="7030A0"/>
                </a:solidFill>
                <a:latin typeface="Times New Roman" pitchFamily="18" charset="0"/>
                <a:cs typeface="Times New Roman" pitchFamily="18" charset="0"/>
              </a:rPr>
              <a:t>cảnh</a:t>
            </a:r>
            <a:r>
              <a:rPr lang="en-US" sz="3600" dirty="0">
                <a:solidFill>
                  <a:srgbClr val="7030A0"/>
                </a:solidFill>
                <a:latin typeface="Times New Roman" pitchFamily="18" charset="0"/>
                <a:cs typeface="Times New Roman" pitchFamily="18" charset="0"/>
              </a:rPr>
              <a:t>.</a:t>
            </a:r>
            <a:endParaRPr lang="uz-Latn-UZ" sz="3600" dirty="0">
              <a:solidFill>
                <a:srgbClr val="7030A0"/>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5000" fill="hold"/>
                                        <p:tgtEl>
                                          <p:spTgt spid="4"/>
                                        </p:tgtEl>
                                        <p:attrNameLst>
                                          <p:attrName>ppt_x</p:attrName>
                                        </p:attrNameLst>
                                      </p:cBhvr>
                                      <p:tavLst>
                                        <p:tav tm="0">
                                          <p:val>
                                            <p:strVal val="#ppt_x"/>
                                          </p:val>
                                        </p:tav>
                                        <p:tav tm="100000">
                                          <p:val>
                                            <p:strVal val="#ppt_x"/>
                                          </p:val>
                                        </p:tav>
                                      </p:tavLst>
                                    </p:anim>
                                    <p:anim calcmode="lin" valueType="num">
                                      <p:cBhvr>
                                        <p:cTn id="8" dur="15000" fill="hold"/>
                                        <p:tgtEl>
                                          <p:spTgt spid="4"/>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5000" r="-15000"/>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142875" y="285750"/>
            <a:ext cx="9001125" cy="769938"/>
          </a:xfrm>
          <a:prstGeom prst="rect">
            <a:avLst/>
          </a:prstGeom>
          <a:noFill/>
          <a:ln w="9525">
            <a:noFill/>
            <a:miter lim="800000"/>
            <a:headEnd/>
            <a:tailEnd/>
          </a:ln>
        </p:spPr>
        <p:txBody>
          <a:bodyPr>
            <a:spAutoFit/>
          </a:bodyPr>
          <a:lstStyle/>
          <a:p>
            <a:r>
              <a:rPr lang="en-US" sz="3600" b="1">
                <a:solidFill>
                  <a:srgbClr val="FF0000"/>
                </a:solidFill>
                <a:latin typeface="Times New Roman" pitchFamily="18" charset="0"/>
                <a:cs typeface="Times New Roman" pitchFamily="18" charset="0"/>
              </a:rPr>
              <a:t>Hoạt động 2</a:t>
            </a:r>
            <a:r>
              <a:rPr lang="en-US" sz="4400" b="1">
                <a:solidFill>
                  <a:srgbClr val="FF0000"/>
                </a:solidFill>
                <a:latin typeface="Times New Roman" pitchFamily="18" charset="0"/>
                <a:cs typeface="Times New Roman" pitchFamily="18" charset="0"/>
              </a:rPr>
              <a:t>: Tự liên hệ bản thân</a:t>
            </a:r>
            <a:endParaRPr lang="uz-Latn-UZ" sz="4400" b="1">
              <a:solidFill>
                <a:srgbClr val="FF0000"/>
              </a:solidFill>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0" y="714375"/>
            <a:ext cx="7929563" cy="2554288"/>
          </a:xfrm>
          <a:prstGeom prst="rect">
            <a:avLst/>
          </a:prstGeom>
          <a:noFill/>
          <a:ln w="9525">
            <a:noFill/>
            <a:miter lim="800000"/>
            <a:headEnd/>
            <a:tailEnd/>
          </a:ln>
        </p:spPr>
        <p:txBody>
          <a:bodyPr>
            <a:spAutoFit/>
          </a:bodyPr>
          <a:lstStyle/>
          <a:p>
            <a:pPr algn="just"/>
            <a:r>
              <a:rPr lang="en-US" sz="4000">
                <a:solidFill>
                  <a:srgbClr val="FF0000"/>
                </a:solidFill>
                <a:latin typeface="Times New Roman" pitchFamily="18" charset="0"/>
                <a:cs typeface="Times New Roman" pitchFamily="18" charset="0"/>
              </a:rPr>
              <a:t>Em hãy kể một việc làm có trách nhiệm của em chứng tỏ em đã có trách nhiệm hoặc thiếu trách nhiệm và tự rút ra bài học.</a:t>
            </a:r>
            <a:endParaRPr lang="uz-Latn-UZ" sz="4000">
              <a:solidFill>
                <a:srgbClr val="FF0000"/>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384</Words>
  <Application>Microsoft Office PowerPoint</Application>
  <PresentationFormat>On-screen Show (4:3)</PresentationFormat>
  <Paragraphs>37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Bài sau</vt:lpstr>
      <vt:lpstr>Slide 14</vt:lpstr>
    </vt:vector>
  </TitlesOfParts>
  <Company>Bach Khoa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14</cp:revision>
  <dcterms:created xsi:type="dcterms:W3CDTF">2011-10-25T13:20:10Z</dcterms:created>
  <dcterms:modified xsi:type="dcterms:W3CDTF">2016-06-30T02:30:49Z</dcterms:modified>
</cp:coreProperties>
</file>