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5" r:id="rId2"/>
    <p:sldId id="267" r:id="rId3"/>
    <p:sldId id="290" r:id="rId4"/>
    <p:sldId id="286" r:id="rId5"/>
    <p:sldId id="285" r:id="rId6"/>
    <p:sldId id="287" r:id="rId7"/>
    <p:sldId id="260" r:id="rId8"/>
    <p:sldId id="261" r:id="rId9"/>
    <p:sldId id="288" r:id="rId10"/>
    <p:sldId id="289" r:id="rId11"/>
    <p:sldId id="291" r:id="rId12"/>
    <p:sldId id="273" r:id="rId13"/>
    <p:sldId id="284" r:id="rId14"/>
    <p:sldId id="282" r:id="rId15"/>
    <p:sldId id="292"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33CCFF"/>
    <a:srgbClr val="FF66FF"/>
    <a:srgbClr val="800000"/>
    <a:srgbClr val="FF00FF"/>
    <a:srgbClr val="6600FF"/>
    <a:srgbClr val="FF3300"/>
    <a:srgbClr val="FFFF00"/>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1664" autoAdjust="0"/>
    <p:restoredTop sz="94646" autoAdjust="0"/>
  </p:normalViewPr>
  <p:slideViewPr>
    <p:cSldViewPr>
      <p:cViewPr varScale="1">
        <p:scale>
          <a:sx n="41" d="100"/>
          <a:sy n="41" d="100"/>
        </p:scale>
        <p:origin x="-112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60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741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60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60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60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484FA27-94C3-4DFE-8D19-44C52C2A9B8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AFD080-F8C4-4138-8A11-361A0B43B2D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1BEC22-5F3C-4335-912D-AF1964C7D30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9A42BB-861D-4C0A-8AE6-59C6728CDDF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0E388E2-2480-4B8C-9AED-4E82583E545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F403AB-ABAE-47EE-8C2D-A6786FAD172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9DD70F-8606-4882-9B9B-81F1A186979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AE890F-A51C-4041-97F0-17C64FFC3BF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9DF4D35-E9AF-45D9-86F5-E74A2456E1E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18A3124-D45E-4161-98EA-7F7FF3DF946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DC6A3BC-5E71-4103-99E8-D33EB47D893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BE6D4C-225E-4434-8779-A96C1667B6D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EFAC361-2AE9-4399-B79C-92B62D765F0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43706B3-06CC-48E5-9E1C-A0F98A6D34D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oang%20Thach.ppt" TargetMode="External"/><Relationship Id="rId3" Type="http://schemas.openxmlformats.org/officeDocument/2006/relationships/hyperlink" Target="Ha%20Tien.ppt" TargetMode="External"/><Relationship Id="rId7" Type="http://schemas.openxmlformats.org/officeDocument/2006/relationships/hyperlink" Target="Ha%20Giang.ppt" TargetMode="Externa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hyperlink" Target="Hai%20Phong.ppt" TargetMode="External"/><Relationship Id="rId5" Type="http://schemas.openxmlformats.org/officeDocument/2006/relationships/hyperlink" Target="Bim%20Son.ppt" TargetMode="External"/><Relationship Id="rId4" Type="http://schemas.openxmlformats.org/officeDocument/2006/relationships/hyperlink" Target="Hoang%20mai" TargetMode="External"/><Relationship Id="rId9" Type="http://schemas.openxmlformats.org/officeDocument/2006/relationships/hyperlink" Target="But%20Son.pp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o%20chu.ppt"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video" Target="file:///E:\chi%20huong\GADTU\Xi%20mang\xm%20quang%20s&#417;n.avi.AVI"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KHUNG CHU NHAT copy copy"/>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2051" name="Picture 36" descr="2738028B93574A79A70465F995DEC65F"/>
          <p:cNvPicPr>
            <a:picLocks noChangeAspect="1" noChangeArrowheads="1" noCrop="1"/>
          </p:cNvPicPr>
          <p:nvPr/>
        </p:nvPicPr>
        <p:blipFill>
          <a:blip r:embed="rId3"/>
          <a:srcRect/>
          <a:stretch>
            <a:fillRect/>
          </a:stretch>
        </p:blipFill>
        <p:spPr bwMode="auto">
          <a:xfrm>
            <a:off x="838200" y="838200"/>
            <a:ext cx="1116013" cy="2173288"/>
          </a:xfrm>
          <a:prstGeom prst="rect">
            <a:avLst/>
          </a:prstGeom>
          <a:noFill/>
          <a:ln w="9525">
            <a:noFill/>
            <a:miter lim="800000"/>
            <a:headEnd/>
            <a:tailEnd/>
          </a:ln>
        </p:spPr>
      </p:pic>
      <p:pic>
        <p:nvPicPr>
          <p:cNvPr id="2052" name="Picture 34" descr="thin bar"/>
          <p:cNvPicPr>
            <a:picLocks noChangeAspect="1" noChangeArrowheads="1" noCrop="1"/>
          </p:cNvPicPr>
          <p:nvPr/>
        </p:nvPicPr>
        <p:blipFill>
          <a:blip r:embed="rId4"/>
          <a:srcRect/>
          <a:stretch>
            <a:fillRect/>
          </a:stretch>
        </p:blipFill>
        <p:spPr bwMode="auto">
          <a:xfrm rot="10800000" flipV="1">
            <a:off x="2514600" y="6019800"/>
            <a:ext cx="4475163" cy="79375"/>
          </a:xfrm>
          <a:prstGeom prst="rect">
            <a:avLst/>
          </a:prstGeom>
          <a:noFill/>
          <a:ln w="9525">
            <a:noFill/>
            <a:miter lim="800000"/>
            <a:headEnd/>
            <a:tailEnd/>
          </a:ln>
        </p:spPr>
      </p:pic>
      <p:pic>
        <p:nvPicPr>
          <p:cNvPr id="2053" name="Picture 32" descr="thin bar"/>
          <p:cNvPicPr>
            <a:picLocks noChangeAspect="1" noChangeArrowheads="1" noCrop="1"/>
          </p:cNvPicPr>
          <p:nvPr/>
        </p:nvPicPr>
        <p:blipFill>
          <a:blip r:embed="rId4"/>
          <a:srcRect/>
          <a:stretch>
            <a:fillRect/>
          </a:stretch>
        </p:blipFill>
        <p:spPr bwMode="auto">
          <a:xfrm rot="10800000" flipV="1">
            <a:off x="2514600" y="5867400"/>
            <a:ext cx="4475163" cy="79375"/>
          </a:xfrm>
          <a:prstGeom prst="rect">
            <a:avLst/>
          </a:prstGeom>
          <a:noFill/>
          <a:ln w="9525">
            <a:noFill/>
            <a:miter lim="800000"/>
            <a:headEnd/>
            <a:tailEnd/>
          </a:ln>
        </p:spPr>
      </p:pic>
      <p:pic>
        <p:nvPicPr>
          <p:cNvPr id="2054" name="Picture 33" descr="BLULINE"/>
          <p:cNvPicPr>
            <a:picLocks noChangeAspect="1" noChangeArrowheads="1"/>
          </p:cNvPicPr>
          <p:nvPr/>
        </p:nvPicPr>
        <p:blipFill>
          <a:blip r:embed="rId5"/>
          <a:srcRect/>
          <a:stretch>
            <a:fillRect/>
          </a:stretch>
        </p:blipFill>
        <p:spPr bwMode="auto">
          <a:xfrm>
            <a:off x="1905000" y="6400800"/>
            <a:ext cx="5599113" cy="96838"/>
          </a:xfrm>
          <a:prstGeom prst="rect">
            <a:avLst/>
          </a:prstGeom>
          <a:noFill/>
          <a:ln w="9525">
            <a:noFill/>
            <a:miter lim="800000"/>
            <a:headEnd/>
            <a:tailEnd/>
          </a:ln>
        </p:spPr>
      </p:pic>
      <p:pic>
        <p:nvPicPr>
          <p:cNvPr id="2055" name="Picture 33" descr="BLULINE"/>
          <p:cNvPicPr>
            <a:picLocks noChangeAspect="1" noChangeArrowheads="1"/>
          </p:cNvPicPr>
          <p:nvPr/>
        </p:nvPicPr>
        <p:blipFill>
          <a:blip r:embed="rId5"/>
          <a:srcRect/>
          <a:stretch>
            <a:fillRect/>
          </a:stretch>
        </p:blipFill>
        <p:spPr bwMode="auto">
          <a:xfrm>
            <a:off x="1905000" y="6248400"/>
            <a:ext cx="5599113" cy="96838"/>
          </a:xfrm>
          <a:prstGeom prst="rect">
            <a:avLst/>
          </a:prstGeom>
          <a:noFill/>
          <a:ln w="9525">
            <a:noFill/>
            <a:miter lim="800000"/>
            <a:headEnd/>
            <a:tailEnd/>
          </a:ln>
        </p:spPr>
      </p:pic>
      <p:sp>
        <p:nvSpPr>
          <p:cNvPr id="11282" name="WordArt 18"/>
          <p:cNvSpPr>
            <a:spLocks noChangeArrowheads="1" noChangeShapeType="1" noTextEdit="1"/>
          </p:cNvSpPr>
          <p:nvPr/>
        </p:nvSpPr>
        <p:spPr bwMode="auto">
          <a:xfrm>
            <a:off x="3352800" y="2514600"/>
            <a:ext cx="3657600" cy="896938"/>
          </a:xfrm>
          <a:prstGeom prst="rect">
            <a:avLst/>
          </a:prstGeom>
        </p:spPr>
        <p:txBody>
          <a:bodyPr wrap="none" fromWordArt="1">
            <a:prstTxWarp prst="textSlantUp">
              <a:avLst>
                <a:gd name="adj" fmla="val 32056"/>
              </a:avLst>
            </a:prstTxWarp>
          </a:bodyPr>
          <a:lstStyle/>
          <a:p>
            <a:pPr algn="ctr"/>
            <a:r>
              <a:rPr lang="en-US" sz="3600" b="1" kern="10">
                <a:ln w="9525" cap="sq">
                  <a:solidFill>
                    <a:srgbClr val="CC99FF"/>
                  </a:solidFill>
                  <a:round/>
                  <a:headEnd type="none" w="sm" len="sm"/>
                  <a:tailEnd type="none" w="sm" len="sm"/>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KHOA HỌC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1282"/>
                                        </p:tgtEl>
                                        <p:attrNameLst>
                                          <p:attrName>style.visibility</p:attrName>
                                        </p:attrNameLst>
                                      </p:cBhvr>
                                      <p:to>
                                        <p:strVal val="visible"/>
                                      </p:to>
                                    </p:set>
                                    <p:anim from="(-#ppt_w/2)" to="(#ppt_x)" calcmode="lin" valueType="num">
                                      <p:cBhvr>
                                        <p:cTn id="7" dur="600" fill="hold">
                                          <p:stCondLst>
                                            <p:cond delay="0"/>
                                          </p:stCondLst>
                                        </p:cTn>
                                        <p:tgtEl>
                                          <p:spTgt spid="11282"/>
                                        </p:tgtEl>
                                        <p:attrNameLst>
                                          <p:attrName>ppt_x</p:attrName>
                                        </p:attrNameLst>
                                      </p:cBhvr>
                                    </p:anim>
                                    <p:anim from="0" to="-1.0" calcmode="lin" valueType="num">
                                      <p:cBhvr>
                                        <p:cTn id="8" dur="200" decel="50000" autoRev="1" fill="hold">
                                          <p:stCondLst>
                                            <p:cond delay="600"/>
                                          </p:stCondLst>
                                        </p:cTn>
                                        <p:tgtEl>
                                          <p:spTgt spid="11282"/>
                                        </p:tgtEl>
                                        <p:attrNameLst>
                                          <p:attrName>xshear</p:attrName>
                                        </p:attrNameLst>
                                      </p:cBhvr>
                                    </p:anim>
                                    <p:animScale>
                                      <p:cBhvr>
                                        <p:cTn id="9" dur="200" decel="100000" autoRev="1" fill="hold">
                                          <p:stCondLst>
                                            <p:cond delay="600"/>
                                          </p:stCondLst>
                                        </p:cTn>
                                        <p:tgtEl>
                                          <p:spTgt spid="11282"/>
                                        </p:tgtEl>
                                      </p:cBhvr>
                                      <p:from x="100000" y="100000"/>
                                      <p:to x="80000" y="100000"/>
                                    </p:animScale>
                                    <p:anim by="(#ppt_h/3+#ppt_w*0.1)" calcmode="lin" valueType="num">
                                      <p:cBhvr additive="sum">
                                        <p:cTn id="10" dur="200" decel="100000" autoRev="1" fill="hold">
                                          <p:stCondLst>
                                            <p:cond delay="600"/>
                                          </p:stCondLst>
                                        </p:cTn>
                                        <p:tgtEl>
                                          <p:spTgt spid="1128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6" name="WordArt 28"/>
          <p:cNvSpPr>
            <a:spLocks noChangeArrowheads="1" noChangeShapeType="1" noTextEdit="1"/>
          </p:cNvSpPr>
          <p:nvPr/>
        </p:nvSpPr>
        <p:spPr bwMode="auto">
          <a:xfrm>
            <a:off x="3357563" y="917575"/>
            <a:ext cx="4486275" cy="1211263"/>
          </a:xfrm>
          <a:prstGeom prst="rect">
            <a:avLst/>
          </a:prstGeom>
        </p:spPr>
        <p:txBody>
          <a:bodyPr wrap="none"/>
          <a:lstStyle/>
          <a:p>
            <a:pPr algn="ctr">
              <a:defRPr/>
            </a:pPr>
            <a:r>
              <a:rPr lang="en-US" sz="4000" b="1">
                <a:solidFill>
                  <a:srgbClr val="00FF00"/>
                </a:solidFill>
                <a:effectLst>
                  <a:outerShdw blurRad="38100" dist="38100" dir="2700000" algn="tl">
                    <a:srgbClr val="000000"/>
                  </a:outerShdw>
                </a:effectLst>
                <a:latin typeface="Arial"/>
              </a:rPr>
              <a:t>       </a:t>
            </a:r>
            <a:endParaRPr lang="vi-VN" sz="4000" b="1">
              <a:solidFill>
                <a:srgbClr val="00FF00"/>
              </a:solidFill>
              <a:effectLst>
                <a:outerShdw blurRad="38100" dist="38100" dir="2700000" algn="tl">
                  <a:srgbClr val="000000"/>
                </a:outerShdw>
              </a:effectLst>
              <a:latin typeface="Arial"/>
            </a:endParaRPr>
          </a:p>
        </p:txBody>
      </p:sp>
      <p:sp>
        <p:nvSpPr>
          <p:cNvPr id="38920" name="Text Box 8"/>
          <p:cNvSpPr txBox="1">
            <a:spLocks noChangeArrowheads="1"/>
          </p:cNvSpPr>
          <p:nvPr/>
        </p:nvSpPr>
        <p:spPr bwMode="auto">
          <a:xfrm>
            <a:off x="914400" y="990600"/>
            <a:ext cx="2971800" cy="701675"/>
          </a:xfrm>
          <a:prstGeom prst="rect">
            <a:avLst/>
          </a:prstGeom>
          <a:noFill/>
          <a:ln w="12700" cap="sq">
            <a:noFill/>
            <a:miter lim="800000"/>
            <a:headEnd type="none" w="sm" len="sm"/>
            <a:tailEnd type="none" w="sm" len="sm"/>
          </a:ln>
          <a:effectLst/>
        </p:spPr>
        <p:txBody>
          <a:bodyPr>
            <a:spAutoFit/>
          </a:bodyPr>
          <a:lstStyle/>
          <a:p>
            <a:pPr eaLnBrk="0" hangingPunct="0">
              <a:defRPr/>
            </a:pPr>
            <a:r>
              <a:rPr lang="en-US" sz="4000" b="1" u="sng">
                <a:solidFill>
                  <a:srgbClr val="FF3300"/>
                </a:solidFill>
                <a:latin typeface="Arial"/>
                <a:cs typeface="Times New Roman" pitchFamily="18" charset="0"/>
              </a:rPr>
              <a:t>Khoa học</a:t>
            </a:r>
            <a:endParaRPr lang="en-US" sz="4000" b="1">
              <a:solidFill>
                <a:srgbClr val="FF3300"/>
              </a:solidFill>
              <a:effectLst>
                <a:outerShdw blurRad="38100" dist="38100" dir="2700000" algn="tl">
                  <a:srgbClr val="000000"/>
                </a:outerShdw>
              </a:effectLst>
              <a:latin typeface="Arial"/>
              <a:cs typeface="Times New Roman" pitchFamily="18" charset="0"/>
            </a:endParaRPr>
          </a:p>
        </p:txBody>
      </p:sp>
      <p:sp>
        <p:nvSpPr>
          <p:cNvPr id="38922" name="Text Box 10"/>
          <p:cNvSpPr txBox="1">
            <a:spLocks noChangeArrowheads="1"/>
          </p:cNvSpPr>
          <p:nvPr/>
        </p:nvSpPr>
        <p:spPr bwMode="auto">
          <a:xfrm>
            <a:off x="1295400" y="4572000"/>
            <a:ext cx="6934200" cy="1066800"/>
          </a:xfrm>
          <a:prstGeom prst="rect">
            <a:avLst/>
          </a:prstGeom>
          <a:noFill/>
          <a:ln w="12700" cap="sq">
            <a:noFill/>
            <a:miter lim="800000"/>
            <a:headEnd type="none" w="sm" len="sm"/>
            <a:tailEnd type="none" w="sm" len="sm"/>
          </a:ln>
          <a:effectLst/>
        </p:spPr>
        <p:txBody>
          <a:bodyPr>
            <a:spAutoFit/>
          </a:bodyPr>
          <a:lstStyle/>
          <a:p>
            <a:pPr eaLnBrk="0" hangingPunct="0">
              <a:spcBef>
                <a:spcPct val="50000"/>
              </a:spcBef>
              <a:defRPr/>
            </a:pPr>
            <a:r>
              <a:rPr lang="en-US" sz="3200" b="1">
                <a:solidFill>
                  <a:srgbClr val="FF3300"/>
                </a:solidFill>
                <a:effectLst>
                  <a:outerShdw blurRad="38100" dist="38100" dir="2700000" algn="tl">
                    <a:srgbClr val="000000"/>
                  </a:outerShdw>
                </a:effectLst>
                <a:latin typeface="Arial"/>
                <a:cs typeface="Times New Roman" pitchFamily="18" charset="0"/>
              </a:rPr>
              <a:t>Kể tên các nhà máy xi m</a:t>
            </a:r>
            <a:r>
              <a:rPr lang="vi-VN" sz="3200" b="1">
                <a:solidFill>
                  <a:srgbClr val="FF3300"/>
                </a:solidFill>
                <a:effectLst>
                  <a:outerShdw blurRad="38100" dist="38100" dir="2700000" algn="tl">
                    <a:srgbClr val="000000"/>
                  </a:outerShdw>
                </a:effectLst>
                <a:latin typeface="Arial"/>
                <a:cs typeface="Times New Roman" pitchFamily="18" charset="0"/>
              </a:rPr>
              <a:t>ă</a:t>
            </a:r>
            <a:r>
              <a:rPr lang="en-US" sz="3200" b="1">
                <a:solidFill>
                  <a:srgbClr val="FF3300"/>
                </a:solidFill>
                <a:effectLst>
                  <a:outerShdw blurRad="38100" dist="38100" dir="2700000" algn="tl">
                    <a:srgbClr val="000000"/>
                  </a:outerShdw>
                </a:effectLst>
                <a:latin typeface="Arial"/>
                <a:cs typeface="Times New Roman" pitchFamily="18" charset="0"/>
              </a:rPr>
              <a:t>ng ở n</a:t>
            </a:r>
            <a:r>
              <a:rPr lang="vi-VN" sz="3200" b="1">
                <a:solidFill>
                  <a:srgbClr val="FF3300"/>
                </a:solidFill>
                <a:effectLst>
                  <a:outerShdw blurRad="38100" dist="38100" dir="2700000" algn="tl">
                    <a:srgbClr val="000000"/>
                  </a:outerShdw>
                </a:effectLst>
                <a:latin typeface="Arial"/>
                <a:cs typeface="Times New Roman" pitchFamily="18" charset="0"/>
              </a:rPr>
              <a:t>ư</a:t>
            </a:r>
            <a:r>
              <a:rPr lang="en-US" sz="3200" b="1">
                <a:solidFill>
                  <a:srgbClr val="FF3300"/>
                </a:solidFill>
                <a:effectLst>
                  <a:outerShdw blurRad="38100" dist="38100" dir="2700000" algn="tl">
                    <a:srgbClr val="000000"/>
                  </a:outerShdw>
                </a:effectLst>
                <a:latin typeface="Arial"/>
                <a:cs typeface="Times New Roman" pitchFamily="18" charset="0"/>
              </a:rPr>
              <a:t>ớc ta mà em biết? </a:t>
            </a:r>
          </a:p>
        </p:txBody>
      </p:sp>
      <p:sp>
        <p:nvSpPr>
          <p:cNvPr id="38923" name="Text Box 11"/>
          <p:cNvSpPr txBox="1">
            <a:spLocks noChangeArrowheads="1"/>
          </p:cNvSpPr>
          <p:nvPr/>
        </p:nvSpPr>
        <p:spPr bwMode="auto">
          <a:xfrm>
            <a:off x="1295400" y="2514600"/>
            <a:ext cx="6172200" cy="1077913"/>
          </a:xfrm>
          <a:prstGeom prst="rect">
            <a:avLst/>
          </a:prstGeom>
          <a:noFill/>
          <a:ln w="12700" cap="sq">
            <a:noFill/>
            <a:miter lim="800000"/>
            <a:headEnd type="none" w="sm" len="sm"/>
            <a:tailEnd type="none" w="sm" len="sm"/>
          </a:ln>
          <a:effectLst/>
        </p:spPr>
        <p:txBody>
          <a:bodyPr>
            <a:spAutoFit/>
          </a:bodyPr>
          <a:lstStyle/>
          <a:p>
            <a:pPr eaLnBrk="0" hangingPunct="0">
              <a:spcBef>
                <a:spcPct val="50000"/>
              </a:spcBef>
              <a:defRPr/>
            </a:pPr>
            <a:r>
              <a:rPr lang="en-US" sz="3200" b="1">
                <a:solidFill>
                  <a:srgbClr val="FF3300"/>
                </a:solidFill>
                <a:effectLst>
                  <a:outerShdw blurRad="38100" dist="38100" dir="2700000" algn="tl">
                    <a:srgbClr val="000000"/>
                  </a:outerShdw>
                </a:effectLst>
                <a:latin typeface="Arial"/>
                <a:cs typeface="Times New Roman" pitchFamily="18" charset="0"/>
              </a:rPr>
              <a:t>Hãy nêu cách bảo quản xi m</a:t>
            </a:r>
            <a:r>
              <a:rPr lang="vi-VN" sz="3200" b="1">
                <a:solidFill>
                  <a:srgbClr val="FF3300"/>
                </a:solidFill>
                <a:effectLst>
                  <a:outerShdw blurRad="38100" dist="38100" dir="2700000" algn="tl">
                    <a:srgbClr val="000000"/>
                  </a:outerShdw>
                </a:effectLst>
                <a:latin typeface="Arial"/>
                <a:cs typeface="Times New Roman" pitchFamily="18" charset="0"/>
              </a:rPr>
              <a:t>ă</a:t>
            </a:r>
            <a:r>
              <a:rPr lang="en-US" sz="3200" b="1">
                <a:solidFill>
                  <a:srgbClr val="FF3300"/>
                </a:solidFill>
                <a:effectLst>
                  <a:outerShdw blurRad="38100" dist="38100" dir="2700000" algn="tl">
                    <a:srgbClr val="000000"/>
                  </a:outerShdw>
                </a:effectLst>
                <a:latin typeface="Arial"/>
                <a:cs typeface="Times New Roman" pitchFamily="18" charset="0"/>
              </a:rPr>
              <a:t>ng!</a:t>
            </a:r>
          </a:p>
        </p:txBody>
      </p:sp>
      <p:sp>
        <p:nvSpPr>
          <p:cNvPr id="38924" name="Text Box 12"/>
          <p:cNvSpPr txBox="1">
            <a:spLocks noChangeArrowheads="1"/>
          </p:cNvSpPr>
          <p:nvPr/>
        </p:nvSpPr>
        <p:spPr bwMode="auto">
          <a:xfrm>
            <a:off x="1447800" y="3429000"/>
            <a:ext cx="7239000" cy="1066800"/>
          </a:xfrm>
          <a:prstGeom prst="rect">
            <a:avLst/>
          </a:prstGeom>
          <a:noFill/>
          <a:ln w="12700" cap="sq">
            <a:noFill/>
            <a:miter lim="800000"/>
            <a:headEnd type="none" w="sm" len="sm"/>
            <a:tailEnd type="none" w="sm" len="sm"/>
          </a:ln>
          <a:effectLst/>
        </p:spPr>
        <p:txBody>
          <a:bodyPr>
            <a:spAutoFit/>
          </a:bodyPr>
          <a:lstStyle/>
          <a:p>
            <a:pPr eaLnBrk="0" hangingPunct="0">
              <a:spcBef>
                <a:spcPct val="50000"/>
              </a:spcBef>
              <a:defRPr/>
            </a:pPr>
            <a:r>
              <a:rPr lang="en-US" sz="3200" b="1">
                <a:solidFill>
                  <a:srgbClr val="6600FF"/>
                </a:solidFill>
                <a:effectLst>
                  <a:outerShdw blurRad="38100" dist="38100" dir="2700000" algn="tl">
                    <a:srgbClr val="000000"/>
                  </a:outerShdw>
                </a:effectLst>
                <a:latin typeface="Arial"/>
                <a:cs typeface="Times New Roman" pitchFamily="18" charset="0"/>
              </a:rPr>
              <a:t>Xi m</a:t>
            </a:r>
            <a:r>
              <a:rPr lang="vi-VN" sz="3200" b="1">
                <a:solidFill>
                  <a:srgbClr val="6600FF"/>
                </a:solidFill>
                <a:effectLst>
                  <a:outerShdw blurRad="38100" dist="38100" dir="2700000" algn="tl">
                    <a:srgbClr val="000000"/>
                  </a:outerShdw>
                </a:effectLst>
                <a:latin typeface="Arial"/>
                <a:cs typeface="Times New Roman" pitchFamily="18" charset="0"/>
              </a:rPr>
              <a:t>ă</a:t>
            </a:r>
            <a:r>
              <a:rPr lang="en-US" sz="3200" b="1">
                <a:solidFill>
                  <a:srgbClr val="6600FF"/>
                </a:solidFill>
                <a:effectLst>
                  <a:outerShdw blurRad="38100" dist="38100" dir="2700000" algn="tl">
                    <a:srgbClr val="000000"/>
                  </a:outerShdw>
                </a:effectLst>
                <a:latin typeface="Arial"/>
                <a:cs typeface="Times New Roman" pitchFamily="18" charset="0"/>
              </a:rPr>
              <a:t>ng phải </a:t>
            </a:r>
            <a:r>
              <a:rPr lang="vi-VN" sz="3200" b="1">
                <a:solidFill>
                  <a:srgbClr val="6600FF"/>
                </a:solidFill>
                <a:effectLst>
                  <a:outerShdw blurRad="38100" dist="38100" dir="2700000" algn="tl">
                    <a:srgbClr val="000000"/>
                  </a:outerShdw>
                </a:effectLst>
                <a:latin typeface="Arial"/>
                <a:cs typeface="Times New Roman" pitchFamily="18" charset="0"/>
              </a:rPr>
              <a:t>đư</a:t>
            </a:r>
            <a:r>
              <a:rPr lang="en-US" sz="3200" b="1">
                <a:solidFill>
                  <a:srgbClr val="6600FF"/>
                </a:solidFill>
                <a:effectLst>
                  <a:outerShdw blurRad="38100" dist="38100" dir="2700000" algn="tl">
                    <a:srgbClr val="000000"/>
                  </a:outerShdw>
                </a:effectLst>
                <a:latin typeface="Arial"/>
                <a:cs typeface="Times New Roman" pitchFamily="18" charset="0"/>
              </a:rPr>
              <a:t>ợc </a:t>
            </a:r>
            <a:r>
              <a:rPr lang="vi-VN" sz="3200" b="1">
                <a:solidFill>
                  <a:srgbClr val="6600FF"/>
                </a:solidFill>
                <a:effectLst>
                  <a:outerShdw blurRad="38100" dist="38100" dir="2700000" algn="tl">
                    <a:srgbClr val="000000"/>
                  </a:outerShdw>
                </a:effectLst>
                <a:latin typeface="Arial"/>
                <a:cs typeface="Times New Roman" pitchFamily="18" charset="0"/>
              </a:rPr>
              <a:t>đ</a:t>
            </a:r>
            <a:r>
              <a:rPr lang="en-US" sz="3200" b="1">
                <a:solidFill>
                  <a:srgbClr val="6600FF"/>
                </a:solidFill>
                <a:effectLst>
                  <a:outerShdw blurRad="38100" dist="38100" dir="2700000" algn="tl">
                    <a:srgbClr val="000000"/>
                  </a:outerShdw>
                </a:effectLst>
                <a:latin typeface="Arial"/>
                <a:cs typeface="Times New Roman" pitchFamily="18" charset="0"/>
              </a:rPr>
              <a:t>óng bao, </a:t>
            </a:r>
            <a:r>
              <a:rPr lang="vi-VN" sz="3200" b="1">
                <a:solidFill>
                  <a:srgbClr val="6600FF"/>
                </a:solidFill>
                <a:effectLst>
                  <a:outerShdw blurRad="38100" dist="38100" dir="2700000" algn="tl">
                    <a:srgbClr val="000000"/>
                  </a:outerShdw>
                </a:effectLst>
                <a:latin typeface="Arial"/>
                <a:cs typeface="Times New Roman" pitchFamily="18" charset="0"/>
              </a:rPr>
              <a:t>đ</a:t>
            </a:r>
            <a:r>
              <a:rPr lang="en-US" sz="3200" b="1">
                <a:solidFill>
                  <a:srgbClr val="6600FF"/>
                </a:solidFill>
                <a:effectLst>
                  <a:outerShdw blurRad="38100" dist="38100" dir="2700000" algn="tl">
                    <a:srgbClr val="000000"/>
                  </a:outerShdw>
                </a:effectLst>
                <a:latin typeface="Arial"/>
                <a:cs typeface="Times New Roman" pitchFamily="18" charset="0"/>
              </a:rPr>
              <a:t>ể n</a:t>
            </a:r>
            <a:r>
              <a:rPr lang="vi-VN" sz="3200" b="1">
                <a:solidFill>
                  <a:srgbClr val="6600FF"/>
                </a:solidFill>
                <a:effectLst>
                  <a:outerShdw blurRad="38100" dist="38100" dir="2700000" algn="tl">
                    <a:srgbClr val="000000"/>
                  </a:outerShdw>
                </a:effectLst>
                <a:latin typeface="Arial"/>
                <a:cs typeface="Times New Roman" pitchFamily="18" charset="0"/>
              </a:rPr>
              <a:t>ơ</a:t>
            </a:r>
            <a:r>
              <a:rPr lang="en-US" sz="3200" b="1">
                <a:solidFill>
                  <a:srgbClr val="6600FF"/>
                </a:solidFill>
                <a:effectLst>
                  <a:outerShdw blurRad="38100" dist="38100" dir="2700000" algn="tl">
                    <a:srgbClr val="000000"/>
                  </a:outerShdw>
                </a:effectLst>
                <a:latin typeface="Arial"/>
                <a:cs typeface="Times New Roman" pitchFamily="18" charset="0"/>
              </a:rPr>
              <a:t>i khô ráo, thoáng khí.</a:t>
            </a:r>
            <a:r>
              <a:rPr lang="en-US" sz="3200" b="1">
                <a:effectLst>
                  <a:outerShdw blurRad="38100" dist="38100" dir="2700000" algn="tl">
                    <a:srgbClr val="FFFFFF"/>
                  </a:outerShdw>
                </a:effectLst>
                <a:latin typeface="Arial"/>
                <a:cs typeface="Times New Roman" pitchFamily="18" charset="0"/>
              </a:rPr>
              <a:t> </a:t>
            </a:r>
          </a:p>
        </p:txBody>
      </p:sp>
    </p:spTree>
  </p:cSld>
  <p:clrMapOvr>
    <a:masterClrMapping/>
  </p:clrMapOvr>
  <p:transition spd="med">
    <p:zoom/>
    <p:sndAc>
      <p:stSnd>
        <p:snd r:embed="rId2" name="chimes.wav" builtIn="1"/>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923"/>
                                        </p:tgtEl>
                                        <p:attrNameLst>
                                          <p:attrName>style.visibility</p:attrName>
                                        </p:attrNameLst>
                                      </p:cBhvr>
                                      <p:to>
                                        <p:strVal val="visible"/>
                                      </p:to>
                                    </p:set>
                                    <p:animEffect transition="in" filter="fade">
                                      <p:cBhvr>
                                        <p:cTn id="7" dur="1000"/>
                                        <p:tgtEl>
                                          <p:spTgt spid="38923"/>
                                        </p:tgtEl>
                                      </p:cBhvr>
                                    </p:animEffect>
                                    <p:anim calcmode="lin" valueType="num">
                                      <p:cBhvr>
                                        <p:cTn id="8" dur="1000" fill="hold"/>
                                        <p:tgtEl>
                                          <p:spTgt spid="38923"/>
                                        </p:tgtEl>
                                        <p:attrNameLst>
                                          <p:attrName>ppt_x</p:attrName>
                                        </p:attrNameLst>
                                      </p:cBhvr>
                                      <p:tavLst>
                                        <p:tav tm="0">
                                          <p:val>
                                            <p:strVal val="#ppt_x"/>
                                          </p:val>
                                        </p:tav>
                                        <p:tav tm="100000">
                                          <p:val>
                                            <p:strVal val="#ppt_x"/>
                                          </p:val>
                                        </p:tav>
                                      </p:tavLst>
                                    </p:anim>
                                    <p:anim calcmode="lin" valueType="num">
                                      <p:cBhvr>
                                        <p:cTn id="9" dur="1000" fill="hold"/>
                                        <p:tgtEl>
                                          <p:spTgt spid="3892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8924"/>
                                        </p:tgtEl>
                                        <p:attrNameLst>
                                          <p:attrName>style.visibility</p:attrName>
                                        </p:attrNameLst>
                                      </p:cBhvr>
                                      <p:to>
                                        <p:strVal val="visible"/>
                                      </p:to>
                                    </p:set>
                                    <p:animEffect transition="in" filter="fade">
                                      <p:cBhvr>
                                        <p:cTn id="14" dur="1000"/>
                                        <p:tgtEl>
                                          <p:spTgt spid="38924"/>
                                        </p:tgtEl>
                                      </p:cBhvr>
                                    </p:animEffect>
                                    <p:anim calcmode="lin" valueType="num">
                                      <p:cBhvr>
                                        <p:cTn id="15" dur="1000" fill="hold"/>
                                        <p:tgtEl>
                                          <p:spTgt spid="38924"/>
                                        </p:tgtEl>
                                        <p:attrNameLst>
                                          <p:attrName>ppt_x</p:attrName>
                                        </p:attrNameLst>
                                      </p:cBhvr>
                                      <p:tavLst>
                                        <p:tav tm="0">
                                          <p:val>
                                            <p:strVal val="#ppt_x"/>
                                          </p:val>
                                        </p:tav>
                                        <p:tav tm="100000">
                                          <p:val>
                                            <p:strVal val="#ppt_x"/>
                                          </p:val>
                                        </p:tav>
                                      </p:tavLst>
                                    </p:anim>
                                    <p:anim calcmode="lin" valueType="num">
                                      <p:cBhvr>
                                        <p:cTn id="16" dur="1000" fill="hold"/>
                                        <p:tgtEl>
                                          <p:spTgt spid="38924"/>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8922"/>
                                        </p:tgtEl>
                                        <p:attrNameLst>
                                          <p:attrName>style.visibility</p:attrName>
                                        </p:attrNameLst>
                                      </p:cBhvr>
                                      <p:to>
                                        <p:strVal val="visible"/>
                                      </p:to>
                                    </p:set>
                                    <p:animEffect transition="in" filter="fade">
                                      <p:cBhvr>
                                        <p:cTn id="21" dur="1000"/>
                                        <p:tgtEl>
                                          <p:spTgt spid="38922"/>
                                        </p:tgtEl>
                                      </p:cBhvr>
                                    </p:animEffect>
                                    <p:anim calcmode="lin" valueType="num">
                                      <p:cBhvr>
                                        <p:cTn id="22" dur="1000" fill="hold"/>
                                        <p:tgtEl>
                                          <p:spTgt spid="38922"/>
                                        </p:tgtEl>
                                        <p:attrNameLst>
                                          <p:attrName>ppt_x</p:attrName>
                                        </p:attrNameLst>
                                      </p:cBhvr>
                                      <p:tavLst>
                                        <p:tav tm="0">
                                          <p:val>
                                            <p:strVal val="#ppt_x"/>
                                          </p:val>
                                        </p:tav>
                                        <p:tav tm="100000">
                                          <p:val>
                                            <p:strVal val="#ppt_x"/>
                                          </p:val>
                                        </p:tav>
                                      </p:tavLst>
                                    </p:anim>
                                    <p:anim calcmode="lin" valueType="num">
                                      <p:cBhvr>
                                        <p:cTn id="23" dur="1000" fill="hold"/>
                                        <p:tgtEl>
                                          <p:spTgt spid="389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2" grpId="0"/>
      <p:bldP spid="38923" grpId="0"/>
      <p:bldP spid="389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2400206a2568c1ad168e1c72f85e9382-Vietnam-Country-Map-2005"/>
          <p:cNvPicPr>
            <a:picLocks noChangeAspect="1" noChangeArrowheads="1"/>
          </p:cNvPicPr>
          <p:nvPr/>
        </p:nvPicPr>
        <p:blipFill>
          <a:blip r:embed="rId2"/>
          <a:srcRect/>
          <a:stretch>
            <a:fillRect/>
          </a:stretch>
        </p:blipFill>
        <p:spPr bwMode="auto">
          <a:xfrm>
            <a:off x="2209800" y="0"/>
            <a:ext cx="5257800" cy="6858000"/>
          </a:xfrm>
          <a:prstGeom prst="rect">
            <a:avLst/>
          </a:prstGeom>
          <a:noFill/>
          <a:ln w="9525">
            <a:noFill/>
            <a:miter lim="800000"/>
            <a:headEnd/>
            <a:tailEnd/>
          </a:ln>
        </p:spPr>
      </p:pic>
      <p:sp>
        <p:nvSpPr>
          <p:cNvPr id="41987" name="AutoShape 3"/>
          <p:cNvSpPr>
            <a:spLocks/>
          </p:cNvSpPr>
          <p:nvPr/>
        </p:nvSpPr>
        <p:spPr bwMode="auto">
          <a:xfrm>
            <a:off x="0" y="5943600"/>
            <a:ext cx="2971800" cy="366713"/>
          </a:xfrm>
          <a:prstGeom prst="borderCallout3">
            <a:avLst>
              <a:gd name="adj1" fmla="val 31167"/>
              <a:gd name="adj2" fmla="val 102565"/>
              <a:gd name="adj3" fmla="val 31167"/>
              <a:gd name="adj4" fmla="val 149574"/>
              <a:gd name="adj5" fmla="val 115583"/>
              <a:gd name="adj6" fmla="val 149574"/>
              <a:gd name="adj7" fmla="val 129005"/>
              <a:gd name="adj8" fmla="val 141028"/>
            </a:avLst>
          </a:prstGeom>
          <a:solidFill>
            <a:srgbClr val="FF9900"/>
          </a:solidFill>
          <a:ln w="9525">
            <a:noFill/>
            <a:miter lim="800000"/>
            <a:headEnd/>
            <a:tailEnd/>
          </a:ln>
        </p:spPr>
        <p:txBody>
          <a:bodyPr>
            <a:spAutoFit/>
          </a:bodyPr>
          <a:lstStyle/>
          <a:p>
            <a:pPr algn="ctr" eaLnBrk="0" hangingPunct="0">
              <a:spcBef>
                <a:spcPct val="50000"/>
              </a:spcBef>
            </a:pPr>
            <a:r>
              <a:rPr lang="en-US" b="1">
                <a:hlinkClick r:id="rId3" action="ppaction://hlinkpres?slideindex=1&amp;slidetitle="/>
              </a:rPr>
              <a:t>Nhà máy xi m</a:t>
            </a:r>
            <a:r>
              <a:rPr lang="vi-VN" b="1">
                <a:hlinkClick r:id="rId3" action="ppaction://hlinkpres?slideindex=1&amp;slidetitle="/>
              </a:rPr>
              <a:t>ă</a:t>
            </a:r>
            <a:r>
              <a:rPr lang="en-US" b="1">
                <a:hlinkClick r:id="rId3" action="ppaction://hlinkpres?slideindex=1&amp;slidetitle="/>
              </a:rPr>
              <a:t>ng Hà Tiên</a:t>
            </a:r>
            <a:endParaRPr lang="en-US" b="1"/>
          </a:p>
        </p:txBody>
      </p:sp>
      <p:sp>
        <p:nvSpPr>
          <p:cNvPr id="41988" name="Line 4"/>
          <p:cNvSpPr>
            <a:spLocks noChangeShapeType="1"/>
          </p:cNvSpPr>
          <p:nvPr/>
        </p:nvSpPr>
        <p:spPr bwMode="auto">
          <a:xfrm flipV="1">
            <a:off x="2971800" y="5943600"/>
            <a:ext cx="1219200" cy="152400"/>
          </a:xfrm>
          <a:prstGeom prst="line">
            <a:avLst/>
          </a:prstGeom>
          <a:noFill/>
          <a:ln w="38100">
            <a:solidFill>
              <a:srgbClr val="FF9900"/>
            </a:solidFill>
            <a:round/>
            <a:headEnd/>
            <a:tailEnd/>
          </a:ln>
        </p:spPr>
        <p:txBody>
          <a:bodyPr/>
          <a:lstStyle/>
          <a:p>
            <a:endParaRPr lang="en-US"/>
          </a:p>
        </p:txBody>
      </p:sp>
      <p:sp>
        <p:nvSpPr>
          <p:cNvPr id="41989" name="Text Box 5"/>
          <p:cNvSpPr txBox="1">
            <a:spLocks noChangeArrowheads="1"/>
          </p:cNvSpPr>
          <p:nvPr/>
        </p:nvSpPr>
        <p:spPr bwMode="auto">
          <a:xfrm>
            <a:off x="0" y="2133600"/>
            <a:ext cx="3200400" cy="646113"/>
          </a:xfrm>
          <a:prstGeom prst="rect">
            <a:avLst/>
          </a:prstGeom>
          <a:solidFill>
            <a:srgbClr val="FF6600"/>
          </a:solidFill>
          <a:ln w="9525">
            <a:noFill/>
            <a:miter lim="800000"/>
            <a:headEnd/>
            <a:tailEnd/>
          </a:ln>
        </p:spPr>
        <p:txBody>
          <a:bodyPr>
            <a:spAutoFit/>
          </a:bodyPr>
          <a:lstStyle/>
          <a:p>
            <a:pPr eaLnBrk="0" hangingPunct="0">
              <a:spcBef>
                <a:spcPct val="50000"/>
              </a:spcBef>
            </a:pPr>
            <a:r>
              <a:rPr lang="en-US" b="1">
                <a:hlinkClick r:id="rId4" action="ppaction://hlinkfile"/>
              </a:rPr>
              <a:t>Nhà máy xi m</a:t>
            </a:r>
            <a:r>
              <a:rPr lang="vi-VN" b="1">
                <a:hlinkClick r:id="rId4" action="ppaction://hlinkfile"/>
              </a:rPr>
              <a:t>ă</a:t>
            </a:r>
            <a:r>
              <a:rPr lang="en-US" b="1">
                <a:hlinkClick r:id="rId4" action="ppaction://hlinkfile"/>
              </a:rPr>
              <a:t>ng Hoàng Mai </a:t>
            </a:r>
            <a:endParaRPr lang="en-US" b="1"/>
          </a:p>
        </p:txBody>
      </p:sp>
      <p:sp>
        <p:nvSpPr>
          <p:cNvPr id="41990" name="Line 6"/>
          <p:cNvSpPr>
            <a:spLocks noChangeShapeType="1"/>
          </p:cNvSpPr>
          <p:nvPr/>
        </p:nvSpPr>
        <p:spPr bwMode="auto">
          <a:xfrm flipH="1">
            <a:off x="3200400" y="1828800"/>
            <a:ext cx="1066800" cy="457200"/>
          </a:xfrm>
          <a:prstGeom prst="line">
            <a:avLst/>
          </a:prstGeom>
          <a:noFill/>
          <a:ln w="38100">
            <a:solidFill>
              <a:srgbClr val="FF6600"/>
            </a:solidFill>
            <a:round/>
            <a:headEnd/>
            <a:tailEnd/>
          </a:ln>
        </p:spPr>
        <p:txBody>
          <a:bodyPr/>
          <a:lstStyle/>
          <a:p>
            <a:endParaRPr lang="en-US"/>
          </a:p>
        </p:txBody>
      </p:sp>
      <p:sp>
        <p:nvSpPr>
          <p:cNvPr id="41991" name="Text Box 7"/>
          <p:cNvSpPr txBox="1">
            <a:spLocks noChangeArrowheads="1"/>
          </p:cNvSpPr>
          <p:nvPr/>
        </p:nvSpPr>
        <p:spPr bwMode="auto">
          <a:xfrm>
            <a:off x="6019800" y="2286000"/>
            <a:ext cx="3124200" cy="369888"/>
          </a:xfrm>
          <a:prstGeom prst="rect">
            <a:avLst/>
          </a:prstGeom>
          <a:solidFill>
            <a:schemeClr val="accent2"/>
          </a:solidFill>
          <a:ln w="9525">
            <a:noFill/>
            <a:miter lim="800000"/>
            <a:headEnd/>
            <a:tailEnd/>
          </a:ln>
        </p:spPr>
        <p:txBody>
          <a:bodyPr>
            <a:spAutoFit/>
          </a:bodyPr>
          <a:lstStyle/>
          <a:p>
            <a:pPr algn="ctr" eaLnBrk="0" hangingPunct="0">
              <a:spcBef>
                <a:spcPct val="50000"/>
              </a:spcBef>
            </a:pPr>
            <a:r>
              <a:rPr lang="en-US" b="1">
                <a:hlinkClick r:id="rId5" action="ppaction://hlinkpres?slideindex=1&amp;slidetitle="/>
              </a:rPr>
              <a:t>Nhà máy xi m</a:t>
            </a:r>
            <a:r>
              <a:rPr lang="vi-VN" b="1">
                <a:hlinkClick r:id="rId5" action="ppaction://hlinkpres?slideindex=1&amp;slidetitle="/>
              </a:rPr>
              <a:t>ă</a:t>
            </a:r>
            <a:r>
              <a:rPr lang="en-US" b="1">
                <a:hlinkClick r:id="rId5" action="ppaction://hlinkpres?slideindex=1&amp;slidetitle="/>
              </a:rPr>
              <a:t>ng Bỉm S</a:t>
            </a:r>
            <a:r>
              <a:rPr lang="vi-VN" b="1">
                <a:hlinkClick r:id="rId5" action="ppaction://hlinkpres?slideindex=1&amp;slidetitle="/>
              </a:rPr>
              <a:t>ơ</a:t>
            </a:r>
            <a:r>
              <a:rPr lang="en-US" b="1">
                <a:hlinkClick r:id="rId5" action="ppaction://hlinkpres?slideindex=1&amp;slidetitle="/>
              </a:rPr>
              <a:t>n</a:t>
            </a:r>
            <a:endParaRPr lang="en-US" b="1"/>
          </a:p>
        </p:txBody>
      </p:sp>
      <p:sp>
        <p:nvSpPr>
          <p:cNvPr id="41992" name="Line 8"/>
          <p:cNvSpPr>
            <a:spLocks noChangeShapeType="1"/>
          </p:cNvSpPr>
          <p:nvPr/>
        </p:nvSpPr>
        <p:spPr bwMode="auto">
          <a:xfrm>
            <a:off x="4267200" y="1600200"/>
            <a:ext cx="1752600" cy="838200"/>
          </a:xfrm>
          <a:prstGeom prst="line">
            <a:avLst/>
          </a:prstGeom>
          <a:noFill/>
          <a:ln w="38100">
            <a:solidFill>
              <a:schemeClr val="accent2"/>
            </a:solidFill>
            <a:round/>
            <a:headEnd/>
            <a:tailEnd/>
          </a:ln>
        </p:spPr>
        <p:txBody>
          <a:bodyPr/>
          <a:lstStyle/>
          <a:p>
            <a:endParaRPr lang="en-US"/>
          </a:p>
        </p:txBody>
      </p:sp>
      <p:sp>
        <p:nvSpPr>
          <p:cNvPr id="41993" name="Text Box 9"/>
          <p:cNvSpPr txBox="1">
            <a:spLocks noChangeArrowheads="1"/>
          </p:cNvSpPr>
          <p:nvPr/>
        </p:nvSpPr>
        <p:spPr bwMode="auto">
          <a:xfrm>
            <a:off x="5943600" y="1066800"/>
            <a:ext cx="3200400" cy="646113"/>
          </a:xfrm>
          <a:prstGeom prst="rect">
            <a:avLst/>
          </a:prstGeom>
          <a:solidFill>
            <a:srgbClr val="5F2DB1"/>
          </a:solidFill>
          <a:ln w="9525">
            <a:noFill/>
            <a:miter lim="800000"/>
            <a:headEnd/>
            <a:tailEnd/>
          </a:ln>
        </p:spPr>
        <p:txBody>
          <a:bodyPr>
            <a:spAutoFit/>
          </a:bodyPr>
          <a:lstStyle/>
          <a:p>
            <a:pPr eaLnBrk="0" hangingPunct="0">
              <a:spcBef>
                <a:spcPct val="50000"/>
              </a:spcBef>
            </a:pPr>
            <a:r>
              <a:rPr lang="en-US" b="1">
                <a:hlinkClick r:id="rId6" action="ppaction://hlinkpres?slideindex=1&amp;slidetitle="/>
              </a:rPr>
              <a:t>Nhà máy xi m</a:t>
            </a:r>
            <a:r>
              <a:rPr lang="vi-VN" b="1">
                <a:hlinkClick r:id="rId6" action="ppaction://hlinkpres?slideindex=1&amp;slidetitle="/>
              </a:rPr>
              <a:t>ă</a:t>
            </a:r>
            <a:r>
              <a:rPr lang="en-US" b="1">
                <a:hlinkClick r:id="rId6" action="ppaction://hlinkpres?slideindex=1&amp;slidetitle="/>
              </a:rPr>
              <a:t>ng Hải Phòng </a:t>
            </a:r>
            <a:endParaRPr lang="en-US" b="1"/>
          </a:p>
        </p:txBody>
      </p:sp>
      <p:sp>
        <p:nvSpPr>
          <p:cNvPr id="41994" name="Line 10"/>
          <p:cNvSpPr>
            <a:spLocks noChangeShapeType="1"/>
          </p:cNvSpPr>
          <p:nvPr/>
        </p:nvSpPr>
        <p:spPr bwMode="auto">
          <a:xfrm>
            <a:off x="4953000" y="1219200"/>
            <a:ext cx="1066800" cy="76200"/>
          </a:xfrm>
          <a:prstGeom prst="line">
            <a:avLst/>
          </a:prstGeom>
          <a:noFill/>
          <a:ln w="38100">
            <a:solidFill>
              <a:srgbClr val="3333FF"/>
            </a:solidFill>
            <a:round/>
            <a:headEnd/>
            <a:tailEnd/>
          </a:ln>
        </p:spPr>
        <p:txBody>
          <a:bodyPr/>
          <a:lstStyle/>
          <a:p>
            <a:endParaRPr lang="en-US"/>
          </a:p>
        </p:txBody>
      </p:sp>
      <p:sp>
        <p:nvSpPr>
          <p:cNvPr id="41995" name="Text Box 11"/>
          <p:cNvSpPr txBox="1">
            <a:spLocks noChangeArrowheads="1"/>
          </p:cNvSpPr>
          <p:nvPr/>
        </p:nvSpPr>
        <p:spPr bwMode="auto">
          <a:xfrm>
            <a:off x="5943600" y="0"/>
            <a:ext cx="3200400" cy="457200"/>
          </a:xfrm>
          <a:prstGeom prst="rect">
            <a:avLst/>
          </a:prstGeom>
          <a:solidFill>
            <a:srgbClr val="FF6600"/>
          </a:solidFill>
          <a:ln w="9525">
            <a:noFill/>
            <a:miter lim="800000"/>
            <a:headEnd/>
            <a:tailEnd/>
          </a:ln>
        </p:spPr>
        <p:txBody>
          <a:bodyPr>
            <a:spAutoFit/>
          </a:bodyPr>
          <a:lstStyle/>
          <a:p>
            <a:pPr eaLnBrk="0" hangingPunct="0">
              <a:spcBef>
                <a:spcPct val="50000"/>
              </a:spcBef>
            </a:pPr>
            <a:r>
              <a:rPr lang="en-US" b="1">
                <a:hlinkClick r:id="rId7" action="ppaction://hlinkpres?slideindex=1&amp;slidetitle="/>
              </a:rPr>
              <a:t>Nhà máy xi m</a:t>
            </a:r>
            <a:r>
              <a:rPr lang="vi-VN" b="1">
                <a:hlinkClick r:id="rId7" action="ppaction://hlinkpres?slideindex=1&amp;slidetitle="/>
              </a:rPr>
              <a:t>ă</a:t>
            </a:r>
            <a:r>
              <a:rPr lang="en-US" b="1">
                <a:hlinkClick r:id="rId7" action="ppaction://hlinkpres?slideindex=1&amp;slidetitle="/>
              </a:rPr>
              <a:t>ng Hà Giang</a:t>
            </a:r>
            <a:r>
              <a:rPr lang="en-US" sz="2400" b="1">
                <a:hlinkClick r:id="rId7" action="ppaction://hlinkpres?slideindex=1&amp;slidetitle="/>
              </a:rPr>
              <a:t> </a:t>
            </a:r>
            <a:endParaRPr lang="en-US" sz="2400" b="1"/>
          </a:p>
        </p:txBody>
      </p:sp>
      <p:sp>
        <p:nvSpPr>
          <p:cNvPr id="41996" name="Text Box 12"/>
          <p:cNvSpPr txBox="1">
            <a:spLocks noChangeArrowheads="1"/>
          </p:cNvSpPr>
          <p:nvPr/>
        </p:nvSpPr>
        <p:spPr bwMode="auto">
          <a:xfrm>
            <a:off x="0" y="76200"/>
            <a:ext cx="2438400" cy="641350"/>
          </a:xfrm>
          <a:prstGeom prst="rect">
            <a:avLst/>
          </a:prstGeom>
          <a:solidFill>
            <a:srgbClr val="0033CC"/>
          </a:solidFill>
          <a:ln w="9525">
            <a:noFill/>
            <a:miter lim="800000"/>
            <a:headEnd/>
            <a:tailEnd/>
          </a:ln>
        </p:spPr>
        <p:txBody>
          <a:bodyPr>
            <a:spAutoFit/>
          </a:bodyPr>
          <a:lstStyle/>
          <a:p>
            <a:pPr algn="ctr" eaLnBrk="0" hangingPunct="0">
              <a:spcBef>
                <a:spcPct val="50000"/>
              </a:spcBef>
            </a:pPr>
            <a:r>
              <a:rPr lang="en-US" b="1">
                <a:hlinkClick r:id="rId8" action="ppaction://hlinkpres?slideindex=1&amp;slidetitle="/>
              </a:rPr>
              <a:t>Nhà máy xi m</a:t>
            </a:r>
            <a:r>
              <a:rPr lang="vi-VN" b="1">
                <a:hlinkClick r:id="rId8" action="ppaction://hlinkpres?slideindex=1&amp;slidetitle="/>
              </a:rPr>
              <a:t>ă</a:t>
            </a:r>
            <a:r>
              <a:rPr lang="en-US" b="1">
                <a:hlinkClick r:id="rId8" action="ppaction://hlinkpres?slideindex=1&amp;slidetitle="/>
              </a:rPr>
              <a:t>ng Hoàng Thạch</a:t>
            </a:r>
            <a:endParaRPr lang="en-US" b="1"/>
          </a:p>
        </p:txBody>
      </p:sp>
      <p:sp>
        <p:nvSpPr>
          <p:cNvPr id="41997" name="Line 13"/>
          <p:cNvSpPr>
            <a:spLocks noChangeShapeType="1"/>
          </p:cNvSpPr>
          <p:nvPr/>
        </p:nvSpPr>
        <p:spPr bwMode="auto">
          <a:xfrm>
            <a:off x="2362200" y="381000"/>
            <a:ext cx="2286000" cy="838200"/>
          </a:xfrm>
          <a:prstGeom prst="line">
            <a:avLst/>
          </a:prstGeom>
          <a:noFill/>
          <a:ln w="38100">
            <a:solidFill>
              <a:srgbClr val="3333FF"/>
            </a:solidFill>
            <a:round/>
            <a:headEnd/>
            <a:tailEnd/>
          </a:ln>
        </p:spPr>
        <p:txBody>
          <a:bodyPr/>
          <a:lstStyle/>
          <a:p>
            <a:endParaRPr lang="en-US"/>
          </a:p>
        </p:txBody>
      </p:sp>
      <p:sp>
        <p:nvSpPr>
          <p:cNvPr id="41998" name="Line 14"/>
          <p:cNvSpPr>
            <a:spLocks noChangeShapeType="1"/>
          </p:cNvSpPr>
          <p:nvPr/>
        </p:nvSpPr>
        <p:spPr bwMode="auto">
          <a:xfrm flipV="1">
            <a:off x="4191000" y="228600"/>
            <a:ext cx="1752600" cy="14288"/>
          </a:xfrm>
          <a:prstGeom prst="line">
            <a:avLst/>
          </a:prstGeom>
          <a:noFill/>
          <a:ln w="38100">
            <a:solidFill>
              <a:srgbClr val="FF6600"/>
            </a:solidFill>
            <a:round/>
            <a:headEnd/>
            <a:tailEnd/>
          </a:ln>
        </p:spPr>
        <p:txBody>
          <a:bodyPr/>
          <a:lstStyle/>
          <a:p>
            <a:endParaRPr lang="en-US"/>
          </a:p>
        </p:txBody>
      </p:sp>
      <p:sp>
        <p:nvSpPr>
          <p:cNvPr id="41999" name="Text Box 15"/>
          <p:cNvSpPr txBox="1">
            <a:spLocks noChangeArrowheads="1"/>
          </p:cNvSpPr>
          <p:nvPr/>
        </p:nvSpPr>
        <p:spPr bwMode="auto">
          <a:xfrm>
            <a:off x="0" y="1157288"/>
            <a:ext cx="2743200" cy="646112"/>
          </a:xfrm>
          <a:prstGeom prst="rect">
            <a:avLst/>
          </a:prstGeom>
          <a:solidFill>
            <a:schemeClr val="bg1"/>
          </a:solidFill>
          <a:ln w="9525">
            <a:noFill/>
            <a:miter lim="800000"/>
            <a:headEnd/>
            <a:tailEnd/>
          </a:ln>
        </p:spPr>
        <p:txBody>
          <a:bodyPr>
            <a:spAutoFit/>
          </a:bodyPr>
          <a:lstStyle/>
          <a:p>
            <a:pPr eaLnBrk="0" hangingPunct="0">
              <a:spcBef>
                <a:spcPct val="50000"/>
              </a:spcBef>
            </a:pPr>
            <a:r>
              <a:rPr lang="en-US" b="1">
                <a:hlinkClick r:id="rId9" action="ppaction://hlinkpres?slideindex=1&amp;slidetitle="/>
              </a:rPr>
              <a:t>Nhà máy xi m</a:t>
            </a:r>
            <a:r>
              <a:rPr lang="vi-VN" b="1">
                <a:hlinkClick r:id="rId9" action="ppaction://hlinkpres?slideindex=1&amp;slidetitle="/>
              </a:rPr>
              <a:t>ă</a:t>
            </a:r>
            <a:r>
              <a:rPr lang="en-US" b="1">
                <a:hlinkClick r:id="rId9" action="ppaction://hlinkpres?slideindex=1&amp;slidetitle="/>
              </a:rPr>
              <a:t>ng Bút S</a:t>
            </a:r>
            <a:r>
              <a:rPr lang="vi-VN" b="1">
                <a:hlinkClick r:id="rId9" action="ppaction://hlinkpres?slideindex=1&amp;slidetitle="/>
              </a:rPr>
              <a:t>ơ</a:t>
            </a:r>
            <a:r>
              <a:rPr lang="en-US" b="1">
                <a:hlinkClick r:id="rId9" action="ppaction://hlinkpres?slideindex=1&amp;slidetitle="/>
              </a:rPr>
              <a:t>n </a:t>
            </a:r>
            <a:endParaRPr lang="en-US" b="1"/>
          </a:p>
        </p:txBody>
      </p:sp>
      <p:sp>
        <p:nvSpPr>
          <p:cNvPr id="42000" name="Line 16"/>
          <p:cNvSpPr>
            <a:spLocks noChangeShapeType="1"/>
          </p:cNvSpPr>
          <p:nvPr/>
        </p:nvSpPr>
        <p:spPr bwMode="auto">
          <a:xfrm flipV="1">
            <a:off x="2743200" y="1371600"/>
            <a:ext cx="1676400" cy="0"/>
          </a:xfrm>
          <a:prstGeom prst="line">
            <a:avLst/>
          </a:prstGeom>
          <a:noFill/>
          <a:ln w="38100">
            <a:solidFill>
              <a:schemeClr val="tx1"/>
            </a:solidFill>
            <a:round/>
            <a:headEnd/>
            <a:tailEnd/>
          </a:ln>
        </p:spPr>
        <p:txBody>
          <a:bodyPr/>
          <a:lstStyle/>
          <a:p>
            <a:endParaRPr lang="en-US"/>
          </a:p>
        </p:txBody>
      </p:sp>
      <p:sp>
        <p:nvSpPr>
          <p:cNvPr id="42001" name="AutoShape 17"/>
          <p:cNvSpPr>
            <a:spLocks noChangeArrowheads="1"/>
          </p:cNvSpPr>
          <p:nvPr/>
        </p:nvSpPr>
        <p:spPr bwMode="auto">
          <a:xfrm>
            <a:off x="3962400" y="152400"/>
            <a:ext cx="228600" cy="228600"/>
          </a:xfrm>
          <a:prstGeom prst="flowChartAlternateProcess">
            <a:avLst/>
          </a:prstGeom>
          <a:solidFill>
            <a:srgbClr val="FF0066"/>
          </a:solidFill>
          <a:ln w="12700">
            <a:solidFill>
              <a:schemeClr val="tx1"/>
            </a:solidFill>
            <a:miter lim="800000"/>
            <a:headEnd/>
            <a:tailEnd/>
          </a:ln>
          <a:effectLst>
            <a:outerShdw dist="71842" dir="2700000" algn="ctr" rotWithShape="0">
              <a:srgbClr val="292929"/>
            </a:outerShdw>
          </a:effectLst>
        </p:spPr>
        <p:txBody>
          <a:bodyPr wrap="none" lIns="91242" tIns="45630" rIns="91242" bIns="45630" anchor="ctr"/>
          <a:lstStyle/>
          <a:p>
            <a:pPr algn="ctr" eaLnBrk="0" hangingPunct="0">
              <a:defRPr/>
            </a:pPr>
            <a:endParaRPr lang="en-US" sz="3200" b="1"/>
          </a:p>
        </p:txBody>
      </p:sp>
      <p:sp>
        <p:nvSpPr>
          <p:cNvPr id="42002" name="AutoShape 18"/>
          <p:cNvSpPr>
            <a:spLocks noChangeArrowheads="1"/>
          </p:cNvSpPr>
          <p:nvPr/>
        </p:nvSpPr>
        <p:spPr bwMode="auto">
          <a:xfrm>
            <a:off x="4724400" y="1066800"/>
            <a:ext cx="228600" cy="228600"/>
          </a:xfrm>
          <a:prstGeom prst="flowChartAlternateProcess">
            <a:avLst/>
          </a:prstGeom>
          <a:solidFill>
            <a:srgbClr val="FF0066"/>
          </a:solidFill>
          <a:ln w="12700">
            <a:solidFill>
              <a:schemeClr val="tx1"/>
            </a:solidFill>
            <a:miter lim="800000"/>
            <a:headEnd/>
            <a:tailEnd/>
          </a:ln>
          <a:effectLst>
            <a:outerShdw dist="71842" dir="2700000" algn="ctr" rotWithShape="0">
              <a:srgbClr val="292929"/>
            </a:outerShdw>
          </a:effectLst>
        </p:spPr>
        <p:txBody>
          <a:bodyPr wrap="none" lIns="91242" tIns="45630" rIns="91242" bIns="45630" anchor="ctr"/>
          <a:lstStyle/>
          <a:p>
            <a:pPr algn="ctr" eaLnBrk="0" hangingPunct="0">
              <a:defRPr/>
            </a:pPr>
            <a:endParaRPr lang="en-US" sz="3200" b="1"/>
          </a:p>
        </p:txBody>
      </p:sp>
      <p:sp>
        <p:nvSpPr>
          <p:cNvPr id="42003" name="AutoShape 19"/>
          <p:cNvSpPr>
            <a:spLocks noChangeArrowheads="1"/>
          </p:cNvSpPr>
          <p:nvPr/>
        </p:nvSpPr>
        <p:spPr bwMode="auto">
          <a:xfrm>
            <a:off x="4114800" y="1447800"/>
            <a:ext cx="228600" cy="228600"/>
          </a:xfrm>
          <a:prstGeom prst="flowChartAlternateProcess">
            <a:avLst/>
          </a:prstGeom>
          <a:solidFill>
            <a:srgbClr val="FF0066"/>
          </a:solidFill>
          <a:ln w="12700">
            <a:solidFill>
              <a:schemeClr val="tx1"/>
            </a:solidFill>
            <a:miter lim="800000"/>
            <a:headEnd/>
            <a:tailEnd/>
          </a:ln>
          <a:effectLst>
            <a:outerShdw dist="71842" dir="2700000" algn="ctr" rotWithShape="0">
              <a:srgbClr val="292929"/>
            </a:outerShdw>
          </a:effectLst>
        </p:spPr>
        <p:txBody>
          <a:bodyPr wrap="none" lIns="91242" tIns="45630" rIns="91242" bIns="45630" anchor="ctr"/>
          <a:lstStyle/>
          <a:p>
            <a:pPr algn="ctr" eaLnBrk="0" hangingPunct="0">
              <a:defRPr/>
            </a:pPr>
            <a:endParaRPr lang="en-US" sz="3200" b="1"/>
          </a:p>
        </p:txBody>
      </p:sp>
      <p:sp>
        <p:nvSpPr>
          <p:cNvPr id="42004" name="AutoShape 20"/>
          <p:cNvSpPr>
            <a:spLocks noChangeArrowheads="1"/>
          </p:cNvSpPr>
          <p:nvPr/>
        </p:nvSpPr>
        <p:spPr bwMode="auto">
          <a:xfrm>
            <a:off x="4038600" y="1752600"/>
            <a:ext cx="228600" cy="228600"/>
          </a:xfrm>
          <a:prstGeom prst="flowChartAlternateProcess">
            <a:avLst/>
          </a:prstGeom>
          <a:solidFill>
            <a:srgbClr val="FF0066"/>
          </a:solidFill>
          <a:ln w="12700">
            <a:solidFill>
              <a:schemeClr val="tx1"/>
            </a:solidFill>
            <a:miter lim="800000"/>
            <a:headEnd/>
            <a:tailEnd/>
          </a:ln>
          <a:effectLst>
            <a:outerShdw dist="71842" dir="2700000" algn="ctr" rotWithShape="0">
              <a:srgbClr val="292929"/>
            </a:outerShdw>
          </a:effectLst>
        </p:spPr>
        <p:txBody>
          <a:bodyPr wrap="none" lIns="91242" tIns="45630" rIns="91242" bIns="45630" anchor="ctr"/>
          <a:lstStyle/>
          <a:p>
            <a:pPr algn="ctr" eaLnBrk="0" hangingPunct="0">
              <a:defRPr/>
            </a:pPr>
            <a:endParaRPr lang="en-US" sz="3200" b="1"/>
          </a:p>
        </p:txBody>
      </p:sp>
      <p:sp>
        <p:nvSpPr>
          <p:cNvPr id="42005" name="AutoShape 21"/>
          <p:cNvSpPr>
            <a:spLocks noChangeArrowheads="1"/>
          </p:cNvSpPr>
          <p:nvPr/>
        </p:nvSpPr>
        <p:spPr bwMode="auto">
          <a:xfrm>
            <a:off x="4191000" y="5791200"/>
            <a:ext cx="228600" cy="228600"/>
          </a:xfrm>
          <a:prstGeom prst="flowChartAlternateProcess">
            <a:avLst/>
          </a:prstGeom>
          <a:solidFill>
            <a:srgbClr val="FF0066"/>
          </a:solidFill>
          <a:ln w="12700">
            <a:solidFill>
              <a:schemeClr val="tx1"/>
            </a:solidFill>
            <a:miter lim="800000"/>
            <a:headEnd/>
            <a:tailEnd/>
          </a:ln>
          <a:effectLst>
            <a:outerShdw dist="71842" dir="2700000" algn="ctr" rotWithShape="0">
              <a:srgbClr val="292929"/>
            </a:outerShdw>
          </a:effectLst>
        </p:spPr>
        <p:txBody>
          <a:bodyPr wrap="none" lIns="91242" tIns="45630" rIns="91242" bIns="45630" anchor="ctr"/>
          <a:lstStyle/>
          <a:p>
            <a:pPr algn="ctr" eaLnBrk="0" hangingPunct="0">
              <a:defRPr/>
            </a:pPr>
            <a:endParaRPr lang="en-US" sz="3200" b="1"/>
          </a:p>
        </p:txBody>
      </p:sp>
      <p:sp>
        <p:nvSpPr>
          <p:cNvPr id="42006" name="AutoShape 22"/>
          <p:cNvSpPr>
            <a:spLocks noChangeArrowheads="1"/>
          </p:cNvSpPr>
          <p:nvPr/>
        </p:nvSpPr>
        <p:spPr bwMode="auto">
          <a:xfrm>
            <a:off x="4343400" y="1295400"/>
            <a:ext cx="228600" cy="228600"/>
          </a:xfrm>
          <a:prstGeom prst="flowChartAlternateProcess">
            <a:avLst/>
          </a:prstGeom>
          <a:solidFill>
            <a:srgbClr val="FF0066"/>
          </a:solidFill>
          <a:ln w="12700">
            <a:solidFill>
              <a:schemeClr val="tx1"/>
            </a:solidFill>
            <a:miter lim="800000"/>
            <a:headEnd/>
            <a:tailEnd/>
          </a:ln>
          <a:effectLst>
            <a:outerShdw dist="71842" dir="2700000" algn="ctr" rotWithShape="0">
              <a:srgbClr val="292929"/>
            </a:outerShdw>
          </a:effectLst>
        </p:spPr>
        <p:txBody>
          <a:bodyPr wrap="none" lIns="91242" tIns="45630" rIns="91242" bIns="45630" anchor="ctr"/>
          <a:lstStyle/>
          <a:p>
            <a:pPr algn="ctr" eaLnBrk="0" hangingPunct="0">
              <a:defRPr/>
            </a:pPr>
            <a:endParaRPr lang="en-US" sz="3200" b="1"/>
          </a:p>
        </p:txBody>
      </p:sp>
      <p:sp>
        <p:nvSpPr>
          <p:cNvPr id="42007" name="AutoShape 23"/>
          <p:cNvSpPr>
            <a:spLocks noChangeArrowheads="1"/>
          </p:cNvSpPr>
          <p:nvPr/>
        </p:nvSpPr>
        <p:spPr bwMode="auto">
          <a:xfrm>
            <a:off x="4419600" y="1066800"/>
            <a:ext cx="228600" cy="228600"/>
          </a:xfrm>
          <a:prstGeom prst="flowChartAlternateProcess">
            <a:avLst/>
          </a:prstGeom>
          <a:solidFill>
            <a:srgbClr val="FF0066"/>
          </a:solidFill>
          <a:ln w="12700">
            <a:solidFill>
              <a:schemeClr val="tx1"/>
            </a:solidFill>
            <a:miter lim="800000"/>
            <a:headEnd/>
            <a:tailEnd/>
          </a:ln>
          <a:effectLst>
            <a:outerShdw dist="71842" dir="2700000" algn="ctr" rotWithShape="0">
              <a:srgbClr val="292929"/>
            </a:outerShdw>
          </a:effectLst>
        </p:spPr>
        <p:txBody>
          <a:bodyPr wrap="none" lIns="91242" tIns="45630" rIns="91242" bIns="45630" anchor="ctr"/>
          <a:lstStyle/>
          <a:p>
            <a:pPr algn="ctr" eaLnBrk="0" hangingPunct="0">
              <a:defRPr/>
            </a:pPr>
            <a:endParaRPr lang="en-US" sz="3200" b="1"/>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42001"/>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mph" presetSubtype="2" fill="hold" nodeType="clickEffect">
                                  <p:stCondLst>
                                    <p:cond delay="0"/>
                                  </p:stCondLst>
                                  <p:childTnLst>
                                    <p:animClr clrSpc="rgb" dir="cw">
                                      <p:cBhvr>
                                        <p:cTn id="6" dur="1000" fill="hold"/>
                                        <p:tgtEl>
                                          <p:spTgt spid="42001"/>
                                        </p:tgtEl>
                                        <p:attrNameLst>
                                          <p:attrName>fillcolor</p:attrName>
                                        </p:attrNameLst>
                                      </p:cBhvr>
                                      <p:to>
                                        <a:srgbClr val="00FF00"/>
                                      </p:to>
                                    </p:animClr>
                                    <p:set>
                                      <p:cBhvr>
                                        <p:cTn id="7" dur="1000" fill="hold"/>
                                        <p:tgtEl>
                                          <p:spTgt spid="42001"/>
                                        </p:tgtEl>
                                        <p:attrNameLst>
                                          <p:attrName>fill.type</p:attrName>
                                        </p:attrNameLst>
                                      </p:cBhvr>
                                      <p:to>
                                        <p:strVal val="solid"/>
                                      </p:to>
                                    </p:set>
                                    <p:set>
                                      <p:cBhvr>
                                        <p:cTn id="8" dur="1000" fill="hold"/>
                                        <p:tgtEl>
                                          <p:spTgt spid="42001"/>
                                        </p:tgtEl>
                                        <p:attrNameLst>
                                          <p:attrName>fill.on</p:attrName>
                                        </p:attrNameLst>
                                      </p:cBhvr>
                                      <p:to>
                                        <p:strVal val="true"/>
                                      </p:to>
                                    </p:set>
                                  </p:childTnLst>
                                </p:cTn>
                              </p:par>
                              <p:par>
                                <p:cTn id="9" presetID="18" presetClass="entr" presetSubtype="6" fill="hold" grpId="0" nodeType="withEffect">
                                  <p:stCondLst>
                                    <p:cond delay="0"/>
                                  </p:stCondLst>
                                  <p:childTnLst>
                                    <p:set>
                                      <p:cBhvr>
                                        <p:cTn id="10" dur="1" fill="hold">
                                          <p:stCondLst>
                                            <p:cond delay="0"/>
                                          </p:stCondLst>
                                        </p:cTn>
                                        <p:tgtEl>
                                          <p:spTgt spid="41998"/>
                                        </p:tgtEl>
                                        <p:attrNameLst>
                                          <p:attrName>style.visibility</p:attrName>
                                        </p:attrNameLst>
                                      </p:cBhvr>
                                      <p:to>
                                        <p:strVal val="visible"/>
                                      </p:to>
                                    </p:set>
                                    <p:animEffect transition="in" filter="strips(downRight)">
                                      <p:cBhvr>
                                        <p:cTn id="11" dur="500"/>
                                        <p:tgtEl>
                                          <p:spTgt spid="41998"/>
                                        </p:tgtEl>
                                      </p:cBhvr>
                                    </p:animEffect>
                                  </p:childTnLst>
                                </p:cTn>
                              </p:par>
                            </p:childTnLst>
                          </p:cTn>
                        </p:par>
                        <p:par>
                          <p:cTn id="12" fill="hold" nodeType="afterGroup">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41995"/>
                                        </p:tgtEl>
                                        <p:attrNameLst>
                                          <p:attrName>style.visibility</p:attrName>
                                        </p:attrNameLst>
                                      </p:cBhvr>
                                      <p:to>
                                        <p:strVal val="visible"/>
                                      </p:to>
                                    </p:set>
                                    <p:animEffect transition="in" filter="box(in)">
                                      <p:cBhvr>
                                        <p:cTn id="15" dur="500"/>
                                        <p:tgtEl>
                                          <p:spTgt spid="4199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mph" presetSubtype="2" fill="hold" nodeType="clickEffect">
                                  <p:stCondLst>
                                    <p:cond delay="0"/>
                                  </p:stCondLst>
                                  <p:childTnLst>
                                    <p:animClr clrSpc="rgb" dir="cw">
                                      <p:cBhvr>
                                        <p:cTn id="19" dur="500" fill="hold"/>
                                        <p:tgtEl>
                                          <p:spTgt spid="42001"/>
                                        </p:tgtEl>
                                        <p:attrNameLst>
                                          <p:attrName>fillcolor</p:attrName>
                                        </p:attrNameLst>
                                      </p:cBhvr>
                                      <p:to>
                                        <a:srgbClr val="00CCFF"/>
                                      </p:to>
                                    </p:animClr>
                                    <p:set>
                                      <p:cBhvr>
                                        <p:cTn id="20" dur="500" fill="hold"/>
                                        <p:tgtEl>
                                          <p:spTgt spid="42001"/>
                                        </p:tgtEl>
                                        <p:attrNameLst>
                                          <p:attrName>fill.type</p:attrName>
                                        </p:attrNameLst>
                                      </p:cBhvr>
                                      <p:to>
                                        <p:strVal val="solid"/>
                                      </p:to>
                                    </p:set>
                                    <p:set>
                                      <p:cBhvr>
                                        <p:cTn id="21" dur="500" fill="hold"/>
                                        <p:tgtEl>
                                          <p:spTgt spid="42001"/>
                                        </p:tgtEl>
                                        <p:attrNameLst>
                                          <p:attrName>fill.on</p:attrName>
                                        </p:attrNameLst>
                                      </p:cBhvr>
                                      <p:to>
                                        <p:strVal val="true"/>
                                      </p:to>
                                    </p:set>
                                  </p:childTnLst>
                                </p:cTn>
                              </p:par>
                              <p:par>
                                <p:cTn id="22" presetID="3" presetClass="exit" presetSubtype="10" fill="hold" grpId="1" nodeType="withEffect">
                                  <p:stCondLst>
                                    <p:cond delay="0"/>
                                  </p:stCondLst>
                                  <p:childTnLst>
                                    <p:animEffect transition="out" filter="blinds(horizontal)">
                                      <p:cBhvr>
                                        <p:cTn id="23" dur="500"/>
                                        <p:tgtEl>
                                          <p:spTgt spid="41998"/>
                                        </p:tgtEl>
                                      </p:cBhvr>
                                    </p:animEffect>
                                    <p:set>
                                      <p:cBhvr>
                                        <p:cTn id="24" dur="1" fill="hold">
                                          <p:stCondLst>
                                            <p:cond delay="499"/>
                                          </p:stCondLst>
                                        </p:cTn>
                                        <p:tgtEl>
                                          <p:spTgt spid="41998"/>
                                        </p:tgtEl>
                                        <p:attrNameLst>
                                          <p:attrName>style.visibility</p:attrName>
                                        </p:attrNameLst>
                                      </p:cBhvr>
                                      <p:to>
                                        <p:strVal val="hidden"/>
                                      </p:to>
                                    </p:set>
                                  </p:childTnLst>
                                </p:cTn>
                              </p:par>
                            </p:childTnLst>
                          </p:cTn>
                        </p:par>
                        <p:par>
                          <p:cTn id="25" fill="hold" nodeType="afterGroup">
                            <p:stCondLst>
                              <p:cond delay="500"/>
                            </p:stCondLst>
                            <p:childTnLst>
                              <p:par>
                                <p:cTn id="26" presetID="4" presetClass="exit" presetSubtype="16" fill="hold" grpId="1" nodeType="afterEffect">
                                  <p:stCondLst>
                                    <p:cond delay="0"/>
                                  </p:stCondLst>
                                  <p:childTnLst>
                                    <p:animEffect transition="out" filter="box(in)">
                                      <p:cBhvr>
                                        <p:cTn id="27" dur="500"/>
                                        <p:tgtEl>
                                          <p:spTgt spid="41995"/>
                                        </p:tgtEl>
                                      </p:cBhvr>
                                    </p:animEffect>
                                    <p:set>
                                      <p:cBhvr>
                                        <p:cTn id="28" dur="1" fill="hold">
                                          <p:stCondLst>
                                            <p:cond delay="499"/>
                                          </p:stCondLst>
                                        </p:cTn>
                                        <p:tgtEl>
                                          <p:spTgt spid="41995"/>
                                        </p:tgtEl>
                                        <p:attrNameLst>
                                          <p:attrName>style.visibility</p:attrName>
                                        </p:attrNameLst>
                                      </p:cBhvr>
                                      <p:to>
                                        <p:strVal val="hidden"/>
                                      </p:to>
                                    </p:set>
                                  </p:childTnLst>
                                </p:cTn>
                              </p:par>
                            </p:childTnLst>
                          </p:cTn>
                        </p:par>
                      </p:childTnLst>
                    </p:cTn>
                  </p:par>
                </p:childTnLst>
              </p:cTn>
              <p:nextCondLst>
                <p:cond evt="onClick" delay="0">
                  <p:tgtEl>
                    <p:spTgt spid="42001"/>
                  </p:tgtEl>
                </p:cond>
              </p:nextCondLst>
            </p:seq>
            <p:seq concurrent="1" nextAc="seek">
              <p:cTn id="29" restart="whenNotActive" fill="hold" evtFilter="cancelBubble" nodeType="interactiveSeq">
                <p:stCondLst>
                  <p:cond evt="onClick" delay="0">
                    <p:tgtEl>
                      <p:spTgt spid="42002"/>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1" presetClass="emph" presetSubtype="2" fill="hold" nodeType="clickEffect">
                                  <p:stCondLst>
                                    <p:cond delay="0"/>
                                  </p:stCondLst>
                                  <p:childTnLst>
                                    <p:animClr clrSpc="rgb" dir="cw">
                                      <p:cBhvr>
                                        <p:cTn id="33" dur="1000" fill="hold"/>
                                        <p:tgtEl>
                                          <p:spTgt spid="42002"/>
                                        </p:tgtEl>
                                        <p:attrNameLst>
                                          <p:attrName>fillcolor</p:attrName>
                                        </p:attrNameLst>
                                      </p:cBhvr>
                                      <p:to>
                                        <a:srgbClr val="00FF00"/>
                                      </p:to>
                                    </p:animClr>
                                    <p:set>
                                      <p:cBhvr>
                                        <p:cTn id="34" dur="1000" fill="hold"/>
                                        <p:tgtEl>
                                          <p:spTgt spid="42002"/>
                                        </p:tgtEl>
                                        <p:attrNameLst>
                                          <p:attrName>fill.type</p:attrName>
                                        </p:attrNameLst>
                                      </p:cBhvr>
                                      <p:to>
                                        <p:strVal val="solid"/>
                                      </p:to>
                                    </p:set>
                                    <p:set>
                                      <p:cBhvr>
                                        <p:cTn id="35" dur="1000" fill="hold"/>
                                        <p:tgtEl>
                                          <p:spTgt spid="42002"/>
                                        </p:tgtEl>
                                        <p:attrNameLst>
                                          <p:attrName>fill.on</p:attrName>
                                        </p:attrNameLst>
                                      </p:cBhvr>
                                      <p:to>
                                        <p:strVal val="true"/>
                                      </p:to>
                                    </p:set>
                                  </p:childTnLst>
                                </p:cTn>
                              </p:par>
                              <p:par>
                                <p:cTn id="36" presetID="18" presetClass="entr" presetSubtype="12" fill="hold" grpId="0" nodeType="withEffect">
                                  <p:stCondLst>
                                    <p:cond delay="0"/>
                                  </p:stCondLst>
                                  <p:childTnLst>
                                    <p:set>
                                      <p:cBhvr>
                                        <p:cTn id="37" dur="1" fill="hold">
                                          <p:stCondLst>
                                            <p:cond delay="0"/>
                                          </p:stCondLst>
                                        </p:cTn>
                                        <p:tgtEl>
                                          <p:spTgt spid="41994"/>
                                        </p:tgtEl>
                                        <p:attrNameLst>
                                          <p:attrName>style.visibility</p:attrName>
                                        </p:attrNameLst>
                                      </p:cBhvr>
                                      <p:to>
                                        <p:strVal val="visible"/>
                                      </p:to>
                                    </p:set>
                                    <p:animEffect transition="in" filter="strips(downLeft)">
                                      <p:cBhvr>
                                        <p:cTn id="38" dur="500"/>
                                        <p:tgtEl>
                                          <p:spTgt spid="41994"/>
                                        </p:tgtEl>
                                      </p:cBhvr>
                                    </p:animEffect>
                                  </p:childTnLst>
                                </p:cTn>
                              </p:par>
                            </p:childTnLst>
                          </p:cTn>
                        </p:par>
                        <p:par>
                          <p:cTn id="39" fill="hold" nodeType="afterGroup">
                            <p:stCondLst>
                              <p:cond delay="1000"/>
                            </p:stCondLst>
                            <p:childTnLst>
                              <p:par>
                                <p:cTn id="40" presetID="4" presetClass="entr" presetSubtype="16" fill="hold" grpId="0" nodeType="afterEffect">
                                  <p:stCondLst>
                                    <p:cond delay="0"/>
                                  </p:stCondLst>
                                  <p:childTnLst>
                                    <p:set>
                                      <p:cBhvr>
                                        <p:cTn id="41" dur="1" fill="hold">
                                          <p:stCondLst>
                                            <p:cond delay="0"/>
                                          </p:stCondLst>
                                        </p:cTn>
                                        <p:tgtEl>
                                          <p:spTgt spid="41993"/>
                                        </p:tgtEl>
                                        <p:attrNameLst>
                                          <p:attrName>style.visibility</p:attrName>
                                        </p:attrNameLst>
                                      </p:cBhvr>
                                      <p:to>
                                        <p:strVal val="visible"/>
                                      </p:to>
                                    </p:set>
                                    <p:animEffect transition="in" filter="box(in)">
                                      <p:cBhvr>
                                        <p:cTn id="42" dur="500"/>
                                        <p:tgtEl>
                                          <p:spTgt spid="4199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mph" presetSubtype="2" fill="hold" nodeType="clickEffect">
                                  <p:stCondLst>
                                    <p:cond delay="0"/>
                                  </p:stCondLst>
                                  <p:childTnLst>
                                    <p:animClr clrSpc="rgb" dir="cw">
                                      <p:cBhvr>
                                        <p:cTn id="46" dur="500" fill="hold"/>
                                        <p:tgtEl>
                                          <p:spTgt spid="42002"/>
                                        </p:tgtEl>
                                        <p:attrNameLst>
                                          <p:attrName>fillcolor</p:attrName>
                                        </p:attrNameLst>
                                      </p:cBhvr>
                                      <p:to>
                                        <a:srgbClr val="00CCFF"/>
                                      </p:to>
                                    </p:animClr>
                                    <p:set>
                                      <p:cBhvr>
                                        <p:cTn id="47" dur="500" fill="hold"/>
                                        <p:tgtEl>
                                          <p:spTgt spid="42002"/>
                                        </p:tgtEl>
                                        <p:attrNameLst>
                                          <p:attrName>fill.type</p:attrName>
                                        </p:attrNameLst>
                                      </p:cBhvr>
                                      <p:to>
                                        <p:strVal val="solid"/>
                                      </p:to>
                                    </p:set>
                                    <p:set>
                                      <p:cBhvr>
                                        <p:cTn id="48" dur="500" fill="hold"/>
                                        <p:tgtEl>
                                          <p:spTgt spid="42002"/>
                                        </p:tgtEl>
                                        <p:attrNameLst>
                                          <p:attrName>fill.on</p:attrName>
                                        </p:attrNameLst>
                                      </p:cBhvr>
                                      <p:to>
                                        <p:strVal val="true"/>
                                      </p:to>
                                    </p:set>
                                  </p:childTnLst>
                                </p:cTn>
                              </p:par>
                              <p:par>
                                <p:cTn id="49" presetID="3" presetClass="exit" presetSubtype="10" fill="hold" grpId="1" nodeType="withEffect">
                                  <p:stCondLst>
                                    <p:cond delay="0"/>
                                  </p:stCondLst>
                                  <p:childTnLst>
                                    <p:animEffect transition="out" filter="blinds(horizontal)">
                                      <p:cBhvr>
                                        <p:cTn id="50" dur="500"/>
                                        <p:tgtEl>
                                          <p:spTgt spid="41994"/>
                                        </p:tgtEl>
                                      </p:cBhvr>
                                    </p:animEffect>
                                    <p:set>
                                      <p:cBhvr>
                                        <p:cTn id="51" dur="1" fill="hold">
                                          <p:stCondLst>
                                            <p:cond delay="499"/>
                                          </p:stCondLst>
                                        </p:cTn>
                                        <p:tgtEl>
                                          <p:spTgt spid="41994"/>
                                        </p:tgtEl>
                                        <p:attrNameLst>
                                          <p:attrName>style.visibility</p:attrName>
                                        </p:attrNameLst>
                                      </p:cBhvr>
                                      <p:to>
                                        <p:strVal val="hidden"/>
                                      </p:to>
                                    </p:set>
                                  </p:childTnLst>
                                </p:cTn>
                              </p:par>
                            </p:childTnLst>
                          </p:cTn>
                        </p:par>
                        <p:par>
                          <p:cTn id="52" fill="hold" nodeType="afterGroup">
                            <p:stCondLst>
                              <p:cond delay="500"/>
                            </p:stCondLst>
                            <p:childTnLst>
                              <p:par>
                                <p:cTn id="53" presetID="4" presetClass="exit" presetSubtype="16" fill="hold" grpId="1" nodeType="afterEffect">
                                  <p:stCondLst>
                                    <p:cond delay="0"/>
                                  </p:stCondLst>
                                  <p:childTnLst>
                                    <p:animEffect transition="out" filter="box(in)">
                                      <p:cBhvr>
                                        <p:cTn id="54" dur="500"/>
                                        <p:tgtEl>
                                          <p:spTgt spid="41993"/>
                                        </p:tgtEl>
                                      </p:cBhvr>
                                    </p:animEffect>
                                    <p:set>
                                      <p:cBhvr>
                                        <p:cTn id="55" dur="1" fill="hold">
                                          <p:stCondLst>
                                            <p:cond delay="499"/>
                                          </p:stCondLst>
                                        </p:cTn>
                                        <p:tgtEl>
                                          <p:spTgt spid="41993"/>
                                        </p:tgtEl>
                                        <p:attrNameLst>
                                          <p:attrName>style.visibility</p:attrName>
                                        </p:attrNameLst>
                                      </p:cBhvr>
                                      <p:to>
                                        <p:strVal val="hidden"/>
                                      </p:to>
                                    </p:set>
                                  </p:childTnLst>
                                </p:cTn>
                              </p:par>
                            </p:childTnLst>
                          </p:cTn>
                        </p:par>
                      </p:childTnLst>
                    </p:cTn>
                  </p:par>
                </p:childTnLst>
              </p:cTn>
              <p:nextCondLst>
                <p:cond evt="onClick" delay="0">
                  <p:tgtEl>
                    <p:spTgt spid="42002"/>
                  </p:tgtEl>
                </p:cond>
              </p:nextCondLst>
            </p:seq>
            <p:seq concurrent="1" nextAc="seek">
              <p:cTn id="56" restart="whenNotActive" fill="hold" evtFilter="cancelBubble" nodeType="interactiveSeq">
                <p:stCondLst>
                  <p:cond evt="onClick" delay="0">
                    <p:tgtEl>
                      <p:spTgt spid="42003"/>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1" presetClass="emph" presetSubtype="2" fill="hold" nodeType="clickEffect">
                                  <p:stCondLst>
                                    <p:cond delay="0"/>
                                  </p:stCondLst>
                                  <p:childTnLst>
                                    <p:animClr clrSpc="rgb" dir="cw">
                                      <p:cBhvr>
                                        <p:cTn id="60" dur="1000" fill="hold"/>
                                        <p:tgtEl>
                                          <p:spTgt spid="42003"/>
                                        </p:tgtEl>
                                        <p:attrNameLst>
                                          <p:attrName>fillcolor</p:attrName>
                                        </p:attrNameLst>
                                      </p:cBhvr>
                                      <p:to>
                                        <a:srgbClr val="00FF00"/>
                                      </p:to>
                                    </p:animClr>
                                    <p:set>
                                      <p:cBhvr>
                                        <p:cTn id="61" dur="1000" fill="hold"/>
                                        <p:tgtEl>
                                          <p:spTgt spid="42003"/>
                                        </p:tgtEl>
                                        <p:attrNameLst>
                                          <p:attrName>fill.type</p:attrName>
                                        </p:attrNameLst>
                                      </p:cBhvr>
                                      <p:to>
                                        <p:strVal val="solid"/>
                                      </p:to>
                                    </p:set>
                                    <p:set>
                                      <p:cBhvr>
                                        <p:cTn id="62" dur="1000" fill="hold"/>
                                        <p:tgtEl>
                                          <p:spTgt spid="42003"/>
                                        </p:tgtEl>
                                        <p:attrNameLst>
                                          <p:attrName>fill.on</p:attrName>
                                        </p:attrNameLst>
                                      </p:cBhvr>
                                      <p:to>
                                        <p:strVal val="true"/>
                                      </p:to>
                                    </p:set>
                                  </p:childTnLst>
                                </p:cTn>
                              </p:par>
                              <p:par>
                                <p:cTn id="63" presetID="18" presetClass="entr" presetSubtype="12" fill="hold" grpId="0" nodeType="withEffect">
                                  <p:stCondLst>
                                    <p:cond delay="0"/>
                                  </p:stCondLst>
                                  <p:childTnLst>
                                    <p:set>
                                      <p:cBhvr>
                                        <p:cTn id="64" dur="1" fill="hold">
                                          <p:stCondLst>
                                            <p:cond delay="0"/>
                                          </p:stCondLst>
                                        </p:cTn>
                                        <p:tgtEl>
                                          <p:spTgt spid="41992"/>
                                        </p:tgtEl>
                                        <p:attrNameLst>
                                          <p:attrName>style.visibility</p:attrName>
                                        </p:attrNameLst>
                                      </p:cBhvr>
                                      <p:to>
                                        <p:strVal val="visible"/>
                                      </p:to>
                                    </p:set>
                                    <p:animEffect transition="in" filter="strips(downLeft)">
                                      <p:cBhvr>
                                        <p:cTn id="65" dur="500"/>
                                        <p:tgtEl>
                                          <p:spTgt spid="41992"/>
                                        </p:tgtEl>
                                      </p:cBhvr>
                                    </p:animEffect>
                                  </p:childTnLst>
                                </p:cTn>
                              </p:par>
                            </p:childTnLst>
                          </p:cTn>
                        </p:par>
                        <p:par>
                          <p:cTn id="66" fill="hold" nodeType="afterGroup">
                            <p:stCondLst>
                              <p:cond delay="1000"/>
                            </p:stCondLst>
                            <p:childTnLst>
                              <p:par>
                                <p:cTn id="67" presetID="4" presetClass="entr" presetSubtype="16" fill="hold" grpId="1" nodeType="afterEffect">
                                  <p:stCondLst>
                                    <p:cond delay="0"/>
                                  </p:stCondLst>
                                  <p:childTnLst>
                                    <p:set>
                                      <p:cBhvr>
                                        <p:cTn id="68" dur="1" fill="hold">
                                          <p:stCondLst>
                                            <p:cond delay="0"/>
                                          </p:stCondLst>
                                        </p:cTn>
                                        <p:tgtEl>
                                          <p:spTgt spid="41991"/>
                                        </p:tgtEl>
                                        <p:attrNameLst>
                                          <p:attrName>style.visibility</p:attrName>
                                        </p:attrNameLst>
                                      </p:cBhvr>
                                      <p:to>
                                        <p:strVal val="visible"/>
                                      </p:to>
                                    </p:set>
                                    <p:animEffect transition="in" filter="box(in)">
                                      <p:cBhvr>
                                        <p:cTn id="69" dur="500"/>
                                        <p:tgtEl>
                                          <p:spTgt spid="41991"/>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1" presetClass="emph" presetSubtype="2" fill="hold" nodeType="clickEffect">
                                  <p:stCondLst>
                                    <p:cond delay="0"/>
                                  </p:stCondLst>
                                  <p:childTnLst>
                                    <p:animClr clrSpc="rgb" dir="cw">
                                      <p:cBhvr>
                                        <p:cTn id="73" dur="500" fill="hold"/>
                                        <p:tgtEl>
                                          <p:spTgt spid="42003"/>
                                        </p:tgtEl>
                                        <p:attrNameLst>
                                          <p:attrName>fillcolor</p:attrName>
                                        </p:attrNameLst>
                                      </p:cBhvr>
                                      <p:to>
                                        <a:srgbClr val="00CCFF"/>
                                      </p:to>
                                    </p:animClr>
                                    <p:set>
                                      <p:cBhvr>
                                        <p:cTn id="74" dur="500" fill="hold"/>
                                        <p:tgtEl>
                                          <p:spTgt spid="42003"/>
                                        </p:tgtEl>
                                        <p:attrNameLst>
                                          <p:attrName>fill.type</p:attrName>
                                        </p:attrNameLst>
                                      </p:cBhvr>
                                      <p:to>
                                        <p:strVal val="solid"/>
                                      </p:to>
                                    </p:set>
                                    <p:set>
                                      <p:cBhvr>
                                        <p:cTn id="75" dur="500" fill="hold"/>
                                        <p:tgtEl>
                                          <p:spTgt spid="42003"/>
                                        </p:tgtEl>
                                        <p:attrNameLst>
                                          <p:attrName>fill.on</p:attrName>
                                        </p:attrNameLst>
                                      </p:cBhvr>
                                      <p:to>
                                        <p:strVal val="true"/>
                                      </p:to>
                                    </p:set>
                                  </p:childTnLst>
                                </p:cTn>
                              </p:par>
                              <p:par>
                                <p:cTn id="76" presetID="8" presetClass="exit" presetSubtype="16" fill="hold" grpId="1" nodeType="withEffect">
                                  <p:stCondLst>
                                    <p:cond delay="0"/>
                                  </p:stCondLst>
                                  <p:childTnLst>
                                    <p:animEffect transition="out" filter="diamond(in)">
                                      <p:cBhvr>
                                        <p:cTn id="77" dur="2000"/>
                                        <p:tgtEl>
                                          <p:spTgt spid="41992"/>
                                        </p:tgtEl>
                                      </p:cBhvr>
                                    </p:animEffect>
                                    <p:set>
                                      <p:cBhvr>
                                        <p:cTn id="78" dur="1" fill="hold">
                                          <p:stCondLst>
                                            <p:cond delay="1999"/>
                                          </p:stCondLst>
                                        </p:cTn>
                                        <p:tgtEl>
                                          <p:spTgt spid="41992"/>
                                        </p:tgtEl>
                                        <p:attrNameLst>
                                          <p:attrName>style.visibility</p:attrName>
                                        </p:attrNameLst>
                                      </p:cBhvr>
                                      <p:to>
                                        <p:strVal val="hidden"/>
                                      </p:to>
                                    </p:set>
                                  </p:childTnLst>
                                </p:cTn>
                              </p:par>
                            </p:childTnLst>
                          </p:cTn>
                        </p:par>
                        <p:par>
                          <p:cTn id="79" fill="hold" nodeType="afterGroup">
                            <p:stCondLst>
                              <p:cond delay="2000"/>
                            </p:stCondLst>
                            <p:childTnLst>
                              <p:par>
                                <p:cTn id="80" presetID="5" presetClass="exit" presetSubtype="10" fill="hold" grpId="0" nodeType="afterEffect">
                                  <p:stCondLst>
                                    <p:cond delay="0"/>
                                  </p:stCondLst>
                                  <p:childTnLst>
                                    <p:animEffect transition="out" filter="checkerboard(across)">
                                      <p:cBhvr>
                                        <p:cTn id="81" dur="500"/>
                                        <p:tgtEl>
                                          <p:spTgt spid="41991"/>
                                        </p:tgtEl>
                                      </p:cBhvr>
                                    </p:animEffect>
                                    <p:set>
                                      <p:cBhvr>
                                        <p:cTn id="82" dur="1" fill="hold">
                                          <p:stCondLst>
                                            <p:cond delay="499"/>
                                          </p:stCondLst>
                                        </p:cTn>
                                        <p:tgtEl>
                                          <p:spTgt spid="41991"/>
                                        </p:tgtEl>
                                        <p:attrNameLst>
                                          <p:attrName>style.visibility</p:attrName>
                                        </p:attrNameLst>
                                      </p:cBhvr>
                                      <p:to>
                                        <p:strVal val="hidden"/>
                                      </p:to>
                                    </p:set>
                                  </p:childTnLst>
                                </p:cTn>
                              </p:par>
                            </p:childTnLst>
                          </p:cTn>
                        </p:par>
                      </p:childTnLst>
                    </p:cTn>
                  </p:par>
                </p:childTnLst>
              </p:cTn>
              <p:nextCondLst>
                <p:cond evt="onClick" delay="0">
                  <p:tgtEl>
                    <p:spTgt spid="42003"/>
                  </p:tgtEl>
                </p:cond>
              </p:nextCondLst>
            </p:seq>
            <p:seq concurrent="1" nextAc="seek">
              <p:cTn id="83" restart="whenNotActive" fill="hold" evtFilter="cancelBubble" nodeType="interactiveSeq">
                <p:stCondLst>
                  <p:cond evt="onClick" delay="0">
                    <p:tgtEl>
                      <p:spTgt spid="42004"/>
                    </p:tgtEl>
                  </p:cond>
                </p:stCondLst>
                <p:endSync evt="end" delay="0">
                  <p:rtn val="all"/>
                </p:endSync>
                <p:childTnLst>
                  <p:par>
                    <p:cTn id="84" fill="hold" nodeType="clickPar">
                      <p:stCondLst>
                        <p:cond delay="0"/>
                      </p:stCondLst>
                      <p:childTnLst>
                        <p:par>
                          <p:cTn id="85" fill="hold" nodeType="withGroup">
                            <p:stCondLst>
                              <p:cond delay="0"/>
                            </p:stCondLst>
                            <p:childTnLst>
                              <p:par>
                                <p:cTn id="86" presetID="1" presetClass="emph" presetSubtype="2" fill="hold" nodeType="clickEffect">
                                  <p:stCondLst>
                                    <p:cond delay="0"/>
                                  </p:stCondLst>
                                  <p:childTnLst>
                                    <p:animClr clrSpc="rgb" dir="cw">
                                      <p:cBhvr>
                                        <p:cTn id="87" dur="1000" fill="hold"/>
                                        <p:tgtEl>
                                          <p:spTgt spid="42004"/>
                                        </p:tgtEl>
                                        <p:attrNameLst>
                                          <p:attrName>fillcolor</p:attrName>
                                        </p:attrNameLst>
                                      </p:cBhvr>
                                      <p:to>
                                        <a:srgbClr val="00FF00"/>
                                      </p:to>
                                    </p:animClr>
                                    <p:set>
                                      <p:cBhvr>
                                        <p:cTn id="88" dur="1000" fill="hold"/>
                                        <p:tgtEl>
                                          <p:spTgt spid="42004"/>
                                        </p:tgtEl>
                                        <p:attrNameLst>
                                          <p:attrName>fill.type</p:attrName>
                                        </p:attrNameLst>
                                      </p:cBhvr>
                                      <p:to>
                                        <p:strVal val="solid"/>
                                      </p:to>
                                    </p:set>
                                    <p:set>
                                      <p:cBhvr>
                                        <p:cTn id="89" dur="1000" fill="hold"/>
                                        <p:tgtEl>
                                          <p:spTgt spid="42004"/>
                                        </p:tgtEl>
                                        <p:attrNameLst>
                                          <p:attrName>fill.on</p:attrName>
                                        </p:attrNameLst>
                                      </p:cBhvr>
                                      <p:to>
                                        <p:strVal val="true"/>
                                      </p:to>
                                    </p:set>
                                  </p:childTnLst>
                                </p:cTn>
                              </p:par>
                              <p:par>
                                <p:cTn id="90" presetID="18" presetClass="entr" presetSubtype="12" fill="hold" grpId="0" nodeType="withEffect">
                                  <p:stCondLst>
                                    <p:cond delay="0"/>
                                  </p:stCondLst>
                                  <p:childTnLst>
                                    <p:set>
                                      <p:cBhvr>
                                        <p:cTn id="91" dur="1" fill="hold">
                                          <p:stCondLst>
                                            <p:cond delay="0"/>
                                          </p:stCondLst>
                                        </p:cTn>
                                        <p:tgtEl>
                                          <p:spTgt spid="41990"/>
                                        </p:tgtEl>
                                        <p:attrNameLst>
                                          <p:attrName>style.visibility</p:attrName>
                                        </p:attrNameLst>
                                      </p:cBhvr>
                                      <p:to>
                                        <p:strVal val="visible"/>
                                      </p:to>
                                    </p:set>
                                    <p:animEffect transition="in" filter="strips(downLeft)">
                                      <p:cBhvr>
                                        <p:cTn id="92" dur="500"/>
                                        <p:tgtEl>
                                          <p:spTgt spid="41990"/>
                                        </p:tgtEl>
                                      </p:cBhvr>
                                    </p:animEffect>
                                  </p:childTnLst>
                                </p:cTn>
                              </p:par>
                              <p:par>
                                <p:cTn id="93" presetID="4" presetClass="entr" presetSubtype="16" fill="hold" grpId="1" nodeType="withEffect">
                                  <p:stCondLst>
                                    <p:cond delay="0"/>
                                  </p:stCondLst>
                                  <p:childTnLst>
                                    <p:set>
                                      <p:cBhvr>
                                        <p:cTn id="94" dur="1" fill="hold">
                                          <p:stCondLst>
                                            <p:cond delay="0"/>
                                          </p:stCondLst>
                                        </p:cTn>
                                        <p:tgtEl>
                                          <p:spTgt spid="41989"/>
                                        </p:tgtEl>
                                        <p:attrNameLst>
                                          <p:attrName>style.visibility</p:attrName>
                                        </p:attrNameLst>
                                      </p:cBhvr>
                                      <p:to>
                                        <p:strVal val="visible"/>
                                      </p:to>
                                    </p:set>
                                    <p:animEffect transition="in" filter="box(in)">
                                      <p:cBhvr>
                                        <p:cTn id="95" dur="500"/>
                                        <p:tgtEl>
                                          <p:spTgt spid="41989"/>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1" presetClass="emph" presetSubtype="2" fill="hold" nodeType="clickEffect">
                                  <p:stCondLst>
                                    <p:cond delay="0"/>
                                  </p:stCondLst>
                                  <p:childTnLst>
                                    <p:animClr clrSpc="rgb" dir="cw">
                                      <p:cBhvr>
                                        <p:cTn id="99" dur="500" fill="hold"/>
                                        <p:tgtEl>
                                          <p:spTgt spid="42004"/>
                                        </p:tgtEl>
                                        <p:attrNameLst>
                                          <p:attrName>fillcolor</p:attrName>
                                        </p:attrNameLst>
                                      </p:cBhvr>
                                      <p:to>
                                        <a:srgbClr val="00CCFF"/>
                                      </p:to>
                                    </p:animClr>
                                    <p:set>
                                      <p:cBhvr>
                                        <p:cTn id="100" dur="500" fill="hold"/>
                                        <p:tgtEl>
                                          <p:spTgt spid="42004"/>
                                        </p:tgtEl>
                                        <p:attrNameLst>
                                          <p:attrName>fill.type</p:attrName>
                                        </p:attrNameLst>
                                      </p:cBhvr>
                                      <p:to>
                                        <p:strVal val="solid"/>
                                      </p:to>
                                    </p:set>
                                    <p:set>
                                      <p:cBhvr>
                                        <p:cTn id="101" dur="500" fill="hold"/>
                                        <p:tgtEl>
                                          <p:spTgt spid="42004"/>
                                        </p:tgtEl>
                                        <p:attrNameLst>
                                          <p:attrName>fill.on</p:attrName>
                                        </p:attrNameLst>
                                      </p:cBhvr>
                                      <p:to>
                                        <p:strVal val="true"/>
                                      </p:to>
                                    </p:set>
                                  </p:childTnLst>
                                </p:cTn>
                              </p:par>
                              <p:par>
                                <p:cTn id="102" presetID="4" presetClass="exit" presetSubtype="16" fill="hold" grpId="1" nodeType="withEffect">
                                  <p:stCondLst>
                                    <p:cond delay="0"/>
                                  </p:stCondLst>
                                  <p:childTnLst>
                                    <p:animEffect transition="out" filter="box(in)">
                                      <p:cBhvr>
                                        <p:cTn id="103" dur="500"/>
                                        <p:tgtEl>
                                          <p:spTgt spid="41990"/>
                                        </p:tgtEl>
                                      </p:cBhvr>
                                    </p:animEffect>
                                    <p:set>
                                      <p:cBhvr>
                                        <p:cTn id="104" dur="1" fill="hold">
                                          <p:stCondLst>
                                            <p:cond delay="499"/>
                                          </p:stCondLst>
                                        </p:cTn>
                                        <p:tgtEl>
                                          <p:spTgt spid="41990"/>
                                        </p:tgtEl>
                                        <p:attrNameLst>
                                          <p:attrName>style.visibility</p:attrName>
                                        </p:attrNameLst>
                                      </p:cBhvr>
                                      <p:to>
                                        <p:strVal val="hidden"/>
                                      </p:to>
                                    </p:set>
                                  </p:childTnLst>
                                </p:cTn>
                              </p:par>
                            </p:childTnLst>
                          </p:cTn>
                        </p:par>
                        <p:par>
                          <p:cTn id="105" fill="hold" nodeType="afterGroup">
                            <p:stCondLst>
                              <p:cond delay="500"/>
                            </p:stCondLst>
                            <p:childTnLst>
                              <p:par>
                                <p:cTn id="106" presetID="4" presetClass="exit" presetSubtype="16" fill="hold" grpId="0" nodeType="afterEffect">
                                  <p:stCondLst>
                                    <p:cond delay="0"/>
                                  </p:stCondLst>
                                  <p:childTnLst>
                                    <p:animEffect transition="out" filter="box(in)">
                                      <p:cBhvr>
                                        <p:cTn id="107" dur="500"/>
                                        <p:tgtEl>
                                          <p:spTgt spid="41989"/>
                                        </p:tgtEl>
                                      </p:cBhvr>
                                    </p:animEffect>
                                    <p:set>
                                      <p:cBhvr>
                                        <p:cTn id="108" dur="1" fill="hold">
                                          <p:stCondLst>
                                            <p:cond delay="499"/>
                                          </p:stCondLst>
                                        </p:cTn>
                                        <p:tgtEl>
                                          <p:spTgt spid="41989"/>
                                        </p:tgtEl>
                                        <p:attrNameLst>
                                          <p:attrName>style.visibility</p:attrName>
                                        </p:attrNameLst>
                                      </p:cBhvr>
                                      <p:to>
                                        <p:strVal val="hidden"/>
                                      </p:to>
                                    </p:set>
                                  </p:childTnLst>
                                </p:cTn>
                              </p:par>
                            </p:childTnLst>
                          </p:cTn>
                        </p:par>
                      </p:childTnLst>
                    </p:cTn>
                  </p:par>
                </p:childTnLst>
              </p:cTn>
              <p:nextCondLst>
                <p:cond evt="onClick" delay="0">
                  <p:tgtEl>
                    <p:spTgt spid="42004"/>
                  </p:tgtEl>
                </p:cond>
              </p:nextCondLst>
            </p:seq>
            <p:seq concurrent="1" nextAc="seek">
              <p:cTn id="109" restart="whenNotActive" fill="hold" evtFilter="cancelBubble" nodeType="interactiveSeq">
                <p:stCondLst>
                  <p:cond evt="onClick" delay="0">
                    <p:tgtEl>
                      <p:spTgt spid="42005"/>
                    </p:tgtEl>
                  </p:cond>
                </p:stCondLst>
                <p:endSync evt="end" delay="0">
                  <p:rtn val="all"/>
                </p:endSync>
                <p:childTnLst>
                  <p:par>
                    <p:cTn id="110" fill="hold" nodeType="clickPar">
                      <p:stCondLst>
                        <p:cond delay="0"/>
                      </p:stCondLst>
                      <p:childTnLst>
                        <p:par>
                          <p:cTn id="111" fill="hold" nodeType="withGroup">
                            <p:stCondLst>
                              <p:cond delay="0"/>
                            </p:stCondLst>
                            <p:childTnLst>
                              <p:par>
                                <p:cTn id="112" presetID="1" presetClass="emph" presetSubtype="2" fill="hold" nodeType="clickEffect">
                                  <p:stCondLst>
                                    <p:cond delay="0"/>
                                  </p:stCondLst>
                                  <p:childTnLst>
                                    <p:animClr clrSpc="rgb" dir="cw">
                                      <p:cBhvr>
                                        <p:cTn id="113" dur="1000" fill="hold"/>
                                        <p:tgtEl>
                                          <p:spTgt spid="42005"/>
                                        </p:tgtEl>
                                        <p:attrNameLst>
                                          <p:attrName>fillcolor</p:attrName>
                                        </p:attrNameLst>
                                      </p:cBhvr>
                                      <p:to>
                                        <a:srgbClr val="00FF00"/>
                                      </p:to>
                                    </p:animClr>
                                    <p:set>
                                      <p:cBhvr>
                                        <p:cTn id="114" dur="1000" fill="hold"/>
                                        <p:tgtEl>
                                          <p:spTgt spid="42005"/>
                                        </p:tgtEl>
                                        <p:attrNameLst>
                                          <p:attrName>fill.type</p:attrName>
                                        </p:attrNameLst>
                                      </p:cBhvr>
                                      <p:to>
                                        <p:strVal val="solid"/>
                                      </p:to>
                                    </p:set>
                                    <p:set>
                                      <p:cBhvr>
                                        <p:cTn id="115" dur="1000" fill="hold"/>
                                        <p:tgtEl>
                                          <p:spTgt spid="42005"/>
                                        </p:tgtEl>
                                        <p:attrNameLst>
                                          <p:attrName>fill.on</p:attrName>
                                        </p:attrNameLst>
                                      </p:cBhvr>
                                      <p:to>
                                        <p:strVal val="true"/>
                                      </p:to>
                                    </p:set>
                                  </p:childTnLst>
                                </p:cTn>
                              </p:par>
                              <p:par>
                                <p:cTn id="116" presetID="18" presetClass="entr" presetSubtype="12" fill="hold" grpId="0" nodeType="withEffect">
                                  <p:stCondLst>
                                    <p:cond delay="0"/>
                                  </p:stCondLst>
                                  <p:childTnLst>
                                    <p:set>
                                      <p:cBhvr>
                                        <p:cTn id="117" dur="1" fill="hold">
                                          <p:stCondLst>
                                            <p:cond delay="0"/>
                                          </p:stCondLst>
                                        </p:cTn>
                                        <p:tgtEl>
                                          <p:spTgt spid="41988"/>
                                        </p:tgtEl>
                                        <p:attrNameLst>
                                          <p:attrName>style.visibility</p:attrName>
                                        </p:attrNameLst>
                                      </p:cBhvr>
                                      <p:to>
                                        <p:strVal val="visible"/>
                                      </p:to>
                                    </p:set>
                                    <p:animEffect transition="in" filter="strips(downLeft)">
                                      <p:cBhvr>
                                        <p:cTn id="118" dur="500"/>
                                        <p:tgtEl>
                                          <p:spTgt spid="41988"/>
                                        </p:tgtEl>
                                      </p:cBhvr>
                                    </p:animEffect>
                                  </p:childTnLst>
                                </p:cTn>
                              </p:par>
                            </p:childTnLst>
                          </p:cTn>
                        </p:par>
                        <p:par>
                          <p:cTn id="119" fill="hold" nodeType="afterGroup">
                            <p:stCondLst>
                              <p:cond delay="1000"/>
                            </p:stCondLst>
                            <p:childTnLst>
                              <p:par>
                                <p:cTn id="120" presetID="4" presetClass="entr" presetSubtype="16" fill="hold" grpId="0" nodeType="afterEffect">
                                  <p:stCondLst>
                                    <p:cond delay="0"/>
                                  </p:stCondLst>
                                  <p:childTnLst>
                                    <p:set>
                                      <p:cBhvr>
                                        <p:cTn id="121" dur="1" fill="hold">
                                          <p:stCondLst>
                                            <p:cond delay="0"/>
                                          </p:stCondLst>
                                        </p:cTn>
                                        <p:tgtEl>
                                          <p:spTgt spid="41987"/>
                                        </p:tgtEl>
                                        <p:attrNameLst>
                                          <p:attrName>style.visibility</p:attrName>
                                        </p:attrNameLst>
                                      </p:cBhvr>
                                      <p:to>
                                        <p:strVal val="visible"/>
                                      </p:to>
                                    </p:set>
                                    <p:animEffect transition="in" filter="box(in)">
                                      <p:cBhvr>
                                        <p:cTn id="122" dur="500"/>
                                        <p:tgtEl>
                                          <p:spTgt spid="41987"/>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1" presetClass="emph" presetSubtype="2" fill="hold" nodeType="clickEffect">
                                  <p:stCondLst>
                                    <p:cond delay="0"/>
                                  </p:stCondLst>
                                  <p:childTnLst>
                                    <p:animClr clrSpc="rgb" dir="cw">
                                      <p:cBhvr>
                                        <p:cTn id="126" dur="500" fill="hold"/>
                                        <p:tgtEl>
                                          <p:spTgt spid="42005"/>
                                        </p:tgtEl>
                                        <p:attrNameLst>
                                          <p:attrName>fillcolor</p:attrName>
                                        </p:attrNameLst>
                                      </p:cBhvr>
                                      <p:to>
                                        <a:srgbClr val="00CCFF"/>
                                      </p:to>
                                    </p:animClr>
                                    <p:set>
                                      <p:cBhvr>
                                        <p:cTn id="127" dur="500" fill="hold"/>
                                        <p:tgtEl>
                                          <p:spTgt spid="42005"/>
                                        </p:tgtEl>
                                        <p:attrNameLst>
                                          <p:attrName>fill.type</p:attrName>
                                        </p:attrNameLst>
                                      </p:cBhvr>
                                      <p:to>
                                        <p:strVal val="solid"/>
                                      </p:to>
                                    </p:set>
                                    <p:set>
                                      <p:cBhvr>
                                        <p:cTn id="128" dur="500" fill="hold"/>
                                        <p:tgtEl>
                                          <p:spTgt spid="42005"/>
                                        </p:tgtEl>
                                        <p:attrNameLst>
                                          <p:attrName>fill.on</p:attrName>
                                        </p:attrNameLst>
                                      </p:cBhvr>
                                      <p:to>
                                        <p:strVal val="true"/>
                                      </p:to>
                                    </p:set>
                                  </p:childTnLst>
                                </p:cTn>
                              </p:par>
                              <p:par>
                                <p:cTn id="129" presetID="8" presetClass="exit" presetSubtype="16" fill="hold" grpId="1" nodeType="withEffect">
                                  <p:stCondLst>
                                    <p:cond delay="0"/>
                                  </p:stCondLst>
                                  <p:childTnLst>
                                    <p:animEffect transition="out" filter="diamond(in)">
                                      <p:cBhvr>
                                        <p:cTn id="130" dur="2000"/>
                                        <p:tgtEl>
                                          <p:spTgt spid="41988"/>
                                        </p:tgtEl>
                                      </p:cBhvr>
                                    </p:animEffect>
                                    <p:set>
                                      <p:cBhvr>
                                        <p:cTn id="131" dur="1" fill="hold">
                                          <p:stCondLst>
                                            <p:cond delay="1999"/>
                                          </p:stCondLst>
                                        </p:cTn>
                                        <p:tgtEl>
                                          <p:spTgt spid="41988"/>
                                        </p:tgtEl>
                                        <p:attrNameLst>
                                          <p:attrName>style.visibility</p:attrName>
                                        </p:attrNameLst>
                                      </p:cBhvr>
                                      <p:to>
                                        <p:strVal val="hidden"/>
                                      </p:to>
                                    </p:set>
                                  </p:childTnLst>
                                </p:cTn>
                              </p:par>
                            </p:childTnLst>
                          </p:cTn>
                        </p:par>
                        <p:par>
                          <p:cTn id="132" fill="hold" nodeType="afterGroup">
                            <p:stCondLst>
                              <p:cond delay="2000"/>
                            </p:stCondLst>
                            <p:childTnLst>
                              <p:par>
                                <p:cTn id="133" presetID="2" presetClass="exit" presetSubtype="4" fill="hold" grpId="1" nodeType="afterEffect">
                                  <p:stCondLst>
                                    <p:cond delay="0"/>
                                  </p:stCondLst>
                                  <p:childTnLst>
                                    <p:anim calcmode="lin" valueType="num">
                                      <p:cBhvr additive="base">
                                        <p:cTn id="134" dur="500"/>
                                        <p:tgtEl>
                                          <p:spTgt spid="41987"/>
                                        </p:tgtEl>
                                        <p:attrNameLst>
                                          <p:attrName>ppt_x</p:attrName>
                                        </p:attrNameLst>
                                      </p:cBhvr>
                                      <p:tavLst>
                                        <p:tav tm="0">
                                          <p:val>
                                            <p:strVal val="ppt_x"/>
                                          </p:val>
                                        </p:tav>
                                        <p:tav tm="100000">
                                          <p:val>
                                            <p:strVal val="ppt_x"/>
                                          </p:val>
                                        </p:tav>
                                      </p:tavLst>
                                    </p:anim>
                                    <p:anim calcmode="lin" valueType="num">
                                      <p:cBhvr additive="base">
                                        <p:cTn id="135" dur="500"/>
                                        <p:tgtEl>
                                          <p:spTgt spid="41987"/>
                                        </p:tgtEl>
                                        <p:attrNameLst>
                                          <p:attrName>ppt_y</p:attrName>
                                        </p:attrNameLst>
                                      </p:cBhvr>
                                      <p:tavLst>
                                        <p:tav tm="0">
                                          <p:val>
                                            <p:strVal val="ppt_y"/>
                                          </p:val>
                                        </p:tav>
                                        <p:tav tm="100000">
                                          <p:val>
                                            <p:strVal val="1+ppt_h/2"/>
                                          </p:val>
                                        </p:tav>
                                      </p:tavLst>
                                    </p:anim>
                                    <p:set>
                                      <p:cBhvr>
                                        <p:cTn id="136" dur="1" fill="hold">
                                          <p:stCondLst>
                                            <p:cond delay="499"/>
                                          </p:stCondLst>
                                        </p:cTn>
                                        <p:tgtEl>
                                          <p:spTgt spid="41987"/>
                                        </p:tgtEl>
                                        <p:attrNameLst>
                                          <p:attrName>style.visibility</p:attrName>
                                        </p:attrNameLst>
                                      </p:cBhvr>
                                      <p:to>
                                        <p:strVal val="hidden"/>
                                      </p:to>
                                    </p:set>
                                  </p:childTnLst>
                                </p:cTn>
                              </p:par>
                            </p:childTnLst>
                          </p:cTn>
                        </p:par>
                      </p:childTnLst>
                    </p:cTn>
                  </p:par>
                </p:childTnLst>
              </p:cTn>
              <p:nextCondLst>
                <p:cond evt="onClick" delay="0">
                  <p:tgtEl>
                    <p:spTgt spid="42005"/>
                  </p:tgtEl>
                </p:cond>
              </p:nextCondLst>
            </p:seq>
            <p:seq concurrent="1" nextAc="seek">
              <p:cTn id="137" restart="whenNotActive" fill="hold" evtFilter="cancelBubble" nodeType="interactiveSeq">
                <p:stCondLst>
                  <p:cond evt="onClick" delay="0">
                    <p:tgtEl>
                      <p:spTgt spid="42006"/>
                    </p:tgtEl>
                  </p:cond>
                </p:stCondLst>
                <p:endSync evt="end" delay="0">
                  <p:rtn val="all"/>
                </p:endSync>
                <p:childTnLst>
                  <p:par>
                    <p:cTn id="138" fill="hold" nodeType="clickPar">
                      <p:stCondLst>
                        <p:cond delay="0"/>
                      </p:stCondLst>
                      <p:childTnLst>
                        <p:par>
                          <p:cTn id="139" fill="hold" nodeType="withGroup">
                            <p:stCondLst>
                              <p:cond delay="0"/>
                            </p:stCondLst>
                            <p:childTnLst>
                              <p:par>
                                <p:cTn id="140" presetID="1" presetClass="emph" presetSubtype="2" fill="hold" nodeType="clickEffect">
                                  <p:stCondLst>
                                    <p:cond delay="0"/>
                                  </p:stCondLst>
                                  <p:childTnLst>
                                    <p:animClr clrSpc="rgb" dir="cw">
                                      <p:cBhvr>
                                        <p:cTn id="141" dur="1000" fill="hold"/>
                                        <p:tgtEl>
                                          <p:spTgt spid="42006"/>
                                        </p:tgtEl>
                                        <p:attrNameLst>
                                          <p:attrName>fillcolor</p:attrName>
                                        </p:attrNameLst>
                                      </p:cBhvr>
                                      <p:to>
                                        <a:srgbClr val="00FF00"/>
                                      </p:to>
                                    </p:animClr>
                                    <p:set>
                                      <p:cBhvr>
                                        <p:cTn id="142" dur="1000" fill="hold"/>
                                        <p:tgtEl>
                                          <p:spTgt spid="42006"/>
                                        </p:tgtEl>
                                        <p:attrNameLst>
                                          <p:attrName>fill.type</p:attrName>
                                        </p:attrNameLst>
                                      </p:cBhvr>
                                      <p:to>
                                        <p:strVal val="solid"/>
                                      </p:to>
                                    </p:set>
                                    <p:set>
                                      <p:cBhvr>
                                        <p:cTn id="143" dur="1000" fill="hold"/>
                                        <p:tgtEl>
                                          <p:spTgt spid="42006"/>
                                        </p:tgtEl>
                                        <p:attrNameLst>
                                          <p:attrName>fill.on</p:attrName>
                                        </p:attrNameLst>
                                      </p:cBhvr>
                                      <p:to>
                                        <p:strVal val="true"/>
                                      </p:to>
                                    </p:set>
                                  </p:childTnLst>
                                </p:cTn>
                              </p:par>
                              <p:par>
                                <p:cTn id="144" presetID="18" presetClass="entr" presetSubtype="12" fill="hold" grpId="0" nodeType="withEffect">
                                  <p:stCondLst>
                                    <p:cond delay="0"/>
                                  </p:stCondLst>
                                  <p:childTnLst>
                                    <p:set>
                                      <p:cBhvr>
                                        <p:cTn id="145" dur="1" fill="hold">
                                          <p:stCondLst>
                                            <p:cond delay="0"/>
                                          </p:stCondLst>
                                        </p:cTn>
                                        <p:tgtEl>
                                          <p:spTgt spid="42000"/>
                                        </p:tgtEl>
                                        <p:attrNameLst>
                                          <p:attrName>style.visibility</p:attrName>
                                        </p:attrNameLst>
                                      </p:cBhvr>
                                      <p:to>
                                        <p:strVal val="visible"/>
                                      </p:to>
                                    </p:set>
                                    <p:animEffect transition="in" filter="strips(downLeft)">
                                      <p:cBhvr>
                                        <p:cTn id="146" dur="500"/>
                                        <p:tgtEl>
                                          <p:spTgt spid="42000"/>
                                        </p:tgtEl>
                                      </p:cBhvr>
                                    </p:animEffect>
                                  </p:childTnLst>
                                </p:cTn>
                              </p:par>
                            </p:childTnLst>
                          </p:cTn>
                        </p:par>
                        <p:par>
                          <p:cTn id="147" fill="hold" nodeType="afterGroup">
                            <p:stCondLst>
                              <p:cond delay="1000"/>
                            </p:stCondLst>
                            <p:childTnLst>
                              <p:par>
                                <p:cTn id="148" presetID="4" presetClass="entr" presetSubtype="16" fill="hold" grpId="0" nodeType="afterEffect">
                                  <p:stCondLst>
                                    <p:cond delay="0"/>
                                  </p:stCondLst>
                                  <p:childTnLst>
                                    <p:set>
                                      <p:cBhvr>
                                        <p:cTn id="149" dur="1" fill="hold">
                                          <p:stCondLst>
                                            <p:cond delay="0"/>
                                          </p:stCondLst>
                                        </p:cTn>
                                        <p:tgtEl>
                                          <p:spTgt spid="41999"/>
                                        </p:tgtEl>
                                        <p:attrNameLst>
                                          <p:attrName>style.visibility</p:attrName>
                                        </p:attrNameLst>
                                      </p:cBhvr>
                                      <p:to>
                                        <p:strVal val="visible"/>
                                      </p:to>
                                    </p:set>
                                    <p:animEffect transition="in" filter="box(in)">
                                      <p:cBhvr>
                                        <p:cTn id="150" dur="500"/>
                                        <p:tgtEl>
                                          <p:spTgt spid="41999"/>
                                        </p:tgtEl>
                                      </p:cBhvr>
                                    </p:animEffec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1" presetClass="emph" presetSubtype="2" fill="hold" nodeType="clickEffect">
                                  <p:stCondLst>
                                    <p:cond delay="0"/>
                                  </p:stCondLst>
                                  <p:childTnLst>
                                    <p:animClr clrSpc="rgb" dir="cw">
                                      <p:cBhvr>
                                        <p:cTn id="154" dur="500" fill="hold"/>
                                        <p:tgtEl>
                                          <p:spTgt spid="42006"/>
                                        </p:tgtEl>
                                        <p:attrNameLst>
                                          <p:attrName>fillcolor</p:attrName>
                                        </p:attrNameLst>
                                      </p:cBhvr>
                                      <p:to>
                                        <a:srgbClr val="00CCFF"/>
                                      </p:to>
                                    </p:animClr>
                                    <p:set>
                                      <p:cBhvr>
                                        <p:cTn id="155" dur="500" fill="hold"/>
                                        <p:tgtEl>
                                          <p:spTgt spid="42006"/>
                                        </p:tgtEl>
                                        <p:attrNameLst>
                                          <p:attrName>fill.type</p:attrName>
                                        </p:attrNameLst>
                                      </p:cBhvr>
                                      <p:to>
                                        <p:strVal val="solid"/>
                                      </p:to>
                                    </p:set>
                                    <p:set>
                                      <p:cBhvr>
                                        <p:cTn id="156" dur="500" fill="hold"/>
                                        <p:tgtEl>
                                          <p:spTgt spid="42006"/>
                                        </p:tgtEl>
                                        <p:attrNameLst>
                                          <p:attrName>fill.on</p:attrName>
                                        </p:attrNameLst>
                                      </p:cBhvr>
                                      <p:to>
                                        <p:strVal val="true"/>
                                      </p:to>
                                    </p:set>
                                  </p:childTnLst>
                                </p:cTn>
                              </p:par>
                              <p:par>
                                <p:cTn id="157" presetID="26" presetClass="exit" presetSubtype="0" fill="hold" grpId="1" nodeType="withEffect">
                                  <p:stCondLst>
                                    <p:cond delay="0"/>
                                  </p:stCondLst>
                                  <p:childTnLst>
                                    <p:animEffect transition="out" filter="wipe(down)">
                                      <p:cBhvr>
                                        <p:cTn id="158" dur="180" accel="50000">
                                          <p:stCondLst>
                                            <p:cond delay="1820"/>
                                          </p:stCondLst>
                                        </p:cTn>
                                        <p:tgtEl>
                                          <p:spTgt spid="42000"/>
                                        </p:tgtEl>
                                      </p:cBhvr>
                                    </p:animEffect>
                                    <p:anim calcmode="lin" valueType="num">
                                      <p:cBhvr>
                                        <p:cTn id="159" dur="1822" tmFilter="0,0; 0.14,0.31; 0.43,0.73; 0.71,0.91; 1.0,1.0">
                                          <p:stCondLst>
                                            <p:cond delay="0"/>
                                          </p:stCondLst>
                                        </p:cTn>
                                        <p:tgtEl>
                                          <p:spTgt spid="42000"/>
                                        </p:tgtEl>
                                        <p:attrNameLst>
                                          <p:attrName>ppt_x</p:attrName>
                                        </p:attrNameLst>
                                      </p:cBhvr>
                                      <p:tavLst>
                                        <p:tav tm="0">
                                          <p:val>
                                            <p:strVal val="ppt_x"/>
                                          </p:val>
                                        </p:tav>
                                        <p:tav tm="100000">
                                          <p:val>
                                            <p:strVal val="#ppt_x+0.25"/>
                                          </p:val>
                                        </p:tav>
                                      </p:tavLst>
                                    </p:anim>
                                    <p:anim calcmode="lin" valueType="num">
                                      <p:cBhvr>
                                        <p:cTn id="160" dur="178">
                                          <p:stCondLst>
                                            <p:cond delay="1822"/>
                                          </p:stCondLst>
                                        </p:cTn>
                                        <p:tgtEl>
                                          <p:spTgt spid="42000"/>
                                        </p:tgtEl>
                                        <p:attrNameLst>
                                          <p:attrName>ppt_x</p:attrName>
                                        </p:attrNameLst>
                                      </p:cBhvr>
                                      <p:tavLst>
                                        <p:tav tm="0">
                                          <p:val>
                                            <p:strVal val="ppt_x"/>
                                          </p:val>
                                        </p:tav>
                                        <p:tav tm="100000">
                                          <p:val>
                                            <p:strVal val="ppt_x"/>
                                          </p:val>
                                        </p:tav>
                                      </p:tavLst>
                                    </p:anim>
                                    <p:anim calcmode="lin" valueType="num">
                                      <p:cBhvr>
                                        <p:cTn id="161" dur="664" tmFilter="0.0,0.0;0.25,0.07;0.50,0.2;0.75,0.467;1.0,1.0">
                                          <p:stCondLst>
                                            <p:cond delay="0"/>
                                          </p:stCondLst>
                                        </p:cTn>
                                        <p:tgtEl>
                                          <p:spTgt spid="42000"/>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62" dur="664" tmFilter="0, 0; 0.125,0.2665; 0.25,0.4; 0.375,0.465; 0.5,0.5;  0.625,0.535; 0.75,0.6; 0.875,0.7335; 1,1">
                                          <p:stCondLst>
                                            <p:cond delay="664"/>
                                          </p:stCondLst>
                                        </p:cTn>
                                        <p:tgtEl>
                                          <p:spTgt spid="42000"/>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63" dur="332" tmFilter="0, 0; 0.125,0.2665; 0.25,0.4; 0.375,0.465; 0.5,0.5;  0.625,0.535; 0.75,0.6; 0.875,0.7335; 1,1">
                                          <p:stCondLst>
                                            <p:cond delay="1324"/>
                                          </p:stCondLst>
                                        </p:cTn>
                                        <p:tgtEl>
                                          <p:spTgt spid="42000"/>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64" dur="164" tmFilter="0, 0; 0.125,0.2665; 0.25,0.4; 0.375,0.465; 0.5,0.5;  0.625,0.535; 0.75,0.6; 0.875,0.7335; 1,1">
                                          <p:stCondLst>
                                            <p:cond delay="1656"/>
                                          </p:stCondLst>
                                        </p:cTn>
                                        <p:tgtEl>
                                          <p:spTgt spid="42000"/>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65" dur="180" accel="50000">
                                          <p:stCondLst>
                                            <p:cond delay="1820"/>
                                          </p:stCondLst>
                                        </p:cTn>
                                        <p:tgtEl>
                                          <p:spTgt spid="42000"/>
                                        </p:tgtEl>
                                        <p:attrNameLst>
                                          <p:attrName>ppt_y</p:attrName>
                                        </p:attrNameLst>
                                      </p:cBhvr>
                                      <p:tavLst>
                                        <p:tav tm="0">
                                          <p:val>
                                            <p:strVal val="ppt_y"/>
                                          </p:val>
                                        </p:tav>
                                        <p:tav tm="100000">
                                          <p:val>
                                            <p:strVal val="ppt_y+ppt_h"/>
                                          </p:val>
                                        </p:tav>
                                      </p:tavLst>
                                    </p:anim>
                                    <p:animScale>
                                      <p:cBhvr>
                                        <p:cTn id="166" dur="26">
                                          <p:stCondLst>
                                            <p:cond delay="620"/>
                                          </p:stCondLst>
                                        </p:cTn>
                                        <p:tgtEl>
                                          <p:spTgt spid="42000"/>
                                        </p:tgtEl>
                                      </p:cBhvr>
                                      <p:to x="100000" y="60000"/>
                                    </p:animScale>
                                    <p:animScale>
                                      <p:cBhvr>
                                        <p:cTn id="167" dur="166" decel="50000">
                                          <p:stCondLst>
                                            <p:cond delay="646"/>
                                          </p:stCondLst>
                                        </p:cTn>
                                        <p:tgtEl>
                                          <p:spTgt spid="42000"/>
                                        </p:tgtEl>
                                      </p:cBhvr>
                                      <p:to x="100000" y="100000"/>
                                    </p:animScale>
                                    <p:animScale>
                                      <p:cBhvr>
                                        <p:cTn id="168" dur="26">
                                          <p:stCondLst>
                                            <p:cond delay="1312"/>
                                          </p:stCondLst>
                                        </p:cTn>
                                        <p:tgtEl>
                                          <p:spTgt spid="42000"/>
                                        </p:tgtEl>
                                      </p:cBhvr>
                                      <p:to x="100000" y="80000"/>
                                    </p:animScale>
                                    <p:animScale>
                                      <p:cBhvr>
                                        <p:cTn id="169" dur="166" decel="50000">
                                          <p:stCondLst>
                                            <p:cond delay="1338"/>
                                          </p:stCondLst>
                                        </p:cTn>
                                        <p:tgtEl>
                                          <p:spTgt spid="42000"/>
                                        </p:tgtEl>
                                      </p:cBhvr>
                                      <p:to x="100000" y="100000"/>
                                    </p:animScale>
                                    <p:animScale>
                                      <p:cBhvr>
                                        <p:cTn id="170" dur="26">
                                          <p:stCondLst>
                                            <p:cond delay="1642"/>
                                          </p:stCondLst>
                                        </p:cTn>
                                        <p:tgtEl>
                                          <p:spTgt spid="42000"/>
                                        </p:tgtEl>
                                      </p:cBhvr>
                                      <p:to x="100000" y="90000"/>
                                    </p:animScale>
                                    <p:animScale>
                                      <p:cBhvr>
                                        <p:cTn id="171" dur="166" decel="50000">
                                          <p:stCondLst>
                                            <p:cond delay="1668"/>
                                          </p:stCondLst>
                                        </p:cTn>
                                        <p:tgtEl>
                                          <p:spTgt spid="42000"/>
                                        </p:tgtEl>
                                      </p:cBhvr>
                                      <p:to x="100000" y="100000"/>
                                    </p:animScale>
                                    <p:animScale>
                                      <p:cBhvr>
                                        <p:cTn id="172" dur="26">
                                          <p:stCondLst>
                                            <p:cond delay="1808"/>
                                          </p:stCondLst>
                                        </p:cTn>
                                        <p:tgtEl>
                                          <p:spTgt spid="42000"/>
                                        </p:tgtEl>
                                      </p:cBhvr>
                                      <p:to x="100000" y="95000"/>
                                    </p:animScale>
                                    <p:animScale>
                                      <p:cBhvr>
                                        <p:cTn id="173" dur="166" decel="50000">
                                          <p:stCondLst>
                                            <p:cond delay="1834"/>
                                          </p:stCondLst>
                                        </p:cTn>
                                        <p:tgtEl>
                                          <p:spTgt spid="42000"/>
                                        </p:tgtEl>
                                      </p:cBhvr>
                                      <p:to x="100000" y="100000"/>
                                    </p:animScale>
                                    <p:set>
                                      <p:cBhvr>
                                        <p:cTn id="174" dur="1" fill="hold">
                                          <p:stCondLst>
                                            <p:cond delay="1999"/>
                                          </p:stCondLst>
                                        </p:cTn>
                                        <p:tgtEl>
                                          <p:spTgt spid="42000"/>
                                        </p:tgtEl>
                                        <p:attrNameLst>
                                          <p:attrName>style.visibility</p:attrName>
                                        </p:attrNameLst>
                                      </p:cBhvr>
                                      <p:to>
                                        <p:strVal val="hidden"/>
                                      </p:to>
                                    </p:set>
                                  </p:childTnLst>
                                </p:cTn>
                              </p:par>
                              <p:par>
                                <p:cTn id="175" presetID="2" presetClass="exit" presetSubtype="4" fill="hold" grpId="1" nodeType="withEffect">
                                  <p:stCondLst>
                                    <p:cond delay="0"/>
                                  </p:stCondLst>
                                  <p:childTnLst>
                                    <p:anim calcmode="lin" valueType="num">
                                      <p:cBhvr additive="base">
                                        <p:cTn id="176" dur="500"/>
                                        <p:tgtEl>
                                          <p:spTgt spid="41999"/>
                                        </p:tgtEl>
                                        <p:attrNameLst>
                                          <p:attrName>ppt_x</p:attrName>
                                        </p:attrNameLst>
                                      </p:cBhvr>
                                      <p:tavLst>
                                        <p:tav tm="0">
                                          <p:val>
                                            <p:strVal val="ppt_x"/>
                                          </p:val>
                                        </p:tav>
                                        <p:tav tm="100000">
                                          <p:val>
                                            <p:strVal val="ppt_x"/>
                                          </p:val>
                                        </p:tav>
                                      </p:tavLst>
                                    </p:anim>
                                    <p:anim calcmode="lin" valueType="num">
                                      <p:cBhvr additive="base">
                                        <p:cTn id="177" dur="500"/>
                                        <p:tgtEl>
                                          <p:spTgt spid="41999"/>
                                        </p:tgtEl>
                                        <p:attrNameLst>
                                          <p:attrName>ppt_y</p:attrName>
                                        </p:attrNameLst>
                                      </p:cBhvr>
                                      <p:tavLst>
                                        <p:tav tm="0">
                                          <p:val>
                                            <p:strVal val="ppt_y"/>
                                          </p:val>
                                        </p:tav>
                                        <p:tav tm="100000">
                                          <p:val>
                                            <p:strVal val="1+ppt_h/2"/>
                                          </p:val>
                                        </p:tav>
                                      </p:tavLst>
                                    </p:anim>
                                    <p:set>
                                      <p:cBhvr>
                                        <p:cTn id="178" dur="1" fill="hold">
                                          <p:stCondLst>
                                            <p:cond delay="499"/>
                                          </p:stCondLst>
                                        </p:cTn>
                                        <p:tgtEl>
                                          <p:spTgt spid="41999"/>
                                        </p:tgtEl>
                                        <p:attrNameLst>
                                          <p:attrName>style.visibility</p:attrName>
                                        </p:attrNameLst>
                                      </p:cBhvr>
                                      <p:to>
                                        <p:strVal val="hidden"/>
                                      </p:to>
                                    </p:set>
                                  </p:childTnLst>
                                </p:cTn>
                              </p:par>
                            </p:childTnLst>
                          </p:cTn>
                        </p:par>
                      </p:childTnLst>
                    </p:cTn>
                  </p:par>
                </p:childTnLst>
              </p:cTn>
              <p:nextCondLst>
                <p:cond evt="onClick" delay="0">
                  <p:tgtEl>
                    <p:spTgt spid="42006"/>
                  </p:tgtEl>
                </p:cond>
              </p:nextCondLst>
            </p:seq>
            <p:seq concurrent="1" nextAc="seek">
              <p:cTn id="179" restart="whenNotActive" fill="hold" evtFilter="cancelBubble" nodeType="interactiveSeq">
                <p:stCondLst>
                  <p:cond evt="onClick" delay="0">
                    <p:tgtEl>
                      <p:spTgt spid="42007"/>
                    </p:tgtEl>
                  </p:cond>
                </p:stCondLst>
                <p:endSync evt="end" delay="0">
                  <p:rtn val="all"/>
                </p:endSync>
                <p:childTnLst>
                  <p:par>
                    <p:cTn id="180" fill="hold" nodeType="clickPar">
                      <p:stCondLst>
                        <p:cond delay="0"/>
                      </p:stCondLst>
                      <p:childTnLst>
                        <p:par>
                          <p:cTn id="181" fill="hold" nodeType="withGroup">
                            <p:stCondLst>
                              <p:cond delay="0"/>
                            </p:stCondLst>
                            <p:childTnLst>
                              <p:par>
                                <p:cTn id="182" presetID="1" presetClass="emph" presetSubtype="2" fill="hold" nodeType="clickEffect">
                                  <p:stCondLst>
                                    <p:cond delay="0"/>
                                  </p:stCondLst>
                                  <p:childTnLst>
                                    <p:animClr clrSpc="rgb" dir="cw">
                                      <p:cBhvr>
                                        <p:cTn id="183" dur="1000" fill="hold"/>
                                        <p:tgtEl>
                                          <p:spTgt spid="42007"/>
                                        </p:tgtEl>
                                        <p:attrNameLst>
                                          <p:attrName>fillcolor</p:attrName>
                                        </p:attrNameLst>
                                      </p:cBhvr>
                                      <p:to>
                                        <a:srgbClr val="00FF00"/>
                                      </p:to>
                                    </p:animClr>
                                    <p:set>
                                      <p:cBhvr>
                                        <p:cTn id="184" dur="1000" fill="hold"/>
                                        <p:tgtEl>
                                          <p:spTgt spid="42007"/>
                                        </p:tgtEl>
                                        <p:attrNameLst>
                                          <p:attrName>fill.type</p:attrName>
                                        </p:attrNameLst>
                                      </p:cBhvr>
                                      <p:to>
                                        <p:strVal val="solid"/>
                                      </p:to>
                                    </p:set>
                                    <p:set>
                                      <p:cBhvr>
                                        <p:cTn id="185" dur="1000" fill="hold"/>
                                        <p:tgtEl>
                                          <p:spTgt spid="42007"/>
                                        </p:tgtEl>
                                        <p:attrNameLst>
                                          <p:attrName>fill.on</p:attrName>
                                        </p:attrNameLst>
                                      </p:cBhvr>
                                      <p:to>
                                        <p:strVal val="true"/>
                                      </p:to>
                                    </p:set>
                                  </p:childTnLst>
                                </p:cTn>
                              </p:par>
                              <p:par>
                                <p:cTn id="186" presetID="18" presetClass="entr" presetSubtype="12" fill="hold" grpId="0" nodeType="withEffect">
                                  <p:stCondLst>
                                    <p:cond delay="0"/>
                                  </p:stCondLst>
                                  <p:childTnLst>
                                    <p:set>
                                      <p:cBhvr>
                                        <p:cTn id="187" dur="1" fill="hold">
                                          <p:stCondLst>
                                            <p:cond delay="0"/>
                                          </p:stCondLst>
                                        </p:cTn>
                                        <p:tgtEl>
                                          <p:spTgt spid="41997"/>
                                        </p:tgtEl>
                                        <p:attrNameLst>
                                          <p:attrName>style.visibility</p:attrName>
                                        </p:attrNameLst>
                                      </p:cBhvr>
                                      <p:to>
                                        <p:strVal val="visible"/>
                                      </p:to>
                                    </p:set>
                                    <p:animEffect transition="in" filter="strips(downLeft)">
                                      <p:cBhvr>
                                        <p:cTn id="188" dur="500"/>
                                        <p:tgtEl>
                                          <p:spTgt spid="41997"/>
                                        </p:tgtEl>
                                      </p:cBhvr>
                                    </p:animEffect>
                                  </p:childTnLst>
                                </p:cTn>
                              </p:par>
                            </p:childTnLst>
                          </p:cTn>
                        </p:par>
                        <p:par>
                          <p:cTn id="189" fill="hold" nodeType="afterGroup">
                            <p:stCondLst>
                              <p:cond delay="1000"/>
                            </p:stCondLst>
                            <p:childTnLst>
                              <p:par>
                                <p:cTn id="190" presetID="5" presetClass="entr" presetSubtype="10" fill="hold" grpId="0" nodeType="afterEffect">
                                  <p:stCondLst>
                                    <p:cond delay="0"/>
                                  </p:stCondLst>
                                  <p:childTnLst>
                                    <p:set>
                                      <p:cBhvr>
                                        <p:cTn id="191" dur="1" fill="hold">
                                          <p:stCondLst>
                                            <p:cond delay="0"/>
                                          </p:stCondLst>
                                        </p:cTn>
                                        <p:tgtEl>
                                          <p:spTgt spid="41996"/>
                                        </p:tgtEl>
                                        <p:attrNameLst>
                                          <p:attrName>style.visibility</p:attrName>
                                        </p:attrNameLst>
                                      </p:cBhvr>
                                      <p:to>
                                        <p:strVal val="visible"/>
                                      </p:to>
                                    </p:set>
                                    <p:animEffect transition="in" filter="checkerboard(across)">
                                      <p:cBhvr>
                                        <p:cTn id="192" dur="500"/>
                                        <p:tgtEl>
                                          <p:spTgt spid="41996"/>
                                        </p:tgtEl>
                                      </p:cBhvr>
                                    </p:animEffect>
                                  </p:childTnLst>
                                </p:cTn>
                              </p:par>
                            </p:childTnLst>
                          </p:cTn>
                        </p:par>
                      </p:childTnLst>
                    </p:cTn>
                  </p:par>
                  <p:par>
                    <p:cTn id="193" fill="hold" nodeType="clickPar">
                      <p:stCondLst>
                        <p:cond delay="indefinite"/>
                      </p:stCondLst>
                      <p:childTnLst>
                        <p:par>
                          <p:cTn id="194" fill="hold" nodeType="withGroup">
                            <p:stCondLst>
                              <p:cond delay="0"/>
                            </p:stCondLst>
                            <p:childTnLst>
                              <p:par>
                                <p:cTn id="195" presetID="1" presetClass="emph" presetSubtype="2" fill="hold" nodeType="clickEffect">
                                  <p:stCondLst>
                                    <p:cond delay="0"/>
                                  </p:stCondLst>
                                  <p:childTnLst>
                                    <p:animClr clrSpc="rgb" dir="cw">
                                      <p:cBhvr>
                                        <p:cTn id="196" dur="500" fill="hold"/>
                                        <p:tgtEl>
                                          <p:spTgt spid="42007"/>
                                        </p:tgtEl>
                                        <p:attrNameLst>
                                          <p:attrName>fillcolor</p:attrName>
                                        </p:attrNameLst>
                                      </p:cBhvr>
                                      <p:to>
                                        <a:srgbClr val="00CCFF"/>
                                      </p:to>
                                    </p:animClr>
                                    <p:set>
                                      <p:cBhvr>
                                        <p:cTn id="197" dur="500" fill="hold"/>
                                        <p:tgtEl>
                                          <p:spTgt spid="42007"/>
                                        </p:tgtEl>
                                        <p:attrNameLst>
                                          <p:attrName>fill.type</p:attrName>
                                        </p:attrNameLst>
                                      </p:cBhvr>
                                      <p:to>
                                        <p:strVal val="solid"/>
                                      </p:to>
                                    </p:set>
                                    <p:set>
                                      <p:cBhvr>
                                        <p:cTn id="198" dur="500" fill="hold"/>
                                        <p:tgtEl>
                                          <p:spTgt spid="42007"/>
                                        </p:tgtEl>
                                        <p:attrNameLst>
                                          <p:attrName>fill.on</p:attrName>
                                        </p:attrNameLst>
                                      </p:cBhvr>
                                      <p:to>
                                        <p:strVal val="true"/>
                                      </p:to>
                                    </p:set>
                                  </p:childTnLst>
                                </p:cTn>
                              </p:par>
                              <p:par>
                                <p:cTn id="199" presetID="8" presetClass="exit" presetSubtype="16" fill="hold" grpId="1" nodeType="withEffect">
                                  <p:stCondLst>
                                    <p:cond delay="0"/>
                                  </p:stCondLst>
                                  <p:childTnLst>
                                    <p:animEffect transition="out" filter="diamond(in)">
                                      <p:cBhvr>
                                        <p:cTn id="200" dur="2000"/>
                                        <p:tgtEl>
                                          <p:spTgt spid="41996"/>
                                        </p:tgtEl>
                                      </p:cBhvr>
                                    </p:animEffect>
                                    <p:set>
                                      <p:cBhvr>
                                        <p:cTn id="201" dur="1" fill="hold">
                                          <p:stCondLst>
                                            <p:cond delay="1999"/>
                                          </p:stCondLst>
                                        </p:cTn>
                                        <p:tgtEl>
                                          <p:spTgt spid="41996"/>
                                        </p:tgtEl>
                                        <p:attrNameLst>
                                          <p:attrName>style.visibility</p:attrName>
                                        </p:attrNameLst>
                                      </p:cBhvr>
                                      <p:to>
                                        <p:strVal val="hidden"/>
                                      </p:to>
                                    </p:set>
                                  </p:childTnLst>
                                </p:cTn>
                              </p:par>
                              <p:par>
                                <p:cTn id="202" presetID="3" presetClass="exit" presetSubtype="10" fill="hold" grpId="1" nodeType="withEffect">
                                  <p:stCondLst>
                                    <p:cond delay="0"/>
                                  </p:stCondLst>
                                  <p:childTnLst>
                                    <p:animEffect transition="out" filter="blinds(horizontal)">
                                      <p:cBhvr>
                                        <p:cTn id="203" dur="500"/>
                                        <p:tgtEl>
                                          <p:spTgt spid="41997"/>
                                        </p:tgtEl>
                                      </p:cBhvr>
                                    </p:animEffect>
                                    <p:set>
                                      <p:cBhvr>
                                        <p:cTn id="204" dur="1" fill="hold">
                                          <p:stCondLst>
                                            <p:cond delay="499"/>
                                          </p:stCondLst>
                                        </p:cTn>
                                        <p:tgtEl>
                                          <p:spTgt spid="41997"/>
                                        </p:tgtEl>
                                        <p:attrNameLst>
                                          <p:attrName>style.visibility</p:attrName>
                                        </p:attrNameLst>
                                      </p:cBhvr>
                                      <p:to>
                                        <p:strVal val="hidden"/>
                                      </p:to>
                                    </p:set>
                                  </p:childTnLst>
                                </p:cTn>
                              </p:par>
                            </p:childTnLst>
                          </p:cTn>
                        </p:par>
                      </p:childTnLst>
                    </p:cTn>
                  </p:par>
                </p:childTnLst>
              </p:cTn>
              <p:nextCondLst>
                <p:cond evt="onClick" delay="0">
                  <p:tgtEl>
                    <p:spTgt spid="42007"/>
                  </p:tgtEl>
                </p:cond>
              </p:nextCondLst>
            </p:seq>
          </p:childTnLst>
        </p:cTn>
      </p:par>
    </p:tnLst>
    <p:bldLst>
      <p:bldP spid="41987" grpId="0" animBg="1"/>
      <p:bldP spid="41987" grpId="1" animBg="1"/>
      <p:bldP spid="41988" grpId="0" animBg="1"/>
      <p:bldP spid="41988" grpId="1" animBg="1"/>
      <p:bldP spid="41989" grpId="0" animBg="1"/>
      <p:bldP spid="41989" grpId="1" animBg="1"/>
      <p:bldP spid="41990" grpId="0" animBg="1"/>
      <p:bldP spid="41990" grpId="1" animBg="1"/>
      <p:bldP spid="41991" grpId="0" animBg="1"/>
      <p:bldP spid="41991" grpId="1" animBg="1"/>
      <p:bldP spid="41992" grpId="0" animBg="1"/>
      <p:bldP spid="41992" grpId="1" animBg="1"/>
      <p:bldP spid="41993" grpId="0" animBg="1"/>
      <p:bldP spid="41993" grpId="1" animBg="1"/>
      <p:bldP spid="41994" grpId="0" animBg="1"/>
      <p:bldP spid="41994" grpId="1" animBg="1"/>
      <p:bldP spid="41995" grpId="0" animBg="1"/>
      <p:bldP spid="41995" grpId="1" animBg="1"/>
      <p:bldP spid="41996" grpId="0" animBg="1"/>
      <p:bldP spid="41996" grpId="1" animBg="1"/>
      <p:bldP spid="41997" grpId="0" animBg="1"/>
      <p:bldP spid="41997" grpId="1" animBg="1"/>
      <p:bldP spid="41998" grpId="0" animBg="1"/>
      <p:bldP spid="41998" grpId="1" animBg="1"/>
      <p:bldP spid="41999" grpId="0" animBg="1"/>
      <p:bldP spid="41999" grpId="1" animBg="1"/>
      <p:bldP spid="42000" grpId="0" animBg="1"/>
      <p:bldP spid="42000"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Picture6"/>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3315" name="Rectangle 5"/>
          <p:cNvSpPr>
            <a:spLocks noGrp="1" noChangeArrowheads="1"/>
          </p:cNvSpPr>
          <p:nvPr>
            <p:ph type="title"/>
          </p:nvPr>
        </p:nvSpPr>
        <p:spPr>
          <a:xfrm>
            <a:off x="228600" y="2819400"/>
            <a:ext cx="8686800" cy="1066800"/>
          </a:xfrm>
          <a:noFill/>
        </p:spPr>
        <p:txBody>
          <a:bodyPr/>
          <a:lstStyle/>
          <a:p>
            <a:pPr algn="l" eaLnBrk="1" hangingPunct="1"/>
            <a:r>
              <a:rPr lang="en-US" sz="4000" smtClean="0"/>
              <a:t> </a:t>
            </a:r>
            <a:r>
              <a:rPr lang="en-US" sz="4000" smtClean="0">
                <a:solidFill>
                  <a:srgbClr val="FF3300"/>
                </a:solidFill>
              </a:rPr>
              <a:t>Vì sao các nhà máy xi m</a:t>
            </a:r>
            <a:r>
              <a:rPr lang="vi-VN" sz="4000" smtClean="0">
                <a:solidFill>
                  <a:srgbClr val="FF3300"/>
                </a:solidFill>
              </a:rPr>
              <a:t>ă</a:t>
            </a:r>
            <a:r>
              <a:rPr lang="en-US" sz="4000" smtClean="0">
                <a:solidFill>
                  <a:srgbClr val="FF3300"/>
                </a:solidFill>
              </a:rPr>
              <a:t>ng th</a:t>
            </a:r>
            <a:r>
              <a:rPr lang="vi-VN" sz="4000" smtClean="0">
                <a:solidFill>
                  <a:srgbClr val="FF3300"/>
                </a:solidFill>
              </a:rPr>
              <a:t>ư</a:t>
            </a:r>
            <a:r>
              <a:rPr lang="en-US" sz="4000" smtClean="0">
                <a:solidFill>
                  <a:srgbClr val="FF3300"/>
                </a:solidFill>
              </a:rPr>
              <a:t>ờng xây dựng ở những vùng núi ?</a:t>
            </a:r>
          </a:p>
        </p:txBody>
      </p:sp>
      <p:sp>
        <p:nvSpPr>
          <p:cNvPr id="2076" name="WordArt 28"/>
          <p:cNvSpPr>
            <a:spLocks noChangeArrowheads="1" noChangeShapeType="1" noTextEdit="1"/>
          </p:cNvSpPr>
          <p:nvPr/>
        </p:nvSpPr>
        <p:spPr bwMode="auto">
          <a:xfrm>
            <a:off x="3357563" y="917575"/>
            <a:ext cx="4486275" cy="1211263"/>
          </a:xfrm>
          <a:prstGeom prst="rect">
            <a:avLst/>
          </a:prstGeom>
        </p:spPr>
        <p:txBody>
          <a:bodyPr wrap="none"/>
          <a:lstStyle/>
          <a:p>
            <a:pPr algn="ctr">
              <a:defRPr/>
            </a:pPr>
            <a:r>
              <a:rPr lang="en-US" sz="4000" b="1">
                <a:solidFill>
                  <a:srgbClr val="00FF00"/>
                </a:solidFill>
                <a:effectLst>
                  <a:outerShdw blurRad="38100" dist="38100" dir="2700000" algn="tl">
                    <a:srgbClr val="000000"/>
                  </a:outerShdw>
                </a:effectLst>
                <a:latin typeface="Arial"/>
              </a:rPr>
              <a:t>       </a:t>
            </a:r>
            <a:endParaRPr lang="vi-VN" sz="4000" b="1">
              <a:solidFill>
                <a:srgbClr val="00FF00"/>
              </a:solidFill>
              <a:effectLst>
                <a:outerShdw blurRad="38100" dist="38100" dir="2700000" algn="tl">
                  <a:srgbClr val="000000"/>
                </a:outerShdw>
              </a:effectLst>
              <a:latin typeface="Arial"/>
            </a:endParaRPr>
          </a:p>
        </p:txBody>
      </p:sp>
      <p:sp>
        <p:nvSpPr>
          <p:cNvPr id="20490" name="Text Box 10"/>
          <p:cNvSpPr txBox="1">
            <a:spLocks noChangeArrowheads="1"/>
          </p:cNvSpPr>
          <p:nvPr/>
        </p:nvSpPr>
        <p:spPr bwMode="auto">
          <a:xfrm>
            <a:off x="914400" y="990600"/>
            <a:ext cx="2971800" cy="701675"/>
          </a:xfrm>
          <a:prstGeom prst="rect">
            <a:avLst/>
          </a:prstGeom>
          <a:noFill/>
          <a:ln w="12700" cap="sq">
            <a:noFill/>
            <a:miter lim="800000"/>
            <a:headEnd type="none" w="sm" len="sm"/>
            <a:tailEnd type="none" w="sm" len="sm"/>
          </a:ln>
          <a:effectLst/>
        </p:spPr>
        <p:txBody>
          <a:bodyPr>
            <a:spAutoFit/>
          </a:bodyPr>
          <a:lstStyle/>
          <a:p>
            <a:pPr eaLnBrk="0" hangingPunct="0">
              <a:defRPr/>
            </a:pPr>
            <a:r>
              <a:rPr lang="en-US" sz="4000" b="1" u="sng">
                <a:solidFill>
                  <a:srgbClr val="FF3300"/>
                </a:solidFill>
                <a:latin typeface="Arial"/>
                <a:cs typeface="Times New Roman" pitchFamily="18" charset="0"/>
              </a:rPr>
              <a:t>Khoa học</a:t>
            </a:r>
            <a:endParaRPr lang="en-US" sz="4000" b="1">
              <a:solidFill>
                <a:srgbClr val="FF3300"/>
              </a:solidFill>
              <a:effectLst>
                <a:outerShdw blurRad="38100" dist="38100" dir="2700000" algn="tl">
                  <a:srgbClr val="000000"/>
                </a:outerShdw>
              </a:effectLst>
              <a:latin typeface="Arial"/>
              <a:cs typeface="Times New Roman" pitchFamily="18" charset="0"/>
            </a:endParaRPr>
          </a:p>
        </p:txBody>
      </p:sp>
    </p:spTree>
  </p:cSld>
  <p:clrMapOvr>
    <a:masterClrMapping/>
  </p:clrMapOvr>
  <p:transition spd="med">
    <p:zoom/>
    <p:sndAc>
      <p:stSnd>
        <p:snd r:embed="rId2" name="chimes.wav" builtIn="1"/>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Picture6"/>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4339" name="Rectangle 3"/>
          <p:cNvSpPr>
            <a:spLocks noGrp="1" noChangeArrowheads="1"/>
          </p:cNvSpPr>
          <p:nvPr>
            <p:ph type="title"/>
          </p:nvPr>
        </p:nvSpPr>
        <p:spPr>
          <a:xfrm>
            <a:off x="228600" y="2819400"/>
            <a:ext cx="8686800" cy="1066800"/>
          </a:xfrm>
          <a:noFill/>
        </p:spPr>
        <p:txBody>
          <a:bodyPr/>
          <a:lstStyle/>
          <a:p>
            <a:pPr algn="l" eaLnBrk="1" hangingPunct="1"/>
            <a:r>
              <a:rPr lang="en-US" sz="4000" smtClean="0"/>
              <a:t> </a:t>
            </a:r>
            <a:r>
              <a:rPr lang="en-US" sz="4000" smtClean="0">
                <a:solidFill>
                  <a:srgbClr val="FF3300"/>
                </a:solidFill>
              </a:rPr>
              <a:t>Vì sao các nhà máy xi m</a:t>
            </a:r>
            <a:r>
              <a:rPr lang="vi-VN" sz="4000" smtClean="0">
                <a:solidFill>
                  <a:srgbClr val="FF3300"/>
                </a:solidFill>
              </a:rPr>
              <a:t>ă</a:t>
            </a:r>
            <a:r>
              <a:rPr lang="en-US" sz="4000" smtClean="0">
                <a:solidFill>
                  <a:srgbClr val="FF3300"/>
                </a:solidFill>
              </a:rPr>
              <a:t>ng th</a:t>
            </a:r>
            <a:r>
              <a:rPr lang="vi-VN" sz="4000" smtClean="0">
                <a:solidFill>
                  <a:srgbClr val="FF3300"/>
                </a:solidFill>
              </a:rPr>
              <a:t>ư</a:t>
            </a:r>
            <a:r>
              <a:rPr lang="en-US" sz="4000" smtClean="0">
                <a:solidFill>
                  <a:srgbClr val="FF3300"/>
                </a:solidFill>
              </a:rPr>
              <a:t>ờng xây dựng ở những vùng núi ?</a:t>
            </a:r>
          </a:p>
        </p:txBody>
      </p:sp>
      <p:sp>
        <p:nvSpPr>
          <p:cNvPr id="2076" name="WordArt 28"/>
          <p:cNvSpPr>
            <a:spLocks noChangeArrowheads="1" noChangeShapeType="1" noTextEdit="1"/>
          </p:cNvSpPr>
          <p:nvPr/>
        </p:nvSpPr>
        <p:spPr bwMode="auto">
          <a:xfrm>
            <a:off x="3357563" y="917575"/>
            <a:ext cx="4486275" cy="1211263"/>
          </a:xfrm>
          <a:prstGeom prst="rect">
            <a:avLst/>
          </a:prstGeom>
        </p:spPr>
        <p:txBody>
          <a:bodyPr wrap="none"/>
          <a:lstStyle/>
          <a:p>
            <a:pPr algn="ctr">
              <a:defRPr/>
            </a:pPr>
            <a:r>
              <a:rPr lang="en-US" sz="4000" b="1">
                <a:solidFill>
                  <a:srgbClr val="00FF00"/>
                </a:solidFill>
                <a:effectLst>
                  <a:outerShdw blurRad="38100" dist="38100" dir="2700000" algn="tl">
                    <a:srgbClr val="000000"/>
                  </a:outerShdw>
                </a:effectLst>
                <a:latin typeface="Arial"/>
              </a:rPr>
              <a:t>       </a:t>
            </a:r>
            <a:endParaRPr lang="vi-VN" sz="4000" b="1">
              <a:solidFill>
                <a:srgbClr val="00FF00"/>
              </a:solidFill>
              <a:effectLst>
                <a:outerShdw blurRad="38100" dist="38100" dir="2700000" algn="tl">
                  <a:srgbClr val="000000"/>
                </a:outerShdw>
              </a:effectLst>
              <a:latin typeface="Arial"/>
            </a:endParaRPr>
          </a:p>
        </p:txBody>
      </p:sp>
      <p:sp>
        <p:nvSpPr>
          <p:cNvPr id="32776" name="Text Box 8"/>
          <p:cNvSpPr txBox="1">
            <a:spLocks noChangeArrowheads="1"/>
          </p:cNvSpPr>
          <p:nvPr/>
        </p:nvSpPr>
        <p:spPr bwMode="auto">
          <a:xfrm>
            <a:off x="914400" y="990600"/>
            <a:ext cx="2971800" cy="701675"/>
          </a:xfrm>
          <a:prstGeom prst="rect">
            <a:avLst/>
          </a:prstGeom>
          <a:noFill/>
          <a:ln w="12700" cap="sq">
            <a:noFill/>
            <a:miter lim="800000"/>
            <a:headEnd type="none" w="sm" len="sm"/>
            <a:tailEnd type="none" w="sm" len="sm"/>
          </a:ln>
          <a:effectLst/>
        </p:spPr>
        <p:txBody>
          <a:bodyPr>
            <a:spAutoFit/>
          </a:bodyPr>
          <a:lstStyle/>
          <a:p>
            <a:pPr eaLnBrk="0" hangingPunct="0">
              <a:defRPr/>
            </a:pPr>
            <a:r>
              <a:rPr lang="en-US" sz="4000" b="1" u="sng">
                <a:solidFill>
                  <a:srgbClr val="FF3300"/>
                </a:solidFill>
                <a:latin typeface="Arial"/>
                <a:cs typeface="Times New Roman" pitchFamily="18" charset="0"/>
              </a:rPr>
              <a:t>Khoa học</a:t>
            </a:r>
            <a:endParaRPr lang="en-US" sz="4000" b="1">
              <a:solidFill>
                <a:srgbClr val="FF3300"/>
              </a:solidFill>
              <a:effectLst>
                <a:outerShdw blurRad="38100" dist="38100" dir="2700000" algn="tl">
                  <a:srgbClr val="000000"/>
                </a:outerShdw>
              </a:effectLst>
              <a:latin typeface="Arial"/>
              <a:cs typeface="Times New Roman" pitchFamily="18" charset="0"/>
            </a:endParaRPr>
          </a:p>
        </p:txBody>
      </p:sp>
    </p:spTree>
  </p:cSld>
  <p:clrMapOvr>
    <a:masterClrMapping/>
  </p:clrMapOvr>
  <p:transition spd="med">
    <p:zoom/>
    <p:sndAc>
      <p:stSnd>
        <p:snd r:embed="rId2" name="chimes.wav" builtIn="1"/>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6" name="Text Box 8"/>
          <p:cNvSpPr txBox="1">
            <a:spLocks noChangeArrowheads="1"/>
          </p:cNvSpPr>
          <p:nvPr/>
        </p:nvSpPr>
        <p:spPr bwMode="auto">
          <a:xfrm>
            <a:off x="2667000" y="1828800"/>
            <a:ext cx="6477000" cy="2800350"/>
          </a:xfrm>
          <a:prstGeom prst="rect">
            <a:avLst/>
          </a:prstGeom>
          <a:noFill/>
          <a:ln w="9525">
            <a:noFill/>
            <a:miter lim="800000"/>
            <a:headEnd/>
            <a:tailEnd/>
          </a:ln>
        </p:spPr>
        <p:txBody>
          <a:bodyPr>
            <a:spAutoFit/>
          </a:bodyPr>
          <a:lstStyle/>
          <a:p>
            <a:pPr>
              <a:spcBef>
                <a:spcPct val="50000"/>
              </a:spcBef>
            </a:pPr>
            <a:r>
              <a:rPr lang="en-US" sz="3200" b="1">
                <a:latin typeface="Times New Roman" pitchFamily="18" charset="0"/>
                <a:cs typeface="Arial" charset="0"/>
              </a:rPr>
              <a:t>-</a:t>
            </a:r>
            <a:r>
              <a:rPr lang="en-US" sz="3200" b="1">
                <a:solidFill>
                  <a:srgbClr val="6600FF"/>
                </a:solidFill>
                <a:cs typeface="Arial" charset="0"/>
              </a:rPr>
              <a:t>Ở </a:t>
            </a:r>
            <a:r>
              <a:rPr lang="vi-VN" sz="3200" b="1">
                <a:solidFill>
                  <a:srgbClr val="6600FF"/>
                </a:solidFill>
                <a:cs typeface="Arial" charset="0"/>
              </a:rPr>
              <a:t>đ</a:t>
            </a:r>
            <a:r>
              <a:rPr lang="en-US" sz="3200" b="1">
                <a:solidFill>
                  <a:srgbClr val="6600FF"/>
                </a:solidFill>
                <a:cs typeface="Arial" charset="0"/>
              </a:rPr>
              <a:t>ịa ph</a:t>
            </a:r>
            <a:r>
              <a:rPr lang="vi-VN" sz="3200" b="1">
                <a:solidFill>
                  <a:srgbClr val="6600FF"/>
                </a:solidFill>
                <a:cs typeface="Arial" charset="0"/>
              </a:rPr>
              <a:t>ươ</a:t>
            </a:r>
            <a:r>
              <a:rPr lang="en-US" sz="3200" b="1">
                <a:solidFill>
                  <a:srgbClr val="6600FF"/>
                </a:solidFill>
                <a:cs typeface="Arial" charset="0"/>
              </a:rPr>
              <a:t>ng em ng</a:t>
            </a:r>
            <a:r>
              <a:rPr lang="vi-VN" sz="3200" b="1">
                <a:solidFill>
                  <a:srgbClr val="6600FF"/>
                </a:solidFill>
                <a:cs typeface="Arial" charset="0"/>
              </a:rPr>
              <a:t>ư</a:t>
            </a:r>
            <a:r>
              <a:rPr lang="en-US" sz="3200" b="1">
                <a:solidFill>
                  <a:srgbClr val="6600FF"/>
                </a:solidFill>
                <a:cs typeface="Arial" charset="0"/>
              </a:rPr>
              <a:t>ời ta dùng xi m</a:t>
            </a:r>
            <a:r>
              <a:rPr lang="vi-VN" sz="3200" b="1">
                <a:solidFill>
                  <a:srgbClr val="6600FF"/>
                </a:solidFill>
                <a:cs typeface="Arial" charset="0"/>
              </a:rPr>
              <a:t>ă</a:t>
            </a:r>
            <a:r>
              <a:rPr lang="en-US" sz="3200" b="1">
                <a:solidFill>
                  <a:srgbClr val="6600FF"/>
                </a:solidFill>
                <a:cs typeface="Arial" charset="0"/>
              </a:rPr>
              <a:t>ng vào những việc nào?</a:t>
            </a:r>
          </a:p>
          <a:p>
            <a:pPr>
              <a:spcBef>
                <a:spcPct val="50000"/>
              </a:spcBef>
            </a:pPr>
            <a:r>
              <a:rPr lang="en-US" sz="3200" b="1">
                <a:solidFill>
                  <a:srgbClr val="6600FF"/>
                </a:solidFill>
                <a:cs typeface="Arial" charset="0"/>
              </a:rPr>
              <a:t>- Hãy kể tên một số nhà mày xi m</a:t>
            </a:r>
            <a:r>
              <a:rPr lang="vi-VN" sz="3200" b="1">
                <a:solidFill>
                  <a:srgbClr val="6600FF"/>
                </a:solidFill>
                <a:cs typeface="Arial" charset="0"/>
              </a:rPr>
              <a:t>ă</a:t>
            </a:r>
            <a:r>
              <a:rPr lang="en-US" sz="3200" b="1">
                <a:solidFill>
                  <a:srgbClr val="6600FF"/>
                </a:solidFill>
                <a:cs typeface="Arial" charset="0"/>
              </a:rPr>
              <a:t>ng ở </a:t>
            </a:r>
            <a:r>
              <a:rPr lang="vi-VN" sz="3200" b="1">
                <a:solidFill>
                  <a:srgbClr val="6600FF"/>
                </a:solidFill>
                <a:cs typeface="Arial" charset="0"/>
              </a:rPr>
              <a:t>đ</a:t>
            </a:r>
            <a:r>
              <a:rPr lang="en-US" sz="3200" b="1">
                <a:solidFill>
                  <a:srgbClr val="6600FF"/>
                </a:solidFill>
                <a:cs typeface="Arial" charset="0"/>
              </a:rPr>
              <a:t>ịa ph</a:t>
            </a:r>
            <a:r>
              <a:rPr lang="vi-VN" sz="3200" b="1">
                <a:solidFill>
                  <a:srgbClr val="6600FF"/>
                </a:solidFill>
                <a:cs typeface="Arial" charset="0"/>
              </a:rPr>
              <a:t>ươ</a:t>
            </a:r>
            <a:r>
              <a:rPr lang="en-US" sz="3200" b="1">
                <a:solidFill>
                  <a:srgbClr val="6600FF"/>
                </a:solidFill>
                <a:cs typeface="Arial" charset="0"/>
              </a:rPr>
              <a:t>ng em!</a:t>
            </a:r>
            <a:r>
              <a:rPr lang="en-US" sz="3200" b="1">
                <a:solidFill>
                  <a:srgbClr val="6600FF"/>
                </a:solidFill>
                <a:latin typeface="Times New Roman" pitchFamily="18" charset="0"/>
                <a:cs typeface="Arial" charset="0"/>
              </a:rPr>
              <a:t> </a:t>
            </a:r>
          </a:p>
        </p:txBody>
      </p:sp>
      <p:sp>
        <p:nvSpPr>
          <p:cNvPr id="2076" name="WordArt 28"/>
          <p:cNvSpPr>
            <a:spLocks noChangeArrowheads="1" noChangeShapeType="1" noTextEdit="1"/>
          </p:cNvSpPr>
          <p:nvPr/>
        </p:nvSpPr>
        <p:spPr bwMode="auto">
          <a:xfrm>
            <a:off x="3281363" y="1069975"/>
            <a:ext cx="4327525" cy="1211263"/>
          </a:xfrm>
          <a:prstGeom prst="rect">
            <a:avLst/>
          </a:prstGeom>
        </p:spPr>
        <p:txBody>
          <a:bodyPr wrap="none"/>
          <a:lstStyle/>
          <a:p>
            <a:pPr algn="ctr">
              <a:defRPr/>
            </a:pPr>
            <a:r>
              <a:rPr lang="en-US" sz="4000" b="1">
                <a:solidFill>
                  <a:srgbClr val="00FF00"/>
                </a:solidFill>
                <a:effectLst>
                  <a:outerShdw blurRad="38100" dist="38100" dir="2700000" algn="tl">
                    <a:srgbClr val="000000"/>
                  </a:outerShdw>
                </a:effectLst>
                <a:latin typeface="Arial"/>
              </a:rPr>
              <a:t>       </a:t>
            </a:r>
            <a:endParaRPr lang="vi-VN" sz="4000" b="1">
              <a:solidFill>
                <a:srgbClr val="00FF00"/>
              </a:solidFill>
              <a:effectLst>
                <a:outerShdw blurRad="38100" dist="38100" dir="2700000" algn="tl">
                  <a:srgbClr val="000000"/>
                </a:outerShdw>
              </a:effectLst>
              <a:latin typeface="Arial"/>
            </a:endParaRPr>
          </a:p>
        </p:txBody>
      </p:sp>
      <p:sp>
        <p:nvSpPr>
          <p:cNvPr id="29705" name="Text Box 9"/>
          <p:cNvSpPr txBox="1">
            <a:spLocks noChangeArrowheads="1"/>
          </p:cNvSpPr>
          <p:nvPr/>
        </p:nvSpPr>
        <p:spPr bwMode="auto">
          <a:xfrm>
            <a:off x="914400" y="990600"/>
            <a:ext cx="2867025" cy="701675"/>
          </a:xfrm>
          <a:prstGeom prst="rect">
            <a:avLst/>
          </a:prstGeom>
          <a:noFill/>
          <a:ln w="12700" cap="sq">
            <a:noFill/>
            <a:miter lim="800000"/>
            <a:headEnd type="none" w="sm" len="sm"/>
            <a:tailEnd type="none" w="sm" len="sm"/>
          </a:ln>
          <a:effectLst/>
        </p:spPr>
        <p:txBody>
          <a:bodyPr>
            <a:spAutoFit/>
          </a:bodyPr>
          <a:lstStyle/>
          <a:p>
            <a:pPr eaLnBrk="0" hangingPunct="0">
              <a:defRPr/>
            </a:pPr>
            <a:r>
              <a:rPr lang="en-US" sz="4000" b="1" u="sng">
                <a:solidFill>
                  <a:srgbClr val="FF00FF"/>
                </a:solidFill>
                <a:latin typeface="Arial"/>
                <a:cs typeface="Times New Roman" pitchFamily="18" charset="0"/>
              </a:rPr>
              <a:t>Khoa học</a:t>
            </a:r>
            <a:endParaRPr lang="en-US" sz="4000" b="1">
              <a:solidFill>
                <a:srgbClr val="FF00FF"/>
              </a:solidFill>
              <a:effectLst>
                <a:outerShdw blurRad="38100" dist="38100" dir="2700000" algn="tl">
                  <a:srgbClr val="000000"/>
                </a:outerShdw>
              </a:effectLst>
              <a:latin typeface="Arial"/>
              <a:cs typeface="Times New Roman" pitchFamily="18" charset="0"/>
            </a:endParaRPr>
          </a:p>
        </p:txBody>
      </p:sp>
      <p:sp>
        <p:nvSpPr>
          <p:cNvPr id="15365" name="Oval 10"/>
          <p:cNvSpPr>
            <a:spLocks noChangeArrowheads="1"/>
          </p:cNvSpPr>
          <p:nvPr/>
        </p:nvSpPr>
        <p:spPr bwMode="auto">
          <a:xfrm>
            <a:off x="152400" y="1752600"/>
            <a:ext cx="2286000" cy="1905000"/>
          </a:xfrm>
          <a:prstGeom prst="ellipse">
            <a:avLst/>
          </a:prstGeom>
          <a:solidFill>
            <a:srgbClr val="33CCFF"/>
          </a:solidFill>
          <a:ln w="9525">
            <a:solidFill>
              <a:schemeClr val="tx1"/>
            </a:solidFill>
            <a:round/>
            <a:headEnd/>
            <a:tailEnd/>
          </a:ln>
        </p:spPr>
        <p:txBody>
          <a:bodyPr wrap="none" anchor="ctr"/>
          <a:lstStyle/>
          <a:p>
            <a:pPr algn="ctr"/>
            <a:r>
              <a:rPr lang="en-US" sz="3200" b="1">
                <a:solidFill>
                  <a:srgbClr val="FF0000"/>
                </a:solidFill>
              </a:rPr>
              <a:t>Ho</a:t>
            </a:r>
            <a:r>
              <a:rPr lang="en-US" sz="3200" b="1">
                <a:solidFill>
                  <a:srgbClr val="FF0000"/>
                </a:solidFill>
                <a:cs typeface="Times New Roman" pitchFamily="18" charset="0"/>
              </a:rPr>
              <a:t>ạt động</a:t>
            </a:r>
          </a:p>
          <a:p>
            <a:pPr algn="ctr"/>
            <a:r>
              <a:rPr lang="en-US" sz="3200" b="1">
                <a:solidFill>
                  <a:srgbClr val="FF0000"/>
                </a:solidFill>
                <a:cs typeface="Times New Roman" pitchFamily="18" charset="0"/>
              </a:rPr>
              <a:t>Nhóm 3</a:t>
            </a:r>
          </a:p>
        </p:txBody>
      </p:sp>
      <p:sp>
        <p:nvSpPr>
          <p:cNvPr id="29707" name="Text Box 11"/>
          <p:cNvSpPr txBox="1">
            <a:spLocks noChangeArrowheads="1"/>
          </p:cNvSpPr>
          <p:nvPr/>
        </p:nvSpPr>
        <p:spPr bwMode="auto">
          <a:xfrm>
            <a:off x="2667000" y="4419600"/>
            <a:ext cx="6096000" cy="2062163"/>
          </a:xfrm>
          <a:prstGeom prst="rect">
            <a:avLst/>
          </a:prstGeom>
          <a:noFill/>
          <a:ln w="9525">
            <a:noFill/>
            <a:miter lim="800000"/>
            <a:headEnd/>
            <a:tailEnd/>
          </a:ln>
        </p:spPr>
        <p:txBody>
          <a:bodyPr>
            <a:spAutoFit/>
          </a:bodyPr>
          <a:lstStyle/>
          <a:p>
            <a:pPr>
              <a:spcBef>
                <a:spcPct val="50000"/>
              </a:spcBef>
            </a:pPr>
            <a:r>
              <a:rPr lang="en-US" sz="3200" b="1"/>
              <a:t>- </a:t>
            </a:r>
            <a:r>
              <a:rPr lang="en-US" sz="3200" b="1">
                <a:solidFill>
                  <a:srgbClr val="6600FF"/>
                </a:solidFill>
              </a:rPr>
              <a:t>Em có nhận xét gì về tình trạng môi tr</a:t>
            </a:r>
            <a:r>
              <a:rPr lang="vi-VN" sz="3200" b="1">
                <a:solidFill>
                  <a:srgbClr val="6600FF"/>
                </a:solidFill>
              </a:rPr>
              <a:t>ư</a:t>
            </a:r>
            <a:r>
              <a:rPr lang="en-US" sz="3200" b="1">
                <a:solidFill>
                  <a:srgbClr val="6600FF"/>
                </a:solidFill>
              </a:rPr>
              <a:t>ờng xung quanh các nhà mày xi m</a:t>
            </a:r>
            <a:r>
              <a:rPr lang="vi-VN" sz="3200" b="1">
                <a:solidFill>
                  <a:srgbClr val="6600FF"/>
                </a:solidFill>
              </a:rPr>
              <a:t>ă</a:t>
            </a:r>
            <a:r>
              <a:rPr lang="en-US" sz="3200" b="1">
                <a:solidFill>
                  <a:srgbClr val="6600FF"/>
                </a:solidFill>
              </a:rPr>
              <a:t>ng hiện nay?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8376"/>
                                        </p:tgtEl>
                                        <p:attrNameLst>
                                          <p:attrName>style.visibility</p:attrName>
                                        </p:attrNameLst>
                                      </p:cBhvr>
                                      <p:to>
                                        <p:strVal val="visible"/>
                                      </p:to>
                                    </p:set>
                                    <p:anim calcmode="lin" valueType="num">
                                      <p:cBhvr>
                                        <p:cTn id="7" dur="1000" fill="hold"/>
                                        <p:tgtEl>
                                          <p:spTgt spid="58376"/>
                                        </p:tgtEl>
                                        <p:attrNameLst>
                                          <p:attrName>ppt_w</p:attrName>
                                        </p:attrNameLst>
                                      </p:cBhvr>
                                      <p:tavLst>
                                        <p:tav tm="0">
                                          <p:val>
                                            <p:strVal val="#ppt_w*0.70"/>
                                          </p:val>
                                        </p:tav>
                                        <p:tav tm="100000">
                                          <p:val>
                                            <p:strVal val="#ppt_w"/>
                                          </p:val>
                                        </p:tav>
                                      </p:tavLst>
                                    </p:anim>
                                    <p:anim calcmode="lin" valueType="num">
                                      <p:cBhvr>
                                        <p:cTn id="8" dur="1000" fill="hold"/>
                                        <p:tgtEl>
                                          <p:spTgt spid="58376"/>
                                        </p:tgtEl>
                                        <p:attrNameLst>
                                          <p:attrName>ppt_h</p:attrName>
                                        </p:attrNameLst>
                                      </p:cBhvr>
                                      <p:tavLst>
                                        <p:tav tm="0">
                                          <p:val>
                                            <p:strVal val="#ppt_h"/>
                                          </p:val>
                                        </p:tav>
                                        <p:tav tm="100000">
                                          <p:val>
                                            <p:strVal val="#ppt_h"/>
                                          </p:val>
                                        </p:tav>
                                      </p:tavLst>
                                    </p:anim>
                                    <p:animEffect transition="in" filter="fade">
                                      <p:cBhvr>
                                        <p:cTn id="9" dur="1000"/>
                                        <p:tgtEl>
                                          <p:spTgt spid="5837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9707"/>
                                        </p:tgtEl>
                                        <p:attrNameLst>
                                          <p:attrName>style.visibility</p:attrName>
                                        </p:attrNameLst>
                                      </p:cBhvr>
                                      <p:to>
                                        <p:strVal val="visible"/>
                                      </p:to>
                                    </p:set>
                                    <p:animEffect transition="in" filter="fade">
                                      <p:cBhvr>
                                        <p:cTn id="14" dur="1000"/>
                                        <p:tgtEl>
                                          <p:spTgt spid="29707"/>
                                        </p:tgtEl>
                                      </p:cBhvr>
                                    </p:animEffect>
                                    <p:anim calcmode="lin" valueType="num">
                                      <p:cBhvr>
                                        <p:cTn id="15" dur="1000" fill="hold"/>
                                        <p:tgtEl>
                                          <p:spTgt spid="29707"/>
                                        </p:tgtEl>
                                        <p:attrNameLst>
                                          <p:attrName>ppt_x</p:attrName>
                                        </p:attrNameLst>
                                      </p:cBhvr>
                                      <p:tavLst>
                                        <p:tav tm="0">
                                          <p:val>
                                            <p:strVal val="#ppt_x"/>
                                          </p:val>
                                        </p:tav>
                                        <p:tav tm="100000">
                                          <p:val>
                                            <p:strVal val="#ppt_x"/>
                                          </p:val>
                                        </p:tav>
                                      </p:tavLst>
                                    </p:anim>
                                    <p:anim calcmode="lin" valueType="num">
                                      <p:cBhvr>
                                        <p:cTn id="16" dur="1000" fill="hold"/>
                                        <p:tgtEl>
                                          <p:spTgt spid="297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6" grpId="0"/>
      <p:bldP spid="2970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ai truc 19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3011" name="Text Box 3"/>
          <p:cNvSpPr txBox="1">
            <a:spLocks noChangeArrowheads="1"/>
          </p:cNvSpPr>
          <p:nvPr/>
        </p:nvSpPr>
        <p:spPr bwMode="auto">
          <a:xfrm>
            <a:off x="838200" y="2743200"/>
            <a:ext cx="7848600" cy="1006475"/>
          </a:xfrm>
          <a:prstGeom prst="rect">
            <a:avLst/>
          </a:prstGeom>
          <a:noFill/>
          <a:ln w="12700" cap="sq">
            <a:noFill/>
            <a:miter lim="800000"/>
            <a:headEnd type="none" w="sm" len="sm"/>
            <a:tailEnd type="none" w="sm" len="sm"/>
          </a:ln>
          <a:effectLst/>
        </p:spPr>
        <p:txBody>
          <a:bodyPr>
            <a:spAutoFit/>
          </a:bodyPr>
          <a:lstStyle/>
          <a:p>
            <a:pPr eaLnBrk="0" hangingPunct="0">
              <a:spcBef>
                <a:spcPct val="50000"/>
              </a:spcBef>
              <a:defRPr/>
            </a:pPr>
            <a:r>
              <a:rPr lang="en-US" sz="6000" b="1">
                <a:solidFill>
                  <a:schemeClr val="tx2"/>
                </a:solidFill>
                <a:effectLst>
                  <a:outerShdw blurRad="38100" dist="38100" dir="2700000" algn="tl">
                    <a:srgbClr val="FFFFFF"/>
                  </a:outerShdw>
                </a:effectLst>
                <a:latin typeface="Arial"/>
                <a:cs typeface="Times New Roman" pitchFamily="18" charset="0"/>
                <a:hlinkClick r:id="rId3" action="ppaction://hlinkpres?slideindex=1&amp;slidetitle="/>
              </a:rPr>
              <a:t>TRÒ CHƠI CỦNG CỐ</a:t>
            </a:r>
            <a:endParaRPr lang="en-US" sz="6000" b="1">
              <a:solidFill>
                <a:schemeClr val="tx2"/>
              </a:solidFill>
              <a:effectLst>
                <a:outerShdw blurRad="38100" dist="38100" dir="2700000" algn="tl">
                  <a:srgbClr val="FFFFFF"/>
                </a:outerShdw>
              </a:effectLst>
              <a:latin typeface="Arial"/>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43010"/>
                                        </p:tgtEl>
                                        <p:attrNameLst>
                                          <p:attrName>style.visibility</p:attrName>
                                        </p:attrNameLst>
                                      </p:cBhvr>
                                      <p:to>
                                        <p:strVal val="visible"/>
                                      </p:to>
                                    </p:set>
                                    <p:anim calcmode="lin" valueType="num">
                                      <p:cBhvr>
                                        <p:cTn id="7" dur="1000" fill="hold"/>
                                        <p:tgtEl>
                                          <p:spTgt spid="43010"/>
                                        </p:tgtEl>
                                        <p:attrNameLst>
                                          <p:attrName>ppt_w</p:attrName>
                                        </p:attrNameLst>
                                      </p:cBhvr>
                                      <p:tavLst>
                                        <p:tav tm="0">
                                          <p:val>
                                            <p:fltVal val="0"/>
                                          </p:val>
                                        </p:tav>
                                        <p:tav tm="100000">
                                          <p:val>
                                            <p:strVal val="#ppt_w"/>
                                          </p:val>
                                        </p:tav>
                                      </p:tavLst>
                                    </p:anim>
                                    <p:anim calcmode="lin" valueType="num">
                                      <p:cBhvr>
                                        <p:cTn id="8" dur="1000" fill="hold"/>
                                        <p:tgtEl>
                                          <p:spTgt spid="43010"/>
                                        </p:tgtEl>
                                        <p:attrNameLst>
                                          <p:attrName>ppt_h</p:attrName>
                                        </p:attrNameLst>
                                      </p:cBhvr>
                                      <p:tavLst>
                                        <p:tav tm="0">
                                          <p:val>
                                            <p:fltVal val="0"/>
                                          </p:val>
                                        </p:tav>
                                        <p:tav tm="100000">
                                          <p:val>
                                            <p:strVal val="#ppt_h"/>
                                          </p:val>
                                        </p:tav>
                                      </p:tavLst>
                                    </p:anim>
                                    <p:anim calcmode="lin" valueType="num">
                                      <p:cBhvr>
                                        <p:cTn id="9" dur="1000" fill="hold"/>
                                        <p:tgtEl>
                                          <p:spTgt spid="4301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3010"/>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43011"/>
                                        </p:tgtEl>
                                        <p:attrNameLst>
                                          <p:attrName>style.visibility</p:attrName>
                                        </p:attrNameLst>
                                      </p:cBhvr>
                                      <p:to>
                                        <p:strVal val="visible"/>
                                      </p:to>
                                    </p:set>
                                    <p:animEffect transition="in" filter="fade">
                                      <p:cBhvr>
                                        <p:cTn id="14" dur="1000"/>
                                        <p:tgtEl>
                                          <p:spTgt spid="43011"/>
                                        </p:tgtEl>
                                      </p:cBhvr>
                                    </p:animEffect>
                                    <p:anim calcmode="lin" valueType="num">
                                      <p:cBhvr>
                                        <p:cTn id="15" dur="1000" fill="hold"/>
                                        <p:tgtEl>
                                          <p:spTgt spid="43011"/>
                                        </p:tgtEl>
                                        <p:attrNameLst>
                                          <p:attrName>ppt_x</p:attrName>
                                        </p:attrNameLst>
                                      </p:cBhvr>
                                      <p:tavLst>
                                        <p:tav tm="0">
                                          <p:val>
                                            <p:strVal val="#ppt_x"/>
                                          </p:val>
                                        </p:tav>
                                        <p:tav tm="100000">
                                          <p:val>
                                            <p:strVal val="#ppt_x"/>
                                          </p:val>
                                        </p:tav>
                                      </p:tavLst>
                                    </p:anim>
                                    <p:anim calcmode="lin" valueType="num">
                                      <p:cBhvr>
                                        <p:cTn id="16" dur="900" decel="100000" fill="hold"/>
                                        <p:tgtEl>
                                          <p:spTgt spid="4301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30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icture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075" name="Rectangle 3"/>
          <p:cNvSpPr>
            <a:spLocks noChangeArrowheads="1"/>
          </p:cNvSpPr>
          <p:nvPr/>
        </p:nvSpPr>
        <p:spPr bwMode="auto">
          <a:xfrm>
            <a:off x="533400" y="0"/>
            <a:ext cx="8610600" cy="523875"/>
          </a:xfrm>
          <a:prstGeom prst="rect">
            <a:avLst/>
          </a:prstGeom>
          <a:noFill/>
          <a:ln w="12700" cap="sq">
            <a:noFill/>
            <a:miter lim="800000"/>
            <a:headEnd type="none" w="sm" len="sm"/>
            <a:tailEnd type="none" w="sm" len="sm"/>
          </a:ln>
        </p:spPr>
        <p:txBody>
          <a:bodyPr>
            <a:spAutoFit/>
          </a:bodyPr>
          <a:lstStyle/>
          <a:p>
            <a:pPr algn="r" eaLnBrk="0" hangingPunct="0"/>
            <a:r>
              <a:rPr lang="en-US" sz="2800" b="1" u="sng">
                <a:solidFill>
                  <a:srgbClr val="0000FF"/>
                </a:solidFill>
                <a:cs typeface="Times New Roman" pitchFamily="18" charset="0"/>
              </a:rPr>
              <a:t>Khoa học</a:t>
            </a:r>
          </a:p>
        </p:txBody>
      </p:sp>
      <p:sp>
        <p:nvSpPr>
          <p:cNvPr id="3076" name="Oval 4"/>
          <p:cNvSpPr>
            <a:spLocks noChangeArrowheads="1"/>
          </p:cNvSpPr>
          <p:nvPr/>
        </p:nvSpPr>
        <p:spPr bwMode="auto">
          <a:xfrm>
            <a:off x="457200" y="1752600"/>
            <a:ext cx="2016125" cy="1600200"/>
          </a:xfrm>
          <a:prstGeom prst="ellipse">
            <a:avLst/>
          </a:prstGeom>
          <a:solidFill>
            <a:schemeClr val="accent1"/>
          </a:solidFill>
          <a:ln w="9525">
            <a:solidFill>
              <a:schemeClr val="tx1"/>
            </a:solidFill>
            <a:round/>
            <a:headEnd/>
            <a:tailEnd/>
          </a:ln>
        </p:spPr>
        <p:txBody>
          <a:bodyPr wrap="none" anchor="ctr"/>
          <a:lstStyle/>
          <a:p>
            <a:pPr algn="ctr"/>
            <a:r>
              <a:rPr lang="en-US" sz="2800" b="1">
                <a:solidFill>
                  <a:srgbClr val="3333CC"/>
                </a:solidFill>
              </a:rPr>
              <a:t>Khởi động</a:t>
            </a:r>
          </a:p>
        </p:txBody>
      </p:sp>
      <p:sp>
        <p:nvSpPr>
          <p:cNvPr id="16409" name="Text Box 25"/>
          <p:cNvSpPr txBox="1">
            <a:spLocks noChangeArrowheads="1"/>
          </p:cNvSpPr>
          <p:nvPr/>
        </p:nvSpPr>
        <p:spPr bwMode="auto">
          <a:xfrm>
            <a:off x="2590800" y="1447800"/>
            <a:ext cx="6156325" cy="646113"/>
          </a:xfrm>
          <a:prstGeom prst="rect">
            <a:avLst/>
          </a:prstGeom>
          <a:noFill/>
          <a:ln w="9525">
            <a:noFill/>
            <a:miter lim="800000"/>
            <a:headEnd/>
            <a:tailEnd/>
          </a:ln>
        </p:spPr>
        <p:txBody>
          <a:bodyPr>
            <a:spAutoFit/>
          </a:bodyPr>
          <a:lstStyle/>
          <a:p>
            <a:pPr>
              <a:spcBef>
                <a:spcPct val="50000"/>
              </a:spcBef>
            </a:pPr>
            <a:r>
              <a:rPr lang="en-US" sz="3600">
                <a:solidFill>
                  <a:srgbClr val="FF0000"/>
                </a:solidFill>
                <a:latin typeface="Times New Roman" pitchFamily="18" charset="0"/>
              </a:rPr>
              <a:t>1- </a:t>
            </a:r>
            <a:r>
              <a:rPr lang="en-US" sz="2800" b="1">
                <a:solidFill>
                  <a:srgbClr val="FF0000"/>
                </a:solidFill>
                <a:latin typeface="Times New Roman" pitchFamily="18" charset="0"/>
                <a:cs typeface="Times New Roman" pitchFamily="18" charset="0"/>
              </a:rPr>
              <a:t>Kể tên</a:t>
            </a:r>
            <a:r>
              <a:rPr lang="en-US" sz="2800" b="1">
                <a:solidFill>
                  <a:srgbClr val="FF0000"/>
                </a:solidFill>
                <a:cs typeface="Times New Roman" pitchFamily="18" charset="0"/>
              </a:rPr>
              <a:t> </a:t>
            </a:r>
            <a:r>
              <a:rPr lang="en-US" sz="2800" b="1">
                <a:solidFill>
                  <a:srgbClr val="FF0000"/>
                </a:solidFill>
                <a:latin typeface="Times New Roman" pitchFamily="18" charset="0"/>
              </a:rPr>
              <a:t> vùng núi đá vôi</a:t>
            </a:r>
            <a:r>
              <a:rPr lang="en-US" sz="2800">
                <a:solidFill>
                  <a:srgbClr val="FF0000"/>
                </a:solidFill>
                <a:latin typeface="Times New Roman" pitchFamily="18" charset="0"/>
              </a:rPr>
              <a:t>?</a:t>
            </a:r>
          </a:p>
        </p:txBody>
      </p:sp>
      <p:sp>
        <p:nvSpPr>
          <p:cNvPr id="13318" name="Rectangle 6"/>
          <p:cNvSpPr>
            <a:spLocks noChangeArrowheads="1"/>
          </p:cNvSpPr>
          <p:nvPr/>
        </p:nvSpPr>
        <p:spPr bwMode="auto">
          <a:xfrm>
            <a:off x="2514600" y="2286000"/>
            <a:ext cx="6629400" cy="954088"/>
          </a:xfrm>
          <a:prstGeom prst="rect">
            <a:avLst/>
          </a:prstGeom>
          <a:noFill/>
          <a:ln w="12700" cap="sq">
            <a:noFill/>
            <a:miter lim="800000"/>
            <a:headEnd type="none" w="sm" len="sm"/>
            <a:tailEnd type="none" w="sm" len="sm"/>
          </a:ln>
        </p:spPr>
        <p:txBody>
          <a:bodyPr>
            <a:spAutoFit/>
          </a:bodyPr>
          <a:lstStyle/>
          <a:p>
            <a:pPr eaLnBrk="0" hangingPunct="0"/>
            <a:r>
              <a:rPr lang="en-US" sz="2800">
                <a:solidFill>
                  <a:schemeClr val="hlink"/>
                </a:solidFill>
                <a:cs typeface="Times New Roman" pitchFamily="18" charset="0"/>
              </a:rPr>
              <a:t>Hương Tích (Hà Tây),Bích Động (Ninh Bình), Hà Tiên ( Kiên Giang)…</a:t>
            </a:r>
          </a:p>
        </p:txBody>
      </p:sp>
      <p:sp>
        <p:nvSpPr>
          <p:cNvPr id="13319" name="Rectangle 7"/>
          <p:cNvSpPr>
            <a:spLocks noChangeArrowheads="1"/>
          </p:cNvSpPr>
          <p:nvPr/>
        </p:nvSpPr>
        <p:spPr bwMode="auto">
          <a:xfrm>
            <a:off x="2667000" y="3429000"/>
            <a:ext cx="4414838" cy="523875"/>
          </a:xfrm>
          <a:prstGeom prst="rect">
            <a:avLst/>
          </a:prstGeom>
          <a:noFill/>
          <a:ln w="12700" cap="sq">
            <a:noFill/>
            <a:miter lim="800000"/>
            <a:headEnd type="none" w="sm" len="sm"/>
            <a:tailEnd type="none" w="sm" len="sm"/>
          </a:ln>
        </p:spPr>
        <p:txBody>
          <a:bodyPr wrap="none">
            <a:spAutoFit/>
          </a:bodyPr>
          <a:lstStyle/>
          <a:p>
            <a:pPr>
              <a:spcBef>
                <a:spcPct val="50000"/>
              </a:spcBef>
            </a:pPr>
            <a:r>
              <a:rPr lang="en-US" sz="2800">
                <a:solidFill>
                  <a:srgbClr val="FF0000"/>
                </a:solidFill>
                <a:cs typeface="Times New Roman" pitchFamily="18" charset="0"/>
              </a:rPr>
              <a:t>2-</a:t>
            </a:r>
            <a:r>
              <a:rPr lang="en-US" sz="2800" b="1">
                <a:solidFill>
                  <a:srgbClr val="FF0000"/>
                </a:solidFill>
                <a:cs typeface="Times New Roman" pitchFamily="18" charset="0"/>
              </a:rPr>
              <a:t>Nêu ích lợi của đá vôi</a:t>
            </a:r>
            <a:r>
              <a:rPr lang="en-US" sz="2800">
                <a:solidFill>
                  <a:srgbClr val="FF0000"/>
                </a:solidFill>
                <a:cs typeface="Times New Roman" pitchFamily="18" charset="0"/>
              </a:rPr>
              <a:t>?</a:t>
            </a:r>
          </a:p>
        </p:txBody>
      </p:sp>
      <p:sp>
        <p:nvSpPr>
          <p:cNvPr id="13320" name="Rectangle 8"/>
          <p:cNvSpPr>
            <a:spLocks noChangeArrowheads="1"/>
          </p:cNvSpPr>
          <p:nvPr/>
        </p:nvSpPr>
        <p:spPr bwMode="auto">
          <a:xfrm>
            <a:off x="2743200" y="4114800"/>
            <a:ext cx="6096000" cy="1384300"/>
          </a:xfrm>
          <a:prstGeom prst="rect">
            <a:avLst/>
          </a:prstGeom>
          <a:noFill/>
          <a:ln w="12700" cap="sq">
            <a:noFill/>
            <a:miter lim="800000"/>
            <a:headEnd type="none" w="sm" len="sm"/>
            <a:tailEnd type="none" w="sm" len="sm"/>
          </a:ln>
        </p:spPr>
        <p:txBody>
          <a:bodyPr>
            <a:spAutoFit/>
          </a:bodyPr>
          <a:lstStyle/>
          <a:p>
            <a:pPr eaLnBrk="0" hangingPunct="0"/>
            <a:r>
              <a:rPr lang="en-US" sz="2800">
                <a:solidFill>
                  <a:schemeClr val="hlink"/>
                </a:solidFill>
                <a:cs typeface="Times New Roman" pitchFamily="18" charset="0"/>
              </a:rPr>
              <a:t>Đá vôi được dùng để lát đường, xây nhà, nung vôi, tạc tượng, làm phấn viết, sản xuất xi măng,........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6409"/>
                                        </p:tgtEl>
                                        <p:attrNameLst>
                                          <p:attrName>style.visibility</p:attrName>
                                        </p:attrNameLst>
                                      </p:cBhvr>
                                      <p:to>
                                        <p:strVal val="visible"/>
                                      </p:to>
                                    </p:set>
                                    <p:anim calcmode="lin" valueType="num">
                                      <p:cBhvr>
                                        <p:cTn id="7" dur="1000" fill="hold"/>
                                        <p:tgtEl>
                                          <p:spTgt spid="16409"/>
                                        </p:tgtEl>
                                        <p:attrNameLst>
                                          <p:attrName>ppt_w</p:attrName>
                                        </p:attrNameLst>
                                      </p:cBhvr>
                                      <p:tavLst>
                                        <p:tav tm="0">
                                          <p:val>
                                            <p:strVal val="#ppt_w*0.70"/>
                                          </p:val>
                                        </p:tav>
                                        <p:tav tm="100000">
                                          <p:val>
                                            <p:strVal val="#ppt_w"/>
                                          </p:val>
                                        </p:tav>
                                      </p:tavLst>
                                    </p:anim>
                                    <p:anim calcmode="lin" valueType="num">
                                      <p:cBhvr>
                                        <p:cTn id="8" dur="1000" fill="hold"/>
                                        <p:tgtEl>
                                          <p:spTgt spid="16409"/>
                                        </p:tgtEl>
                                        <p:attrNameLst>
                                          <p:attrName>ppt_h</p:attrName>
                                        </p:attrNameLst>
                                      </p:cBhvr>
                                      <p:tavLst>
                                        <p:tav tm="0">
                                          <p:val>
                                            <p:strVal val="#ppt_h"/>
                                          </p:val>
                                        </p:tav>
                                        <p:tav tm="100000">
                                          <p:val>
                                            <p:strVal val="#ppt_h"/>
                                          </p:val>
                                        </p:tav>
                                      </p:tavLst>
                                    </p:anim>
                                    <p:animEffect transition="in" filter="fade">
                                      <p:cBhvr>
                                        <p:cTn id="9" dur="1000"/>
                                        <p:tgtEl>
                                          <p:spTgt spid="1640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3318"/>
                                        </p:tgtEl>
                                        <p:attrNameLst>
                                          <p:attrName>style.visibility</p:attrName>
                                        </p:attrNameLst>
                                      </p:cBhvr>
                                      <p:to>
                                        <p:strVal val="visible"/>
                                      </p:to>
                                    </p:set>
                                    <p:animEffect transition="in" filter="wipe(down)">
                                      <p:cBhvr>
                                        <p:cTn id="14" dur="500"/>
                                        <p:tgtEl>
                                          <p:spTgt spid="1331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3319"/>
                                        </p:tgtEl>
                                        <p:attrNameLst>
                                          <p:attrName>style.visibility</p:attrName>
                                        </p:attrNameLst>
                                      </p:cBhvr>
                                      <p:to>
                                        <p:strVal val="visible"/>
                                      </p:to>
                                    </p:set>
                                    <p:anim calcmode="lin" valueType="num">
                                      <p:cBhvr>
                                        <p:cTn id="19" dur="1000" fill="hold"/>
                                        <p:tgtEl>
                                          <p:spTgt spid="13319"/>
                                        </p:tgtEl>
                                        <p:attrNameLst>
                                          <p:attrName>ppt_w</p:attrName>
                                        </p:attrNameLst>
                                      </p:cBhvr>
                                      <p:tavLst>
                                        <p:tav tm="0">
                                          <p:val>
                                            <p:strVal val="#ppt_w*0.70"/>
                                          </p:val>
                                        </p:tav>
                                        <p:tav tm="100000">
                                          <p:val>
                                            <p:strVal val="#ppt_w"/>
                                          </p:val>
                                        </p:tav>
                                      </p:tavLst>
                                    </p:anim>
                                    <p:anim calcmode="lin" valueType="num">
                                      <p:cBhvr>
                                        <p:cTn id="20" dur="1000" fill="hold"/>
                                        <p:tgtEl>
                                          <p:spTgt spid="13319"/>
                                        </p:tgtEl>
                                        <p:attrNameLst>
                                          <p:attrName>ppt_h</p:attrName>
                                        </p:attrNameLst>
                                      </p:cBhvr>
                                      <p:tavLst>
                                        <p:tav tm="0">
                                          <p:val>
                                            <p:strVal val="#ppt_h"/>
                                          </p:val>
                                        </p:tav>
                                        <p:tav tm="100000">
                                          <p:val>
                                            <p:strVal val="#ppt_h"/>
                                          </p:val>
                                        </p:tav>
                                      </p:tavLst>
                                    </p:anim>
                                    <p:animEffect transition="in" filter="fade">
                                      <p:cBhvr>
                                        <p:cTn id="21" dur="1000"/>
                                        <p:tgtEl>
                                          <p:spTgt spid="1331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13320"/>
                                        </p:tgtEl>
                                        <p:attrNameLst>
                                          <p:attrName>style.visibility</p:attrName>
                                        </p:attrNameLst>
                                      </p:cBhvr>
                                      <p:to>
                                        <p:strVal val="visible"/>
                                      </p:to>
                                    </p:set>
                                    <p:anim calcmode="lin" valueType="num">
                                      <p:cBhvr>
                                        <p:cTn id="26" dur="1000" fill="hold"/>
                                        <p:tgtEl>
                                          <p:spTgt spid="13320"/>
                                        </p:tgtEl>
                                        <p:attrNameLst>
                                          <p:attrName>ppt_w</p:attrName>
                                        </p:attrNameLst>
                                      </p:cBhvr>
                                      <p:tavLst>
                                        <p:tav tm="0">
                                          <p:val>
                                            <p:strVal val="#ppt_w*0.70"/>
                                          </p:val>
                                        </p:tav>
                                        <p:tav tm="100000">
                                          <p:val>
                                            <p:strVal val="#ppt_w"/>
                                          </p:val>
                                        </p:tav>
                                      </p:tavLst>
                                    </p:anim>
                                    <p:anim calcmode="lin" valueType="num">
                                      <p:cBhvr>
                                        <p:cTn id="27" dur="1000" fill="hold"/>
                                        <p:tgtEl>
                                          <p:spTgt spid="13320"/>
                                        </p:tgtEl>
                                        <p:attrNameLst>
                                          <p:attrName>ppt_h</p:attrName>
                                        </p:attrNameLst>
                                      </p:cBhvr>
                                      <p:tavLst>
                                        <p:tav tm="0">
                                          <p:val>
                                            <p:strVal val="#ppt_h"/>
                                          </p:val>
                                        </p:tav>
                                        <p:tav tm="100000">
                                          <p:val>
                                            <p:strVal val="#ppt_h"/>
                                          </p:val>
                                        </p:tav>
                                      </p:tavLst>
                                    </p:anim>
                                    <p:animEffect transition="in" filter="fade">
                                      <p:cBhvr>
                                        <p:cTn id="28" dur="1000"/>
                                        <p:tgtEl>
                                          <p:spTgt spid="13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09" grpId="0"/>
      <p:bldP spid="13318" grpId="0"/>
      <p:bldP spid="13319" grpId="0"/>
      <p:bldP spid="133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xm quang sơn.avi.AVI">
            <a:hlinkClick r:id="" action="ppaction://media"/>
          </p:cNvPr>
          <p:cNvPicPr>
            <a:picLocks noRot="1" noChangeAspect="1" noChangeArrowheads="1"/>
          </p:cNvPicPr>
          <p:nvPr>
            <a:videoFile r:link="rId1"/>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39938"/>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39938"/>
                </p:tgtEl>
              </p:cMediaNode>
            </p:video>
            <p:seq concurrent="1" nextAc="seek">
              <p:cTn id="8" restart="whenNotActive" fill="hold" evtFilter="cancelBubble" nodeType="interactiveSeq">
                <p:stCondLst>
                  <p:cond evt="onClick" delay="0">
                    <p:tgtEl>
                      <p:spTgt spid="39938"/>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 presetClass="mediacall" presetSubtype="0" fill="hold" nodeType="clickEffect">
                                  <p:stCondLst>
                                    <p:cond delay="0"/>
                                  </p:stCondLst>
                                  <p:childTnLst>
                                    <p:cmd type="call" cmd="playFrom(0.0)">
                                      <p:cBhvr>
                                        <p:cTn id="12" dur="30850" fill="hold"/>
                                        <p:tgtEl>
                                          <p:spTgt spid="39938"/>
                                        </p:tgtEl>
                                      </p:cBhvr>
                                    </p:cmd>
                                  </p:childTnLst>
                                </p:cTn>
                              </p:par>
                            </p:childTnLst>
                          </p:cTn>
                        </p:par>
                      </p:childTnLst>
                    </p:cTn>
                  </p:par>
                </p:childTnLst>
              </p:cTn>
              <p:nextCondLst>
                <p:cond evt="onClick" delay="0">
                  <p:tgtEl>
                    <p:spTgt spid="39938"/>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icture6"/>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5123" name="Rectangle 3"/>
          <p:cNvSpPr>
            <a:spLocks noGrp="1" noChangeArrowheads="1"/>
          </p:cNvSpPr>
          <p:nvPr>
            <p:ph type="title"/>
          </p:nvPr>
        </p:nvSpPr>
        <p:spPr>
          <a:xfrm>
            <a:off x="228600" y="2819400"/>
            <a:ext cx="8686800" cy="1066800"/>
          </a:xfrm>
          <a:noFill/>
        </p:spPr>
        <p:txBody>
          <a:bodyPr/>
          <a:lstStyle/>
          <a:p>
            <a:pPr algn="l" eaLnBrk="1" hangingPunct="1"/>
            <a:r>
              <a:rPr lang="en-US" smtClean="0"/>
              <a:t> </a:t>
            </a:r>
            <a:endParaRPr lang="en-US" smtClean="0">
              <a:solidFill>
                <a:srgbClr val="FF3300"/>
              </a:solidFill>
            </a:endParaRPr>
          </a:p>
        </p:txBody>
      </p:sp>
      <p:sp>
        <p:nvSpPr>
          <p:cNvPr id="34824" name="Text Box 8"/>
          <p:cNvSpPr txBox="1">
            <a:spLocks noChangeArrowheads="1"/>
          </p:cNvSpPr>
          <p:nvPr/>
        </p:nvSpPr>
        <p:spPr bwMode="auto">
          <a:xfrm>
            <a:off x="914400" y="990600"/>
            <a:ext cx="2971800" cy="701675"/>
          </a:xfrm>
          <a:prstGeom prst="rect">
            <a:avLst/>
          </a:prstGeom>
          <a:noFill/>
          <a:ln w="12700" cap="sq">
            <a:noFill/>
            <a:miter lim="800000"/>
            <a:headEnd type="none" w="sm" len="sm"/>
            <a:tailEnd type="none" w="sm" len="sm"/>
          </a:ln>
          <a:effectLst/>
        </p:spPr>
        <p:txBody>
          <a:bodyPr>
            <a:spAutoFit/>
          </a:bodyPr>
          <a:lstStyle/>
          <a:p>
            <a:pPr eaLnBrk="0" hangingPunct="0">
              <a:defRPr/>
            </a:pPr>
            <a:r>
              <a:rPr lang="en-US" sz="4000" b="1" u="sng">
                <a:solidFill>
                  <a:srgbClr val="FF3300"/>
                </a:solidFill>
                <a:latin typeface="Arial"/>
                <a:cs typeface="Times New Roman" pitchFamily="18" charset="0"/>
              </a:rPr>
              <a:t>Khoa học</a:t>
            </a:r>
            <a:endParaRPr lang="en-US" sz="4000" b="1">
              <a:solidFill>
                <a:srgbClr val="FF3300"/>
              </a:solidFill>
              <a:effectLst>
                <a:outerShdw blurRad="38100" dist="38100" dir="2700000" algn="tl">
                  <a:srgbClr val="000000"/>
                </a:outerShdw>
              </a:effectLst>
              <a:latin typeface="Arial"/>
              <a:cs typeface="Times New Roman" pitchFamily="18" charset="0"/>
            </a:endParaRPr>
          </a:p>
        </p:txBody>
      </p:sp>
      <p:sp>
        <p:nvSpPr>
          <p:cNvPr id="34825" name="Text Box 9"/>
          <p:cNvSpPr txBox="1">
            <a:spLocks noChangeArrowheads="1"/>
          </p:cNvSpPr>
          <p:nvPr/>
        </p:nvSpPr>
        <p:spPr bwMode="auto">
          <a:xfrm>
            <a:off x="533400" y="1828800"/>
            <a:ext cx="8382000" cy="579438"/>
          </a:xfrm>
          <a:prstGeom prst="rect">
            <a:avLst/>
          </a:prstGeom>
          <a:noFill/>
          <a:ln w="12700" cap="sq">
            <a:noFill/>
            <a:miter lim="800000"/>
            <a:headEnd type="none" w="sm" len="sm"/>
            <a:tailEnd type="none" w="sm" len="sm"/>
          </a:ln>
          <a:effectLst/>
        </p:spPr>
        <p:txBody>
          <a:bodyPr>
            <a:spAutoFit/>
          </a:bodyPr>
          <a:lstStyle/>
          <a:p>
            <a:pPr eaLnBrk="0" hangingPunct="0">
              <a:spcBef>
                <a:spcPct val="50000"/>
              </a:spcBef>
              <a:defRPr/>
            </a:pPr>
            <a:r>
              <a:rPr lang="en-US" sz="3200" b="1">
                <a:solidFill>
                  <a:srgbClr val="FF3300"/>
                </a:solidFill>
                <a:effectLst>
                  <a:outerShdw blurRad="38100" dist="38100" dir="2700000" algn="tl">
                    <a:srgbClr val="000000"/>
                  </a:outerShdw>
                </a:effectLst>
                <a:latin typeface="Arial"/>
                <a:cs typeface="Times New Roman" pitchFamily="18" charset="0"/>
              </a:rPr>
              <a:t> ? </a:t>
            </a:r>
            <a:r>
              <a:rPr lang="en-US" sz="3200" b="1">
                <a:solidFill>
                  <a:srgbClr val="FF3300"/>
                </a:solidFill>
                <a:effectLst>
                  <a:outerShdw blurRad="38100" dist="38100" dir="2700000" algn="tl">
                    <a:srgbClr val="000000"/>
                  </a:outerShdw>
                </a:effectLst>
                <a:latin typeface="Times New Roman" pitchFamily="18" charset="0"/>
                <a:cs typeface="Times New Roman" pitchFamily="18" charset="0"/>
              </a:rPr>
              <a:t>Xi măng được làm ra từ những vật liệu nào? </a:t>
            </a:r>
          </a:p>
        </p:txBody>
      </p:sp>
      <p:sp>
        <p:nvSpPr>
          <p:cNvPr id="34826" name="Text Box 10"/>
          <p:cNvSpPr txBox="1">
            <a:spLocks noChangeArrowheads="1"/>
          </p:cNvSpPr>
          <p:nvPr/>
        </p:nvSpPr>
        <p:spPr bwMode="auto">
          <a:xfrm>
            <a:off x="1066800" y="2743200"/>
            <a:ext cx="7620000" cy="1066800"/>
          </a:xfrm>
          <a:prstGeom prst="rect">
            <a:avLst/>
          </a:prstGeom>
          <a:noFill/>
          <a:ln w="12700" cap="sq">
            <a:noFill/>
            <a:miter lim="800000"/>
            <a:headEnd type="none" w="sm" len="sm"/>
            <a:tailEnd type="none" w="sm" len="sm"/>
          </a:ln>
          <a:effectLst/>
        </p:spPr>
        <p:txBody>
          <a:bodyPr>
            <a:spAutoFit/>
          </a:bodyPr>
          <a:lstStyle/>
          <a:p>
            <a:pPr eaLnBrk="0" hangingPunct="0">
              <a:spcBef>
                <a:spcPct val="50000"/>
              </a:spcBef>
              <a:defRPr/>
            </a:pPr>
            <a:r>
              <a:rPr lang="en-US" sz="3200" b="1">
                <a:effectLst>
                  <a:outerShdw blurRad="38100" dist="38100" dir="2700000" algn="tl">
                    <a:srgbClr val="FFFFFF"/>
                  </a:outerShdw>
                </a:effectLst>
                <a:latin typeface="Arial"/>
                <a:cs typeface="Times New Roman" pitchFamily="18" charset="0"/>
              </a:rPr>
              <a:t> </a:t>
            </a:r>
            <a:r>
              <a:rPr lang="en-US" sz="3200" b="1">
                <a:solidFill>
                  <a:srgbClr val="6600FF"/>
                </a:solidFill>
                <a:effectLst>
                  <a:outerShdw blurRad="38100" dist="38100" dir="2700000" algn="tl">
                    <a:srgbClr val="000000"/>
                  </a:outerShdw>
                </a:effectLst>
                <a:latin typeface="Arial"/>
                <a:cs typeface="Times New Roman" pitchFamily="18" charset="0"/>
              </a:rPr>
              <a:t>Xi măng được làm từ đất sét, đá vôi và một số chất khác</a:t>
            </a:r>
          </a:p>
        </p:txBody>
      </p:sp>
      <p:sp>
        <p:nvSpPr>
          <p:cNvPr id="2076" name="WordArt 28"/>
          <p:cNvSpPr>
            <a:spLocks noChangeArrowheads="1" noChangeShapeType="1" noTextEdit="1"/>
          </p:cNvSpPr>
          <p:nvPr/>
        </p:nvSpPr>
        <p:spPr bwMode="auto">
          <a:xfrm>
            <a:off x="2974975" y="763588"/>
            <a:ext cx="3194050" cy="833437"/>
          </a:xfrm>
          <a:prstGeom prst="rect">
            <a:avLst/>
          </a:prstGeom>
        </p:spPr>
        <p:txBody>
          <a:bodyPr wrap="none"/>
          <a:lstStyle/>
          <a:p>
            <a:pPr algn="ctr">
              <a:defRPr/>
            </a:pPr>
            <a:r>
              <a:rPr lang="en-US" sz="4000" b="1">
                <a:solidFill>
                  <a:srgbClr val="00FF00"/>
                </a:solidFill>
                <a:effectLst>
                  <a:outerShdw blurRad="38100" dist="38100" dir="2700000" algn="tl">
                    <a:srgbClr val="000000"/>
                  </a:outerShdw>
                </a:effectLst>
                <a:latin typeface="Arial"/>
              </a:rPr>
              <a:t>       </a:t>
            </a:r>
            <a:endParaRPr lang="vi-VN" sz="4000" b="1">
              <a:solidFill>
                <a:srgbClr val="00FF00"/>
              </a:solidFill>
              <a:effectLst>
                <a:outerShdw blurRad="38100" dist="38100" dir="2700000" algn="tl">
                  <a:srgbClr val="000000"/>
                </a:outerShdw>
              </a:effectLst>
              <a:latin typeface="Arial"/>
            </a:endParaRPr>
          </a:p>
        </p:txBody>
      </p:sp>
    </p:spTree>
  </p:cSld>
  <p:clrMapOvr>
    <a:masterClrMapping/>
  </p:clrMapOvr>
  <p:transition spd="med">
    <p:zoom/>
    <p:sndAc>
      <p:stSnd>
        <p:snd r:embed="rId2" name="chimes.wav" builtIn="1"/>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2076"/>
                                        </p:tgtEl>
                                        <p:attrNameLst>
                                          <p:attrName>style.visibility</p:attrName>
                                        </p:attrNameLst>
                                      </p:cBhvr>
                                      <p:to>
                                        <p:strVal val="visible"/>
                                      </p:to>
                                    </p:set>
                                    <p:animEffect transition="in" filter="fade">
                                      <p:cBhvr>
                                        <p:cTn id="7" dur="1000"/>
                                        <p:tgtEl>
                                          <p:spTgt spid="2076"/>
                                        </p:tgtEl>
                                      </p:cBhvr>
                                    </p:animEffect>
                                    <p:anim calcmode="lin" valueType="num">
                                      <p:cBhvr>
                                        <p:cTn id="8" dur="1000" fill="hold"/>
                                        <p:tgtEl>
                                          <p:spTgt spid="2076"/>
                                        </p:tgtEl>
                                        <p:attrNameLst>
                                          <p:attrName>ppt_x</p:attrName>
                                        </p:attrNameLst>
                                      </p:cBhvr>
                                      <p:tavLst>
                                        <p:tav tm="0">
                                          <p:val>
                                            <p:strVal val="#ppt_x"/>
                                          </p:val>
                                        </p:tav>
                                        <p:tav tm="100000">
                                          <p:val>
                                            <p:strVal val="#ppt_x"/>
                                          </p:val>
                                        </p:tav>
                                      </p:tavLst>
                                    </p:anim>
                                    <p:anim calcmode="lin" valueType="num">
                                      <p:cBhvr>
                                        <p:cTn id="9" dur="1000" fill="hold"/>
                                        <p:tgtEl>
                                          <p:spTgt spid="207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4825"/>
                                        </p:tgtEl>
                                        <p:attrNameLst>
                                          <p:attrName>style.visibility</p:attrName>
                                        </p:attrNameLst>
                                      </p:cBhvr>
                                      <p:to>
                                        <p:strVal val="visible"/>
                                      </p:to>
                                    </p:set>
                                    <p:animEffect transition="in" filter="fade">
                                      <p:cBhvr>
                                        <p:cTn id="14" dur="1000"/>
                                        <p:tgtEl>
                                          <p:spTgt spid="34825"/>
                                        </p:tgtEl>
                                      </p:cBhvr>
                                    </p:animEffect>
                                    <p:anim calcmode="lin" valueType="num">
                                      <p:cBhvr>
                                        <p:cTn id="15" dur="1000" fill="hold"/>
                                        <p:tgtEl>
                                          <p:spTgt spid="34825"/>
                                        </p:tgtEl>
                                        <p:attrNameLst>
                                          <p:attrName>ppt_x</p:attrName>
                                        </p:attrNameLst>
                                      </p:cBhvr>
                                      <p:tavLst>
                                        <p:tav tm="0">
                                          <p:val>
                                            <p:strVal val="#ppt_x"/>
                                          </p:val>
                                        </p:tav>
                                        <p:tav tm="100000">
                                          <p:val>
                                            <p:strVal val="#ppt_x"/>
                                          </p:val>
                                        </p:tav>
                                      </p:tavLst>
                                    </p:anim>
                                    <p:anim calcmode="lin" valueType="num">
                                      <p:cBhvr>
                                        <p:cTn id="16" dur="1000" fill="hold"/>
                                        <p:tgtEl>
                                          <p:spTgt spid="34825"/>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34826"/>
                                        </p:tgtEl>
                                        <p:attrNameLst>
                                          <p:attrName>style.visibility</p:attrName>
                                        </p:attrNameLst>
                                      </p:cBhvr>
                                      <p:to>
                                        <p:strVal val="visible"/>
                                      </p:to>
                                    </p:set>
                                    <p:anim calcmode="discrete" valueType="clr">
                                      <p:cBhvr override="childStyle">
                                        <p:cTn id="21" dur="80"/>
                                        <p:tgtEl>
                                          <p:spTgt spid="34826"/>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4826"/>
                                        </p:tgtEl>
                                        <p:attrNameLst>
                                          <p:attrName>fillcolor</p:attrName>
                                        </p:attrNameLst>
                                      </p:cBhvr>
                                      <p:tavLst>
                                        <p:tav tm="0">
                                          <p:val>
                                            <p:clrVal>
                                              <a:schemeClr val="accent2"/>
                                            </p:clrVal>
                                          </p:val>
                                        </p:tav>
                                        <p:tav tm="50000">
                                          <p:val>
                                            <p:clrVal>
                                              <a:schemeClr val="hlink"/>
                                            </p:clrVal>
                                          </p:val>
                                        </p:tav>
                                      </p:tavLst>
                                    </p:anim>
                                    <p:set>
                                      <p:cBhvr>
                                        <p:cTn id="23" dur="80"/>
                                        <p:tgtEl>
                                          <p:spTgt spid="3482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5" grpId="0"/>
      <p:bldP spid="348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icture6"/>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6147" name="Rectangle 3"/>
          <p:cNvSpPr>
            <a:spLocks noGrp="1" noChangeArrowheads="1"/>
          </p:cNvSpPr>
          <p:nvPr>
            <p:ph type="title"/>
          </p:nvPr>
        </p:nvSpPr>
        <p:spPr>
          <a:xfrm>
            <a:off x="228600" y="2819400"/>
            <a:ext cx="8686800" cy="1066800"/>
          </a:xfrm>
          <a:noFill/>
        </p:spPr>
        <p:txBody>
          <a:bodyPr/>
          <a:lstStyle/>
          <a:p>
            <a:pPr algn="l" eaLnBrk="1" hangingPunct="1"/>
            <a:r>
              <a:rPr lang="en-US" sz="4000" smtClean="0"/>
              <a:t> </a:t>
            </a:r>
            <a:endParaRPr lang="en-US" sz="4000" smtClean="0">
              <a:solidFill>
                <a:srgbClr val="FF3300"/>
              </a:solidFill>
            </a:endParaRPr>
          </a:p>
        </p:txBody>
      </p:sp>
      <p:sp>
        <p:nvSpPr>
          <p:cNvPr id="2076" name="WordArt 28"/>
          <p:cNvSpPr>
            <a:spLocks noChangeArrowheads="1" noChangeShapeType="1" noTextEdit="1"/>
          </p:cNvSpPr>
          <p:nvPr/>
        </p:nvSpPr>
        <p:spPr bwMode="auto">
          <a:xfrm>
            <a:off x="3357563" y="917575"/>
            <a:ext cx="4486275" cy="1211263"/>
          </a:xfrm>
          <a:prstGeom prst="rect">
            <a:avLst/>
          </a:prstGeom>
        </p:spPr>
        <p:txBody>
          <a:bodyPr wrap="none"/>
          <a:lstStyle/>
          <a:p>
            <a:pPr algn="ctr">
              <a:defRPr/>
            </a:pPr>
            <a:r>
              <a:rPr lang="en-US" sz="3600" b="1">
                <a:solidFill>
                  <a:srgbClr val="00FF00"/>
                </a:solidFill>
                <a:effectLst>
                  <a:outerShdw blurRad="38100" dist="38100" dir="2700000" algn="tl">
                    <a:srgbClr val="000000"/>
                  </a:outerShdw>
                </a:effectLst>
                <a:latin typeface="Arial"/>
              </a:rPr>
              <a:t>       </a:t>
            </a:r>
            <a:endParaRPr lang="vi-VN" sz="3600" b="1">
              <a:solidFill>
                <a:srgbClr val="00FF00"/>
              </a:solidFill>
              <a:effectLst>
                <a:outerShdw blurRad="38100" dist="38100" dir="2700000" algn="tl">
                  <a:srgbClr val="000000"/>
                </a:outerShdw>
              </a:effectLst>
              <a:latin typeface="Arial"/>
            </a:endParaRPr>
          </a:p>
        </p:txBody>
      </p:sp>
      <p:sp>
        <p:nvSpPr>
          <p:cNvPr id="33800" name="Text Box 8"/>
          <p:cNvSpPr txBox="1">
            <a:spLocks noChangeArrowheads="1"/>
          </p:cNvSpPr>
          <p:nvPr/>
        </p:nvSpPr>
        <p:spPr bwMode="auto">
          <a:xfrm>
            <a:off x="914400" y="990600"/>
            <a:ext cx="2971800" cy="646113"/>
          </a:xfrm>
          <a:prstGeom prst="rect">
            <a:avLst/>
          </a:prstGeom>
          <a:noFill/>
          <a:ln w="12700" cap="sq">
            <a:noFill/>
            <a:miter lim="800000"/>
            <a:headEnd type="none" w="sm" len="sm"/>
            <a:tailEnd type="none" w="sm" len="sm"/>
          </a:ln>
          <a:effectLst/>
        </p:spPr>
        <p:txBody>
          <a:bodyPr>
            <a:spAutoFit/>
          </a:bodyPr>
          <a:lstStyle/>
          <a:p>
            <a:pPr eaLnBrk="0" hangingPunct="0">
              <a:defRPr/>
            </a:pPr>
            <a:r>
              <a:rPr lang="en-US" sz="3600" b="1" u="sng">
                <a:solidFill>
                  <a:srgbClr val="FF3300"/>
                </a:solidFill>
                <a:latin typeface="Arial"/>
                <a:cs typeface="Times New Roman" pitchFamily="18" charset="0"/>
              </a:rPr>
              <a:t>Khoa học</a:t>
            </a:r>
            <a:endParaRPr lang="en-US" sz="3600" b="1">
              <a:solidFill>
                <a:srgbClr val="FF3300"/>
              </a:solidFill>
              <a:effectLst>
                <a:outerShdw blurRad="38100" dist="38100" dir="2700000" algn="tl">
                  <a:srgbClr val="000000"/>
                </a:outerShdw>
              </a:effectLst>
              <a:latin typeface="Arial"/>
              <a:cs typeface="Times New Roman" pitchFamily="18" charset="0"/>
            </a:endParaRPr>
          </a:p>
        </p:txBody>
      </p:sp>
      <p:sp>
        <p:nvSpPr>
          <p:cNvPr id="33801" name="Text Box 9"/>
          <p:cNvSpPr txBox="1">
            <a:spLocks noChangeArrowheads="1"/>
          </p:cNvSpPr>
          <p:nvPr/>
        </p:nvSpPr>
        <p:spPr bwMode="auto">
          <a:xfrm>
            <a:off x="3200400" y="3733800"/>
            <a:ext cx="5105400" cy="523875"/>
          </a:xfrm>
          <a:prstGeom prst="rect">
            <a:avLst/>
          </a:prstGeom>
          <a:noFill/>
          <a:ln w="12700" cap="sq">
            <a:noFill/>
            <a:miter lim="800000"/>
            <a:headEnd type="none" w="sm" len="sm"/>
            <a:tailEnd type="none" w="sm" len="sm"/>
          </a:ln>
          <a:effectLst/>
        </p:spPr>
        <p:txBody>
          <a:bodyPr>
            <a:spAutoFit/>
          </a:bodyPr>
          <a:lstStyle/>
          <a:p>
            <a:pPr eaLnBrk="0" hangingPunct="0">
              <a:spcBef>
                <a:spcPct val="50000"/>
              </a:spcBef>
              <a:defRPr/>
            </a:pPr>
            <a:r>
              <a:rPr lang="en-US" sz="2800" b="1">
                <a:solidFill>
                  <a:srgbClr val="6600FF"/>
                </a:solidFill>
                <a:effectLst>
                  <a:outerShdw blurRad="38100" dist="38100" dir="2700000" algn="tl">
                    <a:srgbClr val="000000"/>
                  </a:outerShdw>
                </a:effectLst>
                <a:latin typeface="Arial"/>
                <a:cs typeface="Times New Roman" pitchFamily="18" charset="0"/>
              </a:rPr>
              <a:t>Dụng cụ</a:t>
            </a:r>
            <a:r>
              <a:rPr lang="en-US" sz="2800" b="1">
                <a:solidFill>
                  <a:schemeClr val="tx2"/>
                </a:solidFill>
                <a:effectLst>
                  <a:outerShdw blurRad="38100" dist="38100" dir="2700000" algn="tl">
                    <a:srgbClr val="FFFFFF"/>
                  </a:outerShdw>
                </a:effectLst>
                <a:latin typeface="Arial"/>
                <a:cs typeface="Times New Roman" pitchFamily="18" charset="0"/>
              </a:rPr>
              <a:t>: Bát, thìa</a:t>
            </a:r>
          </a:p>
        </p:txBody>
      </p:sp>
      <p:sp>
        <p:nvSpPr>
          <p:cNvPr id="33802" name="Text Box 10"/>
          <p:cNvSpPr txBox="1">
            <a:spLocks noChangeArrowheads="1"/>
          </p:cNvSpPr>
          <p:nvPr/>
        </p:nvSpPr>
        <p:spPr bwMode="auto">
          <a:xfrm>
            <a:off x="3048000" y="3048000"/>
            <a:ext cx="5791200" cy="523875"/>
          </a:xfrm>
          <a:prstGeom prst="rect">
            <a:avLst/>
          </a:prstGeom>
          <a:noFill/>
          <a:ln w="12700" cap="sq">
            <a:noFill/>
            <a:miter lim="800000"/>
            <a:headEnd type="none" w="sm" len="sm"/>
            <a:tailEnd type="none" w="sm" len="sm"/>
          </a:ln>
          <a:effectLst/>
        </p:spPr>
        <p:txBody>
          <a:bodyPr>
            <a:spAutoFit/>
          </a:bodyPr>
          <a:lstStyle/>
          <a:p>
            <a:pPr eaLnBrk="0" hangingPunct="0">
              <a:spcBef>
                <a:spcPct val="50000"/>
              </a:spcBef>
              <a:defRPr/>
            </a:pPr>
            <a:r>
              <a:rPr lang="en-US" sz="2800" b="1">
                <a:solidFill>
                  <a:srgbClr val="6600FF"/>
                </a:solidFill>
                <a:effectLst>
                  <a:outerShdw blurRad="38100" dist="38100" dir="2700000" algn="tl">
                    <a:srgbClr val="000000"/>
                  </a:outerShdw>
                </a:effectLst>
                <a:latin typeface="Arial"/>
                <a:cs typeface="Times New Roman" pitchFamily="18" charset="0"/>
              </a:rPr>
              <a:t>Thành phần</a:t>
            </a:r>
            <a:r>
              <a:rPr lang="en-US" sz="2800" b="1">
                <a:solidFill>
                  <a:schemeClr val="tx2"/>
                </a:solidFill>
                <a:effectLst>
                  <a:outerShdw blurRad="38100" dist="38100" dir="2700000" algn="tl">
                    <a:srgbClr val="FFFFFF"/>
                  </a:outerShdw>
                </a:effectLst>
                <a:latin typeface="Arial"/>
                <a:cs typeface="Times New Roman" pitchFamily="18" charset="0"/>
              </a:rPr>
              <a:t>: Xi măng, nước.</a:t>
            </a:r>
          </a:p>
        </p:txBody>
      </p:sp>
      <p:sp>
        <p:nvSpPr>
          <p:cNvPr id="33803" name="Oval 11"/>
          <p:cNvSpPr>
            <a:spLocks noChangeArrowheads="1"/>
          </p:cNvSpPr>
          <p:nvPr/>
        </p:nvSpPr>
        <p:spPr bwMode="auto">
          <a:xfrm>
            <a:off x="457200" y="1752600"/>
            <a:ext cx="2286000" cy="1905000"/>
          </a:xfrm>
          <a:prstGeom prst="ellipse">
            <a:avLst/>
          </a:prstGeom>
          <a:solidFill>
            <a:schemeClr val="accent1"/>
          </a:solidFill>
          <a:ln w="9525">
            <a:solidFill>
              <a:schemeClr val="tx1"/>
            </a:solidFill>
            <a:round/>
            <a:headEnd/>
            <a:tailEnd/>
          </a:ln>
        </p:spPr>
        <p:txBody>
          <a:bodyPr wrap="none" anchor="ctr"/>
          <a:lstStyle/>
          <a:p>
            <a:pPr algn="ctr"/>
            <a:r>
              <a:rPr lang="en-US" sz="2800" b="1">
                <a:solidFill>
                  <a:srgbClr val="6600FF"/>
                </a:solidFill>
              </a:rPr>
              <a:t>Ho</a:t>
            </a:r>
            <a:r>
              <a:rPr lang="en-US" sz="2800" b="1">
                <a:solidFill>
                  <a:srgbClr val="6600FF"/>
                </a:solidFill>
                <a:cs typeface="Times New Roman" pitchFamily="18" charset="0"/>
              </a:rPr>
              <a:t>ạt động</a:t>
            </a:r>
          </a:p>
          <a:p>
            <a:pPr algn="ctr"/>
            <a:r>
              <a:rPr lang="en-US" sz="2800" b="1">
                <a:solidFill>
                  <a:srgbClr val="6600FF"/>
                </a:solidFill>
                <a:cs typeface="Times New Roman" pitchFamily="18" charset="0"/>
              </a:rPr>
              <a:t>nhóm</a:t>
            </a:r>
          </a:p>
        </p:txBody>
      </p:sp>
      <p:sp>
        <p:nvSpPr>
          <p:cNvPr id="33804" name="Text Box 12"/>
          <p:cNvSpPr txBox="1">
            <a:spLocks noChangeArrowheads="1"/>
          </p:cNvSpPr>
          <p:nvPr/>
        </p:nvSpPr>
        <p:spPr bwMode="auto">
          <a:xfrm>
            <a:off x="3048000" y="4495800"/>
            <a:ext cx="5562600" cy="1816100"/>
          </a:xfrm>
          <a:prstGeom prst="rect">
            <a:avLst/>
          </a:prstGeom>
          <a:noFill/>
          <a:ln w="12700" cap="sq">
            <a:noFill/>
            <a:miter lim="800000"/>
            <a:headEnd type="none" w="sm" len="sm"/>
            <a:tailEnd type="none" w="sm" len="sm"/>
          </a:ln>
          <a:effectLst/>
        </p:spPr>
        <p:txBody>
          <a:bodyPr>
            <a:spAutoFit/>
          </a:bodyPr>
          <a:lstStyle/>
          <a:p>
            <a:pPr eaLnBrk="0" hangingPunct="0">
              <a:spcBef>
                <a:spcPct val="50000"/>
              </a:spcBef>
              <a:defRPr/>
            </a:pPr>
            <a:r>
              <a:rPr lang="en-US" sz="2800" b="1">
                <a:solidFill>
                  <a:srgbClr val="6600FF"/>
                </a:solidFill>
                <a:effectLst>
                  <a:outerShdw blurRad="38100" dist="38100" dir="2700000" algn="tl">
                    <a:srgbClr val="000000"/>
                  </a:outerShdw>
                </a:effectLst>
                <a:latin typeface="Arial"/>
                <a:cs typeface="Times New Roman" pitchFamily="18" charset="0"/>
              </a:rPr>
              <a:t>Cách tiến hành</a:t>
            </a:r>
            <a:r>
              <a:rPr lang="en-US" sz="2800" b="1">
                <a:solidFill>
                  <a:schemeClr val="tx2"/>
                </a:solidFill>
                <a:effectLst>
                  <a:outerShdw blurRad="38100" dist="38100" dir="2700000" algn="tl">
                    <a:srgbClr val="FFFFFF"/>
                  </a:outerShdw>
                </a:effectLst>
                <a:latin typeface="Arial"/>
                <a:cs typeface="Times New Roman" pitchFamily="18" charset="0"/>
              </a:rPr>
              <a:t>:</a:t>
            </a:r>
          </a:p>
          <a:p>
            <a:pPr eaLnBrk="0" hangingPunct="0">
              <a:spcBef>
                <a:spcPct val="50000"/>
              </a:spcBef>
              <a:buFontTx/>
              <a:buChar char="-"/>
              <a:defRPr/>
            </a:pPr>
            <a:r>
              <a:rPr lang="en-US" sz="2800" b="1">
                <a:solidFill>
                  <a:schemeClr val="tx2"/>
                </a:solidFill>
                <a:effectLst>
                  <a:outerShdw blurRad="38100" dist="38100" dir="2700000" algn="tl">
                    <a:srgbClr val="FFFFFF"/>
                  </a:outerShdw>
                </a:effectLst>
                <a:latin typeface="Arial"/>
                <a:cs typeface="Times New Roman" pitchFamily="18" charset="0"/>
              </a:rPr>
              <a:t>Xúc 3 thìa xi măng </a:t>
            </a:r>
            <a:r>
              <a:rPr lang="en-US" sz="2800" b="1">
                <a:effectLst>
                  <a:outerShdw blurRad="38100" dist="38100" dir="2700000" algn="tl">
                    <a:srgbClr val="FFFFFF"/>
                  </a:outerShdw>
                </a:effectLst>
                <a:latin typeface="Arial"/>
              </a:rPr>
              <a:t>đổ</a:t>
            </a:r>
            <a:r>
              <a:rPr lang="en-US" sz="2800" b="1">
                <a:solidFill>
                  <a:schemeClr val="tx2"/>
                </a:solidFill>
                <a:effectLst>
                  <a:outerShdw blurRad="38100" dist="38100" dir="2700000" algn="tl">
                    <a:srgbClr val="FFFFFF"/>
                  </a:outerShdw>
                </a:effectLst>
                <a:latin typeface="Arial"/>
                <a:cs typeface="Times New Roman" pitchFamily="18" charset="0"/>
              </a:rPr>
              <a:t> vào bát</a:t>
            </a:r>
          </a:p>
          <a:p>
            <a:pPr eaLnBrk="0" hangingPunct="0">
              <a:spcBef>
                <a:spcPct val="50000"/>
              </a:spcBef>
              <a:buFontTx/>
              <a:buChar char="-"/>
              <a:defRPr/>
            </a:pPr>
            <a:r>
              <a:rPr lang="en-US" sz="2800" b="1">
                <a:solidFill>
                  <a:schemeClr val="tx2"/>
                </a:solidFill>
                <a:effectLst>
                  <a:outerShdw blurRad="38100" dist="38100" dir="2700000" algn="tl">
                    <a:srgbClr val="FFFFFF"/>
                  </a:outerShdw>
                </a:effectLst>
                <a:latin typeface="Arial"/>
                <a:cs typeface="Times New Roman" pitchFamily="18" charset="0"/>
              </a:rPr>
              <a:t>Đổ hai thìa nước, khuấy đều</a:t>
            </a:r>
          </a:p>
        </p:txBody>
      </p:sp>
      <p:sp>
        <p:nvSpPr>
          <p:cNvPr id="33805" name="Text Box 13"/>
          <p:cNvSpPr txBox="1">
            <a:spLocks noChangeArrowheads="1"/>
          </p:cNvSpPr>
          <p:nvPr/>
        </p:nvSpPr>
        <p:spPr bwMode="auto">
          <a:xfrm>
            <a:off x="3048000" y="1447800"/>
            <a:ext cx="5867400" cy="1384300"/>
          </a:xfrm>
          <a:prstGeom prst="rect">
            <a:avLst/>
          </a:prstGeom>
          <a:noFill/>
          <a:ln w="12700" cap="sq">
            <a:noFill/>
            <a:miter lim="800000"/>
            <a:headEnd type="none" w="sm" len="sm"/>
            <a:tailEnd type="none" w="sm" len="sm"/>
          </a:ln>
          <a:effectLst/>
        </p:spPr>
        <p:txBody>
          <a:bodyPr>
            <a:spAutoFit/>
          </a:bodyPr>
          <a:lstStyle/>
          <a:p>
            <a:pPr eaLnBrk="0" hangingPunct="0">
              <a:spcBef>
                <a:spcPct val="50000"/>
              </a:spcBef>
              <a:defRPr/>
            </a:pPr>
            <a:r>
              <a:rPr lang="en-US" sz="2800" b="1">
                <a:solidFill>
                  <a:srgbClr val="FF0000"/>
                </a:solidFill>
                <a:effectLst>
                  <a:outerShdw blurRad="38100" dist="38100" dir="2700000" algn="tl">
                    <a:srgbClr val="000000"/>
                  </a:outerShdw>
                </a:effectLst>
                <a:latin typeface="Arial"/>
                <a:cs typeface="Times New Roman" pitchFamily="18" charset="0"/>
              </a:rPr>
              <a:t>Thực hành Thí nghiệm- Quan sát để rút ra đặc điểm, tính chất của xi măng. </a:t>
            </a:r>
          </a:p>
        </p:txBody>
      </p:sp>
    </p:spTree>
  </p:cSld>
  <p:clrMapOvr>
    <a:masterClrMapping/>
  </p:clrMapOvr>
  <p:transition spd="med">
    <p:zoom/>
    <p:sndAc>
      <p:stSnd>
        <p:snd r:embed="rId2" name="chimes.wav" builtIn="1"/>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3803"/>
                                        </p:tgtEl>
                                        <p:attrNameLst>
                                          <p:attrName>style.visibility</p:attrName>
                                        </p:attrNameLst>
                                      </p:cBhvr>
                                      <p:to>
                                        <p:strVal val="visible"/>
                                      </p:to>
                                    </p:set>
                                    <p:animEffect transition="in" filter="fade">
                                      <p:cBhvr>
                                        <p:cTn id="7" dur="1000"/>
                                        <p:tgtEl>
                                          <p:spTgt spid="33803"/>
                                        </p:tgtEl>
                                      </p:cBhvr>
                                    </p:animEffect>
                                    <p:anim calcmode="lin" valueType="num">
                                      <p:cBhvr>
                                        <p:cTn id="8" dur="1000" fill="hold"/>
                                        <p:tgtEl>
                                          <p:spTgt spid="33803"/>
                                        </p:tgtEl>
                                        <p:attrNameLst>
                                          <p:attrName>ppt_x</p:attrName>
                                        </p:attrNameLst>
                                      </p:cBhvr>
                                      <p:tavLst>
                                        <p:tav tm="0">
                                          <p:val>
                                            <p:strVal val="#ppt_x"/>
                                          </p:val>
                                        </p:tav>
                                        <p:tav tm="100000">
                                          <p:val>
                                            <p:strVal val="#ppt_x"/>
                                          </p:val>
                                        </p:tav>
                                      </p:tavLst>
                                    </p:anim>
                                    <p:anim calcmode="lin" valueType="num">
                                      <p:cBhvr>
                                        <p:cTn id="9" dur="1000" fill="hold"/>
                                        <p:tgtEl>
                                          <p:spTgt spid="3380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3805"/>
                                        </p:tgtEl>
                                        <p:attrNameLst>
                                          <p:attrName>style.visibility</p:attrName>
                                        </p:attrNameLst>
                                      </p:cBhvr>
                                      <p:to>
                                        <p:strVal val="visible"/>
                                      </p:to>
                                    </p:set>
                                    <p:animEffect transition="in" filter="fade">
                                      <p:cBhvr>
                                        <p:cTn id="14" dur="1000"/>
                                        <p:tgtEl>
                                          <p:spTgt spid="33805"/>
                                        </p:tgtEl>
                                      </p:cBhvr>
                                    </p:animEffect>
                                    <p:anim calcmode="lin" valueType="num">
                                      <p:cBhvr>
                                        <p:cTn id="15" dur="1000" fill="hold"/>
                                        <p:tgtEl>
                                          <p:spTgt spid="33805"/>
                                        </p:tgtEl>
                                        <p:attrNameLst>
                                          <p:attrName>ppt_x</p:attrName>
                                        </p:attrNameLst>
                                      </p:cBhvr>
                                      <p:tavLst>
                                        <p:tav tm="0">
                                          <p:val>
                                            <p:strVal val="#ppt_x"/>
                                          </p:val>
                                        </p:tav>
                                        <p:tav tm="100000">
                                          <p:val>
                                            <p:strVal val="#ppt_x"/>
                                          </p:val>
                                        </p:tav>
                                      </p:tavLst>
                                    </p:anim>
                                    <p:anim calcmode="lin" valueType="num">
                                      <p:cBhvr>
                                        <p:cTn id="16" dur="1000" fill="hold"/>
                                        <p:tgtEl>
                                          <p:spTgt spid="33805"/>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3802"/>
                                        </p:tgtEl>
                                        <p:attrNameLst>
                                          <p:attrName>style.visibility</p:attrName>
                                        </p:attrNameLst>
                                      </p:cBhvr>
                                      <p:to>
                                        <p:strVal val="visible"/>
                                      </p:to>
                                    </p:set>
                                    <p:animEffect transition="in" filter="fade">
                                      <p:cBhvr>
                                        <p:cTn id="21" dur="1000"/>
                                        <p:tgtEl>
                                          <p:spTgt spid="33802"/>
                                        </p:tgtEl>
                                      </p:cBhvr>
                                    </p:animEffect>
                                    <p:anim calcmode="lin" valueType="num">
                                      <p:cBhvr>
                                        <p:cTn id="22" dur="1000" fill="hold"/>
                                        <p:tgtEl>
                                          <p:spTgt spid="33802"/>
                                        </p:tgtEl>
                                        <p:attrNameLst>
                                          <p:attrName>ppt_x</p:attrName>
                                        </p:attrNameLst>
                                      </p:cBhvr>
                                      <p:tavLst>
                                        <p:tav tm="0">
                                          <p:val>
                                            <p:strVal val="#ppt_x"/>
                                          </p:val>
                                        </p:tav>
                                        <p:tav tm="100000">
                                          <p:val>
                                            <p:strVal val="#ppt_x"/>
                                          </p:val>
                                        </p:tav>
                                      </p:tavLst>
                                    </p:anim>
                                    <p:anim calcmode="lin" valueType="num">
                                      <p:cBhvr>
                                        <p:cTn id="23" dur="1000" fill="hold"/>
                                        <p:tgtEl>
                                          <p:spTgt spid="3380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33801"/>
                                        </p:tgtEl>
                                        <p:attrNameLst>
                                          <p:attrName>style.visibility</p:attrName>
                                        </p:attrNameLst>
                                      </p:cBhvr>
                                      <p:to>
                                        <p:strVal val="visible"/>
                                      </p:to>
                                    </p:set>
                                    <p:animEffect transition="in" filter="fade">
                                      <p:cBhvr>
                                        <p:cTn id="26" dur="1000"/>
                                        <p:tgtEl>
                                          <p:spTgt spid="33801"/>
                                        </p:tgtEl>
                                      </p:cBhvr>
                                    </p:animEffect>
                                    <p:anim calcmode="lin" valueType="num">
                                      <p:cBhvr>
                                        <p:cTn id="27" dur="1000" fill="hold"/>
                                        <p:tgtEl>
                                          <p:spTgt spid="33801"/>
                                        </p:tgtEl>
                                        <p:attrNameLst>
                                          <p:attrName>ppt_x</p:attrName>
                                        </p:attrNameLst>
                                      </p:cBhvr>
                                      <p:tavLst>
                                        <p:tav tm="0">
                                          <p:val>
                                            <p:strVal val="#ppt_x"/>
                                          </p:val>
                                        </p:tav>
                                        <p:tav tm="100000">
                                          <p:val>
                                            <p:strVal val="#ppt_x"/>
                                          </p:val>
                                        </p:tav>
                                      </p:tavLst>
                                    </p:anim>
                                    <p:anim calcmode="lin" valueType="num">
                                      <p:cBhvr>
                                        <p:cTn id="28" dur="1000" fill="hold"/>
                                        <p:tgtEl>
                                          <p:spTgt spid="3380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33804"/>
                                        </p:tgtEl>
                                        <p:attrNameLst>
                                          <p:attrName>style.visibility</p:attrName>
                                        </p:attrNameLst>
                                      </p:cBhvr>
                                      <p:to>
                                        <p:strVal val="visible"/>
                                      </p:to>
                                    </p:set>
                                    <p:animEffect transition="in" filter="fade">
                                      <p:cBhvr>
                                        <p:cTn id="31" dur="1000"/>
                                        <p:tgtEl>
                                          <p:spTgt spid="33804"/>
                                        </p:tgtEl>
                                      </p:cBhvr>
                                    </p:animEffect>
                                    <p:anim calcmode="lin" valueType="num">
                                      <p:cBhvr>
                                        <p:cTn id="32" dur="1000" fill="hold"/>
                                        <p:tgtEl>
                                          <p:spTgt spid="33804"/>
                                        </p:tgtEl>
                                        <p:attrNameLst>
                                          <p:attrName>ppt_x</p:attrName>
                                        </p:attrNameLst>
                                      </p:cBhvr>
                                      <p:tavLst>
                                        <p:tav tm="0">
                                          <p:val>
                                            <p:strVal val="#ppt_x"/>
                                          </p:val>
                                        </p:tav>
                                        <p:tav tm="100000">
                                          <p:val>
                                            <p:strVal val="#ppt_x"/>
                                          </p:val>
                                        </p:tav>
                                      </p:tavLst>
                                    </p:anim>
                                    <p:anim calcmode="lin" valueType="num">
                                      <p:cBhvr>
                                        <p:cTn id="33" dur="1000" fill="hold"/>
                                        <p:tgtEl>
                                          <p:spTgt spid="338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1" grpId="0"/>
      <p:bldP spid="33802" grpId="0"/>
      <p:bldP spid="33803" grpId="0" animBg="1"/>
      <p:bldP spid="33804" grpId="0"/>
      <p:bldP spid="3380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Picture6"/>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7171" name="Rectangle 3"/>
          <p:cNvSpPr>
            <a:spLocks noGrp="1" noChangeArrowheads="1"/>
          </p:cNvSpPr>
          <p:nvPr>
            <p:ph type="title"/>
          </p:nvPr>
        </p:nvSpPr>
        <p:spPr>
          <a:xfrm>
            <a:off x="228600" y="2819400"/>
            <a:ext cx="8686800" cy="1066800"/>
          </a:xfrm>
          <a:noFill/>
        </p:spPr>
        <p:txBody>
          <a:bodyPr/>
          <a:lstStyle/>
          <a:p>
            <a:pPr algn="l" eaLnBrk="1" hangingPunct="1"/>
            <a:r>
              <a:rPr lang="en-US" sz="4000" smtClean="0"/>
              <a:t> </a:t>
            </a:r>
            <a:endParaRPr lang="en-US" sz="4000" smtClean="0">
              <a:solidFill>
                <a:srgbClr val="FF3300"/>
              </a:solidFill>
            </a:endParaRPr>
          </a:p>
        </p:txBody>
      </p:sp>
      <p:sp>
        <p:nvSpPr>
          <p:cNvPr id="2076" name="WordArt 28"/>
          <p:cNvSpPr>
            <a:spLocks noChangeArrowheads="1" noChangeShapeType="1" noTextEdit="1"/>
          </p:cNvSpPr>
          <p:nvPr/>
        </p:nvSpPr>
        <p:spPr bwMode="auto">
          <a:xfrm>
            <a:off x="3357563" y="765175"/>
            <a:ext cx="4486275" cy="1211263"/>
          </a:xfrm>
          <a:prstGeom prst="rect">
            <a:avLst/>
          </a:prstGeom>
        </p:spPr>
        <p:txBody>
          <a:bodyPr wrap="none"/>
          <a:lstStyle/>
          <a:p>
            <a:pPr algn="ctr">
              <a:defRPr/>
            </a:pPr>
            <a:r>
              <a:rPr lang="en-US" sz="3600" b="1">
                <a:solidFill>
                  <a:srgbClr val="00FF00"/>
                </a:solidFill>
                <a:effectLst>
                  <a:outerShdw blurRad="38100" dist="38100" dir="2700000" algn="tl">
                    <a:srgbClr val="000000"/>
                  </a:outerShdw>
                </a:effectLst>
                <a:latin typeface="Arial"/>
              </a:rPr>
              <a:t>       </a:t>
            </a:r>
            <a:endParaRPr lang="vi-VN" sz="3600" b="1">
              <a:solidFill>
                <a:srgbClr val="00FF00"/>
              </a:solidFill>
              <a:effectLst>
                <a:outerShdw blurRad="38100" dist="38100" dir="2700000" algn="tl">
                  <a:srgbClr val="000000"/>
                </a:outerShdw>
              </a:effectLst>
              <a:latin typeface="Arial"/>
            </a:endParaRPr>
          </a:p>
        </p:txBody>
      </p:sp>
      <p:sp>
        <p:nvSpPr>
          <p:cNvPr id="35848" name="Text Box 8"/>
          <p:cNvSpPr txBox="1">
            <a:spLocks noChangeArrowheads="1"/>
          </p:cNvSpPr>
          <p:nvPr/>
        </p:nvSpPr>
        <p:spPr bwMode="auto">
          <a:xfrm>
            <a:off x="914400" y="685800"/>
            <a:ext cx="2971800" cy="646113"/>
          </a:xfrm>
          <a:prstGeom prst="rect">
            <a:avLst/>
          </a:prstGeom>
          <a:noFill/>
          <a:ln w="12700" cap="sq">
            <a:noFill/>
            <a:miter lim="800000"/>
            <a:headEnd type="none" w="sm" len="sm"/>
            <a:tailEnd type="none" w="sm" len="sm"/>
          </a:ln>
          <a:effectLst/>
        </p:spPr>
        <p:txBody>
          <a:bodyPr>
            <a:spAutoFit/>
          </a:bodyPr>
          <a:lstStyle/>
          <a:p>
            <a:pPr eaLnBrk="0" hangingPunct="0">
              <a:defRPr/>
            </a:pPr>
            <a:r>
              <a:rPr lang="en-US" sz="3600" b="1" u="sng">
                <a:solidFill>
                  <a:srgbClr val="FF3300"/>
                </a:solidFill>
                <a:latin typeface="Arial"/>
                <a:cs typeface="Times New Roman" pitchFamily="18" charset="0"/>
              </a:rPr>
              <a:t>Khoa học</a:t>
            </a:r>
            <a:endParaRPr lang="en-US" sz="3600" b="1">
              <a:solidFill>
                <a:srgbClr val="FF3300"/>
              </a:solidFill>
              <a:effectLst>
                <a:outerShdw blurRad="38100" dist="38100" dir="2700000" algn="tl">
                  <a:srgbClr val="000000"/>
                </a:outerShdw>
              </a:effectLst>
              <a:latin typeface="Arial"/>
              <a:cs typeface="Times New Roman" pitchFamily="18" charset="0"/>
            </a:endParaRPr>
          </a:p>
        </p:txBody>
      </p:sp>
      <p:sp>
        <p:nvSpPr>
          <p:cNvPr id="35849" name="Text Box 9"/>
          <p:cNvSpPr txBox="1">
            <a:spLocks noChangeArrowheads="1"/>
          </p:cNvSpPr>
          <p:nvPr/>
        </p:nvSpPr>
        <p:spPr bwMode="auto">
          <a:xfrm>
            <a:off x="914400" y="4038600"/>
            <a:ext cx="5410200" cy="523875"/>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en-US" sz="2800" b="1">
                <a:solidFill>
                  <a:srgbClr val="FF3300"/>
                </a:solidFill>
                <a:latin typeface="Arial"/>
                <a:cs typeface="Times New Roman" pitchFamily="18" charset="0"/>
              </a:rPr>
              <a:t> Xi măng dùng để làm gì?</a:t>
            </a:r>
            <a:endParaRPr lang="en-US" sz="2800" b="1">
              <a:solidFill>
                <a:srgbClr val="FF3300"/>
              </a:solidFill>
              <a:effectLst>
                <a:outerShdw blurRad="38100" dist="38100" dir="2700000" algn="tl">
                  <a:srgbClr val="000000"/>
                </a:outerShdw>
              </a:effectLst>
              <a:latin typeface="Arial"/>
              <a:cs typeface="Times New Roman" pitchFamily="18" charset="0"/>
            </a:endParaRPr>
          </a:p>
        </p:txBody>
      </p:sp>
      <p:sp>
        <p:nvSpPr>
          <p:cNvPr id="35850" name="Rectangle 10"/>
          <p:cNvSpPr>
            <a:spLocks noChangeArrowheads="1"/>
          </p:cNvSpPr>
          <p:nvPr/>
        </p:nvSpPr>
        <p:spPr bwMode="auto">
          <a:xfrm>
            <a:off x="762000" y="2057400"/>
            <a:ext cx="7848600" cy="1816100"/>
          </a:xfrm>
          <a:prstGeom prst="rect">
            <a:avLst/>
          </a:prstGeom>
          <a:noFill/>
          <a:ln w="12700" cap="sq">
            <a:noFill/>
            <a:miter lim="800000"/>
            <a:headEnd type="none" w="sm" len="sm"/>
            <a:tailEnd type="none" w="sm" len="sm"/>
          </a:ln>
        </p:spPr>
        <p:txBody>
          <a:bodyPr>
            <a:spAutoFit/>
          </a:bodyPr>
          <a:lstStyle/>
          <a:p>
            <a:pPr>
              <a:spcBef>
                <a:spcPct val="50000"/>
              </a:spcBef>
            </a:pPr>
            <a:r>
              <a:rPr lang="en-US" sz="2800" b="1">
                <a:solidFill>
                  <a:srgbClr val="6600FF"/>
                </a:solidFill>
                <a:cs typeface="Times New Roman" pitchFamily="18" charset="0"/>
              </a:rPr>
              <a:t>Xi măng có màu xám xanh (hoặc nâu đất, trắng). Khi trộn với một ít nước, xi măng không tan mà trở nên dẻo và nhanh bị khô, kết thành tảng, cứng như đá.</a:t>
            </a:r>
          </a:p>
        </p:txBody>
      </p:sp>
      <p:sp>
        <p:nvSpPr>
          <p:cNvPr id="35851" name="Text Box 11"/>
          <p:cNvSpPr txBox="1">
            <a:spLocks noChangeArrowheads="1"/>
          </p:cNvSpPr>
          <p:nvPr/>
        </p:nvSpPr>
        <p:spPr bwMode="auto">
          <a:xfrm>
            <a:off x="914400" y="1524000"/>
            <a:ext cx="7696200" cy="523875"/>
          </a:xfrm>
          <a:prstGeom prst="rect">
            <a:avLst/>
          </a:prstGeom>
          <a:noFill/>
          <a:ln w="12700" cap="sq">
            <a:noFill/>
            <a:miter lim="800000"/>
            <a:headEnd type="none" w="sm" len="sm"/>
            <a:tailEnd type="none" w="sm" len="sm"/>
          </a:ln>
          <a:effectLst/>
        </p:spPr>
        <p:txBody>
          <a:bodyPr>
            <a:spAutoFit/>
          </a:bodyPr>
          <a:lstStyle/>
          <a:p>
            <a:pPr eaLnBrk="0" hangingPunct="0">
              <a:spcBef>
                <a:spcPct val="50000"/>
              </a:spcBef>
              <a:defRPr/>
            </a:pPr>
            <a:r>
              <a:rPr lang="en-US" sz="2800" b="1">
                <a:solidFill>
                  <a:srgbClr val="FF0000"/>
                </a:solidFill>
                <a:effectLst>
                  <a:outerShdw blurRad="38100" dist="38100" dir="2700000" algn="tl">
                    <a:srgbClr val="000000"/>
                  </a:outerShdw>
                </a:effectLst>
                <a:latin typeface="Arial"/>
                <a:cs typeface="Times New Roman" pitchFamily="18" charset="0"/>
              </a:rPr>
              <a:t>Hãy nêu đặc điểm, tính chất của xi măng.</a:t>
            </a:r>
          </a:p>
        </p:txBody>
      </p:sp>
      <p:sp>
        <p:nvSpPr>
          <p:cNvPr id="35852" name="Text Box 12"/>
          <p:cNvSpPr txBox="1">
            <a:spLocks noChangeArrowheads="1"/>
          </p:cNvSpPr>
          <p:nvPr/>
        </p:nvSpPr>
        <p:spPr bwMode="auto">
          <a:xfrm>
            <a:off x="838200" y="4648200"/>
            <a:ext cx="7467600" cy="954088"/>
          </a:xfrm>
          <a:prstGeom prst="rect">
            <a:avLst/>
          </a:prstGeom>
          <a:noFill/>
          <a:ln w="12700" cap="sq">
            <a:noFill/>
            <a:miter lim="800000"/>
            <a:headEnd type="none" w="sm" len="sm"/>
            <a:tailEnd type="none" w="sm" len="sm"/>
          </a:ln>
          <a:effectLst/>
        </p:spPr>
        <p:txBody>
          <a:bodyPr>
            <a:spAutoFit/>
          </a:bodyPr>
          <a:lstStyle/>
          <a:p>
            <a:pPr eaLnBrk="0" hangingPunct="0">
              <a:spcBef>
                <a:spcPct val="50000"/>
              </a:spcBef>
              <a:defRPr/>
            </a:pPr>
            <a:r>
              <a:rPr lang="en-US" sz="2800" b="1">
                <a:solidFill>
                  <a:srgbClr val="6600FF"/>
                </a:solidFill>
                <a:effectLst>
                  <a:outerShdw blurRad="38100" dist="38100" dir="2700000" algn="tl">
                    <a:srgbClr val="000000"/>
                  </a:outerShdw>
                </a:effectLst>
                <a:latin typeface="Arial"/>
                <a:cs typeface="Times New Roman" pitchFamily="18" charset="0"/>
              </a:rPr>
              <a:t>Xi măng dùng để làm ngói Fbrôxi măng, xây nhà, làm đường, làm cầu,…</a:t>
            </a:r>
          </a:p>
        </p:txBody>
      </p:sp>
    </p:spTree>
  </p:cSld>
  <p:clrMapOvr>
    <a:masterClrMapping/>
  </p:clrMapOvr>
  <p:transition spd="med">
    <p:zoom/>
    <p:sndAc>
      <p:stSnd>
        <p:snd r:embed="rId2" name="chimes.wav" builtIn="1"/>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5851">
                                            <p:txEl>
                                              <p:pRg st="0" end="0"/>
                                            </p:txEl>
                                          </p:spTgt>
                                        </p:tgtEl>
                                        <p:attrNameLst>
                                          <p:attrName>style.visibility</p:attrName>
                                        </p:attrNameLst>
                                      </p:cBhvr>
                                      <p:to>
                                        <p:strVal val="visible"/>
                                      </p:to>
                                    </p:set>
                                    <p:animEffect transition="in" filter="fade">
                                      <p:cBhvr>
                                        <p:cTn id="7" dur="1000"/>
                                        <p:tgtEl>
                                          <p:spTgt spid="35851">
                                            <p:txEl>
                                              <p:pRg st="0" end="0"/>
                                            </p:txEl>
                                          </p:spTgt>
                                        </p:tgtEl>
                                      </p:cBhvr>
                                    </p:animEffect>
                                    <p:anim calcmode="lin" valueType="num">
                                      <p:cBhvr>
                                        <p:cTn id="8" dur="1000" fill="hold"/>
                                        <p:tgtEl>
                                          <p:spTgt spid="358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585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5850"/>
                                        </p:tgtEl>
                                        <p:attrNameLst>
                                          <p:attrName>style.visibility</p:attrName>
                                        </p:attrNameLst>
                                      </p:cBhvr>
                                      <p:to>
                                        <p:strVal val="visible"/>
                                      </p:to>
                                    </p:set>
                                    <p:animEffect transition="in" filter="fade">
                                      <p:cBhvr>
                                        <p:cTn id="14" dur="1000"/>
                                        <p:tgtEl>
                                          <p:spTgt spid="35850"/>
                                        </p:tgtEl>
                                      </p:cBhvr>
                                    </p:animEffect>
                                    <p:anim calcmode="lin" valueType="num">
                                      <p:cBhvr>
                                        <p:cTn id="15" dur="1000" fill="hold"/>
                                        <p:tgtEl>
                                          <p:spTgt spid="35850"/>
                                        </p:tgtEl>
                                        <p:attrNameLst>
                                          <p:attrName>ppt_x</p:attrName>
                                        </p:attrNameLst>
                                      </p:cBhvr>
                                      <p:tavLst>
                                        <p:tav tm="0">
                                          <p:val>
                                            <p:strVal val="#ppt_x"/>
                                          </p:val>
                                        </p:tav>
                                        <p:tav tm="100000">
                                          <p:val>
                                            <p:strVal val="#ppt_x"/>
                                          </p:val>
                                        </p:tav>
                                      </p:tavLst>
                                    </p:anim>
                                    <p:anim calcmode="lin" valueType="num">
                                      <p:cBhvr>
                                        <p:cTn id="16" dur="1000" fill="hold"/>
                                        <p:tgtEl>
                                          <p:spTgt spid="35850"/>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5849"/>
                                        </p:tgtEl>
                                        <p:attrNameLst>
                                          <p:attrName>style.visibility</p:attrName>
                                        </p:attrNameLst>
                                      </p:cBhvr>
                                      <p:to>
                                        <p:strVal val="visible"/>
                                      </p:to>
                                    </p:set>
                                    <p:animEffect transition="in" filter="fade">
                                      <p:cBhvr>
                                        <p:cTn id="21" dur="1000"/>
                                        <p:tgtEl>
                                          <p:spTgt spid="35849"/>
                                        </p:tgtEl>
                                      </p:cBhvr>
                                    </p:animEffect>
                                    <p:anim calcmode="lin" valueType="num">
                                      <p:cBhvr>
                                        <p:cTn id="22" dur="1000" fill="hold"/>
                                        <p:tgtEl>
                                          <p:spTgt spid="35849"/>
                                        </p:tgtEl>
                                        <p:attrNameLst>
                                          <p:attrName>ppt_x</p:attrName>
                                        </p:attrNameLst>
                                      </p:cBhvr>
                                      <p:tavLst>
                                        <p:tav tm="0">
                                          <p:val>
                                            <p:strVal val="#ppt_x"/>
                                          </p:val>
                                        </p:tav>
                                        <p:tav tm="100000">
                                          <p:val>
                                            <p:strVal val="#ppt_x"/>
                                          </p:val>
                                        </p:tav>
                                      </p:tavLst>
                                    </p:anim>
                                    <p:anim calcmode="lin" valueType="num">
                                      <p:cBhvr>
                                        <p:cTn id="23" dur="1000" fill="hold"/>
                                        <p:tgtEl>
                                          <p:spTgt spid="35849"/>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5852"/>
                                        </p:tgtEl>
                                        <p:attrNameLst>
                                          <p:attrName>style.visibility</p:attrName>
                                        </p:attrNameLst>
                                      </p:cBhvr>
                                      <p:to>
                                        <p:strVal val="visible"/>
                                      </p:to>
                                    </p:set>
                                    <p:animEffect transition="in" filter="fade">
                                      <p:cBhvr>
                                        <p:cTn id="28" dur="1000"/>
                                        <p:tgtEl>
                                          <p:spTgt spid="35852"/>
                                        </p:tgtEl>
                                      </p:cBhvr>
                                    </p:animEffect>
                                    <p:anim calcmode="lin" valueType="num">
                                      <p:cBhvr>
                                        <p:cTn id="29" dur="1000" fill="hold"/>
                                        <p:tgtEl>
                                          <p:spTgt spid="35852"/>
                                        </p:tgtEl>
                                        <p:attrNameLst>
                                          <p:attrName>ppt_x</p:attrName>
                                        </p:attrNameLst>
                                      </p:cBhvr>
                                      <p:tavLst>
                                        <p:tav tm="0">
                                          <p:val>
                                            <p:strVal val="#ppt_x"/>
                                          </p:val>
                                        </p:tav>
                                        <p:tav tm="100000">
                                          <p:val>
                                            <p:strVal val="#ppt_x"/>
                                          </p:val>
                                        </p:tav>
                                      </p:tavLst>
                                    </p:anim>
                                    <p:anim calcmode="lin" valueType="num">
                                      <p:cBhvr>
                                        <p:cTn id="30" dur="1000" fill="hold"/>
                                        <p:tgtEl>
                                          <p:spTgt spid="358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9" grpId="0"/>
      <p:bldP spid="35850" grpId="0"/>
      <p:bldP spid="3585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50" name="Group 106"/>
          <p:cNvGraphicFramePr>
            <a:graphicFrameLocks noGrp="1"/>
          </p:cNvGraphicFramePr>
          <p:nvPr>
            <p:ph/>
          </p:nvPr>
        </p:nvGraphicFramePr>
        <p:xfrm>
          <a:off x="0" y="0"/>
          <a:ext cx="8991600" cy="6780213"/>
        </p:xfrm>
        <a:graphic>
          <a:graphicData uri="http://schemas.openxmlformats.org/drawingml/2006/table">
            <a:tbl>
              <a:tblPr/>
              <a:tblGrid>
                <a:gridCol w="1981200"/>
                <a:gridCol w="2138363"/>
                <a:gridCol w="2662237"/>
                <a:gridCol w="2209800"/>
              </a:tblGrid>
              <a:tr h="1066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1"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smtClean="0">
                        <a:ln>
                          <a:noFill/>
                        </a:ln>
                        <a:solidFill>
                          <a:srgbClr val="FF3300"/>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smtClean="0">
                        <a:ln>
                          <a:noFill/>
                        </a:ln>
                        <a:solidFill>
                          <a:srgbClr val="0000FF"/>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smtClean="0">
                        <a:ln>
                          <a:noFill/>
                        </a:ln>
                        <a:solidFill>
                          <a:srgbClr val="FFFF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367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200" b="1" i="0" u="none" strike="noStrike" cap="none" normalizeH="0" baseline="0" smtClean="0">
                        <a:ln>
                          <a:noFill/>
                        </a:ln>
                        <a:solidFill>
                          <a:srgbClr val="FFFF00"/>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39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200" b="1"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367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200" b="1" i="0" u="none" strike="noStrike" cap="none" normalizeH="0" baseline="0" smtClean="0">
                        <a:ln>
                          <a:noFill/>
                        </a:ln>
                        <a:solidFill>
                          <a:srgbClr val="FF3300"/>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244" name="Text Box 100"/>
          <p:cNvSpPr txBox="1">
            <a:spLocks noChangeArrowheads="1"/>
          </p:cNvSpPr>
          <p:nvPr/>
        </p:nvSpPr>
        <p:spPr bwMode="auto">
          <a:xfrm>
            <a:off x="381000" y="3581400"/>
            <a:ext cx="1600200" cy="461963"/>
          </a:xfrm>
          <a:prstGeom prst="rect">
            <a:avLst/>
          </a:prstGeom>
          <a:noFill/>
          <a:ln w="12700" cap="sq">
            <a:noFill/>
            <a:miter lim="800000"/>
            <a:headEnd type="none" w="sm" len="sm"/>
            <a:tailEnd type="none" w="sm" len="sm"/>
          </a:ln>
          <a:effectLst/>
        </p:spPr>
        <p:txBody>
          <a:bodyPr>
            <a:spAutoFit/>
          </a:bodyPr>
          <a:lstStyle/>
          <a:p>
            <a:pPr eaLnBrk="0" hangingPunct="0">
              <a:spcBef>
                <a:spcPct val="50000"/>
              </a:spcBef>
              <a:defRPr/>
            </a:pPr>
            <a:r>
              <a:rPr lang="en-US" sz="2400" b="1">
                <a:solidFill>
                  <a:srgbClr val="FF3300"/>
                </a:solidFill>
                <a:effectLst>
                  <a:outerShdw blurRad="38100" dist="38100" dir="2700000" algn="tl">
                    <a:srgbClr val="000000"/>
                  </a:outerShdw>
                </a:effectLst>
                <a:latin typeface="Arial"/>
                <a:cs typeface="Times New Roman" pitchFamily="18" charset="0"/>
              </a:rPr>
              <a:t>Bê t</a:t>
            </a:r>
            <a:r>
              <a:rPr lang="vi-VN" sz="2400" b="1">
                <a:solidFill>
                  <a:srgbClr val="FF3300"/>
                </a:solidFill>
                <a:effectLst>
                  <a:outerShdw blurRad="38100" dist="38100" dir="2700000" algn="tl">
                    <a:srgbClr val="000000"/>
                  </a:outerShdw>
                </a:effectLst>
                <a:latin typeface="Arial"/>
                <a:cs typeface="Times New Roman" pitchFamily="18" charset="0"/>
              </a:rPr>
              <a:t>ơ</a:t>
            </a:r>
            <a:r>
              <a:rPr lang="en-US" sz="2400" b="1">
                <a:solidFill>
                  <a:srgbClr val="FF3300"/>
                </a:solidFill>
                <a:effectLst>
                  <a:outerShdw blurRad="38100" dist="38100" dir="2700000" algn="tl">
                    <a:srgbClr val="000000"/>
                  </a:outerShdw>
                </a:effectLst>
                <a:latin typeface="Arial"/>
                <a:cs typeface="Times New Roman" pitchFamily="18" charset="0"/>
              </a:rPr>
              <a:t>ng</a:t>
            </a:r>
          </a:p>
        </p:txBody>
      </p:sp>
      <p:sp>
        <p:nvSpPr>
          <p:cNvPr id="6245" name="Text Box 101"/>
          <p:cNvSpPr txBox="1">
            <a:spLocks noChangeArrowheads="1"/>
          </p:cNvSpPr>
          <p:nvPr/>
        </p:nvSpPr>
        <p:spPr bwMode="auto">
          <a:xfrm>
            <a:off x="228600" y="5029200"/>
            <a:ext cx="1676400" cy="830263"/>
          </a:xfrm>
          <a:prstGeom prst="rect">
            <a:avLst/>
          </a:prstGeom>
          <a:noFill/>
          <a:ln w="12700" cap="sq">
            <a:noFill/>
            <a:miter lim="800000"/>
            <a:headEnd type="none" w="sm" len="sm"/>
            <a:tailEnd type="none" w="sm" len="sm"/>
          </a:ln>
          <a:effectLst/>
        </p:spPr>
        <p:txBody>
          <a:bodyPr>
            <a:spAutoFit/>
          </a:bodyPr>
          <a:lstStyle/>
          <a:p>
            <a:pPr eaLnBrk="0" hangingPunct="0">
              <a:spcBef>
                <a:spcPct val="50000"/>
              </a:spcBef>
              <a:defRPr/>
            </a:pPr>
            <a:r>
              <a:rPr lang="en-US" sz="2400" b="1">
                <a:solidFill>
                  <a:srgbClr val="FF3300"/>
                </a:solidFill>
                <a:effectLst>
                  <a:outerShdw blurRad="38100" dist="38100" dir="2700000" algn="tl">
                    <a:srgbClr val="000000"/>
                  </a:outerShdw>
                </a:effectLst>
                <a:latin typeface="Arial"/>
                <a:cs typeface="Times New Roman" pitchFamily="18" charset="0"/>
              </a:rPr>
              <a:t>Bê t</a:t>
            </a:r>
            <a:r>
              <a:rPr lang="vi-VN" sz="2400" b="1">
                <a:solidFill>
                  <a:srgbClr val="FF3300"/>
                </a:solidFill>
                <a:effectLst>
                  <a:outerShdw blurRad="38100" dist="38100" dir="2700000" algn="tl">
                    <a:srgbClr val="000000"/>
                  </a:outerShdw>
                </a:effectLst>
                <a:latin typeface="Arial"/>
                <a:cs typeface="Times New Roman" pitchFamily="18" charset="0"/>
              </a:rPr>
              <a:t>ơ</a:t>
            </a:r>
            <a:r>
              <a:rPr lang="en-US" sz="2400" b="1">
                <a:solidFill>
                  <a:srgbClr val="FF3300"/>
                </a:solidFill>
                <a:effectLst>
                  <a:outerShdw blurRad="38100" dist="38100" dir="2700000" algn="tl">
                    <a:srgbClr val="000000"/>
                  </a:outerShdw>
                </a:effectLst>
                <a:latin typeface="Arial"/>
                <a:cs typeface="Times New Roman" pitchFamily="18" charset="0"/>
              </a:rPr>
              <a:t>ng cốt thép</a:t>
            </a:r>
          </a:p>
        </p:txBody>
      </p:sp>
      <p:sp>
        <p:nvSpPr>
          <p:cNvPr id="6246" name="Text Box 102"/>
          <p:cNvSpPr txBox="1">
            <a:spLocks noChangeArrowheads="1"/>
          </p:cNvSpPr>
          <p:nvPr/>
        </p:nvSpPr>
        <p:spPr bwMode="auto">
          <a:xfrm>
            <a:off x="533400" y="1447800"/>
            <a:ext cx="1295400" cy="830263"/>
          </a:xfrm>
          <a:prstGeom prst="rect">
            <a:avLst/>
          </a:prstGeom>
          <a:noFill/>
          <a:ln w="12700" cap="sq">
            <a:noFill/>
            <a:miter lim="800000"/>
            <a:headEnd type="none" w="sm" len="sm"/>
            <a:tailEnd type="none" w="sm" len="sm"/>
          </a:ln>
          <a:effectLst/>
        </p:spPr>
        <p:txBody>
          <a:bodyPr>
            <a:spAutoFit/>
          </a:bodyPr>
          <a:lstStyle/>
          <a:p>
            <a:pPr eaLnBrk="0" hangingPunct="0">
              <a:spcBef>
                <a:spcPct val="50000"/>
              </a:spcBef>
              <a:defRPr/>
            </a:pPr>
            <a:r>
              <a:rPr lang="en-US" sz="2400" b="1">
                <a:solidFill>
                  <a:srgbClr val="FF3300"/>
                </a:solidFill>
                <a:effectLst>
                  <a:outerShdw blurRad="38100" dist="38100" dir="2700000" algn="tl">
                    <a:srgbClr val="000000"/>
                  </a:outerShdw>
                </a:effectLst>
                <a:latin typeface="Arial"/>
                <a:cs typeface="Times New Roman" pitchFamily="18" charset="0"/>
              </a:rPr>
              <a:t>Vữa xi măng</a:t>
            </a:r>
          </a:p>
        </p:txBody>
      </p:sp>
      <p:sp>
        <p:nvSpPr>
          <p:cNvPr id="6247" name="Text Box 103"/>
          <p:cNvSpPr txBox="1">
            <a:spLocks noChangeArrowheads="1"/>
          </p:cNvSpPr>
          <p:nvPr/>
        </p:nvSpPr>
        <p:spPr bwMode="auto">
          <a:xfrm>
            <a:off x="6934200" y="381000"/>
            <a:ext cx="1981200" cy="461963"/>
          </a:xfrm>
          <a:prstGeom prst="rect">
            <a:avLst/>
          </a:prstGeom>
          <a:noFill/>
          <a:ln w="12700" cap="sq">
            <a:noFill/>
            <a:miter lim="800000"/>
            <a:headEnd type="none" w="sm" len="sm"/>
            <a:tailEnd type="none" w="sm" len="sm"/>
          </a:ln>
          <a:effectLst/>
        </p:spPr>
        <p:txBody>
          <a:bodyPr>
            <a:spAutoFit/>
          </a:bodyPr>
          <a:lstStyle/>
          <a:p>
            <a:pPr eaLnBrk="0" hangingPunct="0">
              <a:spcBef>
                <a:spcPct val="50000"/>
              </a:spcBef>
              <a:defRPr/>
            </a:pPr>
            <a:r>
              <a:rPr lang="en-US" sz="2400" b="1">
                <a:solidFill>
                  <a:srgbClr val="0000FF"/>
                </a:solidFill>
                <a:effectLst>
                  <a:outerShdw blurRad="38100" dist="38100" dir="2700000" algn="tl">
                    <a:srgbClr val="000000"/>
                  </a:outerShdw>
                </a:effectLst>
                <a:latin typeface="Arial"/>
                <a:cs typeface="Times New Roman" pitchFamily="18" charset="0"/>
              </a:rPr>
              <a:t>Công dụng</a:t>
            </a:r>
          </a:p>
        </p:txBody>
      </p:sp>
      <p:sp>
        <p:nvSpPr>
          <p:cNvPr id="6248" name="Text Box 104"/>
          <p:cNvSpPr txBox="1">
            <a:spLocks noChangeArrowheads="1"/>
          </p:cNvSpPr>
          <p:nvPr/>
        </p:nvSpPr>
        <p:spPr bwMode="auto">
          <a:xfrm>
            <a:off x="4114800" y="457200"/>
            <a:ext cx="2514600" cy="461963"/>
          </a:xfrm>
          <a:prstGeom prst="rect">
            <a:avLst/>
          </a:prstGeom>
          <a:noFill/>
          <a:ln w="12700" cap="sq">
            <a:noFill/>
            <a:miter lim="800000"/>
            <a:headEnd type="none" w="sm" len="sm"/>
            <a:tailEnd type="none" w="sm" len="sm"/>
          </a:ln>
          <a:effectLst/>
        </p:spPr>
        <p:txBody>
          <a:bodyPr>
            <a:spAutoFit/>
          </a:bodyPr>
          <a:lstStyle/>
          <a:p>
            <a:pPr>
              <a:spcBef>
                <a:spcPct val="20000"/>
              </a:spcBef>
              <a:buClr>
                <a:schemeClr val="hlink"/>
              </a:buClr>
              <a:buSzPct val="120000"/>
              <a:defRPr/>
            </a:pPr>
            <a:r>
              <a:rPr lang="en-US" sz="2400" b="1">
                <a:solidFill>
                  <a:srgbClr val="0000FF"/>
                </a:solidFill>
                <a:effectLst>
                  <a:outerShdw blurRad="38100" dist="38100" dir="2700000" algn="tl">
                    <a:srgbClr val="000000"/>
                  </a:outerShdw>
                </a:effectLst>
                <a:latin typeface="Arial"/>
                <a:cs typeface="Times New Roman" pitchFamily="18" charset="0"/>
              </a:rPr>
              <a:t>Tính chất</a:t>
            </a:r>
            <a:endParaRPr lang="en-US" sz="2400">
              <a:solidFill>
                <a:srgbClr val="0000FF"/>
              </a:solidFill>
              <a:effectLst>
                <a:outerShdw blurRad="38100" dist="38100" dir="2700000" algn="tl">
                  <a:srgbClr val="000000"/>
                </a:outerShdw>
              </a:effectLst>
              <a:latin typeface="Arial"/>
              <a:cs typeface="Times New Roman" pitchFamily="18" charset="0"/>
            </a:endParaRPr>
          </a:p>
        </p:txBody>
      </p:sp>
      <p:sp>
        <p:nvSpPr>
          <p:cNvPr id="6249" name="Text Box 105"/>
          <p:cNvSpPr txBox="1">
            <a:spLocks noChangeArrowheads="1"/>
          </p:cNvSpPr>
          <p:nvPr/>
        </p:nvSpPr>
        <p:spPr bwMode="auto">
          <a:xfrm>
            <a:off x="1981200" y="0"/>
            <a:ext cx="2133600" cy="923925"/>
          </a:xfrm>
          <a:prstGeom prst="rect">
            <a:avLst/>
          </a:prstGeom>
          <a:noFill/>
          <a:ln w="12700" cap="sq">
            <a:noFill/>
            <a:miter lim="800000"/>
            <a:headEnd type="none" w="sm" len="sm"/>
            <a:tailEnd type="none" w="sm" len="sm"/>
          </a:ln>
          <a:effectLst/>
        </p:spPr>
        <p:txBody>
          <a:bodyPr>
            <a:spAutoFit/>
          </a:bodyPr>
          <a:lstStyle/>
          <a:p>
            <a:pPr>
              <a:spcBef>
                <a:spcPct val="20000"/>
              </a:spcBef>
              <a:buClr>
                <a:schemeClr val="hlink"/>
              </a:buClr>
              <a:buSzPct val="120000"/>
              <a:defRPr/>
            </a:pPr>
            <a:r>
              <a:rPr lang="en-US" sz="2400" b="1">
                <a:solidFill>
                  <a:srgbClr val="0000FF"/>
                </a:solidFill>
                <a:effectLst>
                  <a:outerShdw blurRad="38100" dist="38100" dir="2700000" algn="tl">
                    <a:srgbClr val="000000"/>
                  </a:outerShdw>
                </a:effectLst>
                <a:latin typeface="Arial"/>
                <a:cs typeface="Times New Roman" pitchFamily="18" charset="0"/>
              </a:rPr>
              <a:t>Các vật liệu</a:t>
            </a:r>
            <a:r>
              <a:rPr lang="en-US" sz="5400" b="1">
                <a:solidFill>
                  <a:srgbClr val="FFFF00"/>
                </a:solidFill>
                <a:effectLst>
                  <a:outerShdw blurRad="38100" dist="38100" dir="2700000" algn="tl">
                    <a:srgbClr val="000000"/>
                  </a:outerShdw>
                </a:effectLst>
                <a:latin typeface="Arial"/>
                <a:cs typeface="Times New Roman" pitchFamily="18" charset="0"/>
              </a:rPr>
              <a:t> </a:t>
            </a:r>
            <a:endParaRPr lang="en-US" sz="5400">
              <a:solidFill>
                <a:schemeClr val="tx2"/>
              </a:solidFill>
              <a:effectLst>
                <a:outerShdw blurRad="38100" dist="38100" dir="2700000" algn="tl">
                  <a:srgbClr val="FFFFFF"/>
                </a:outerShdw>
              </a:effectLst>
              <a:latin typeface="Arial"/>
              <a:cs typeface="Times New Roman" pitchFamily="18" charset="0"/>
            </a:endParaRPr>
          </a:p>
        </p:txBody>
      </p:sp>
      <p:sp>
        <p:nvSpPr>
          <p:cNvPr id="6251" name="Text Box 107"/>
          <p:cNvSpPr txBox="1">
            <a:spLocks noChangeArrowheads="1"/>
          </p:cNvSpPr>
          <p:nvPr/>
        </p:nvSpPr>
        <p:spPr bwMode="auto">
          <a:xfrm>
            <a:off x="4191000" y="1447800"/>
            <a:ext cx="2514600" cy="1016000"/>
          </a:xfrm>
          <a:prstGeom prst="rect">
            <a:avLst/>
          </a:prstGeom>
          <a:noFill/>
          <a:ln w="12700" cap="sq">
            <a:noFill/>
            <a:miter lim="800000"/>
            <a:headEnd type="none" w="sm" len="sm"/>
            <a:tailEnd type="none" w="sm" len="sm"/>
          </a:ln>
          <a:effectLst/>
        </p:spPr>
        <p:txBody>
          <a:bodyPr>
            <a:spAutoFit/>
          </a:bodyPr>
          <a:lstStyle/>
          <a:p>
            <a:pPr>
              <a:spcBef>
                <a:spcPct val="20000"/>
              </a:spcBef>
              <a:buClr>
                <a:schemeClr val="hlink"/>
              </a:buClr>
              <a:buSzPct val="120000"/>
              <a:defRPr/>
            </a:pPr>
            <a:r>
              <a:rPr lang="en-US" sz="2000" b="1">
                <a:solidFill>
                  <a:srgbClr val="6600FF"/>
                </a:solidFill>
                <a:effectLst>
                  <a:outerShdw blurRad="38100" dist="38100" dir="2700000" algn="tl">
                    <a:srgbClr val="000000"/>
                  </a:outerShdw>
                </a:effectLst>
                <a:latin typeface="Arial"/>
                <a:cs typeface="Times New Roman" pitchFamily="18" charset="0"/>
              </a:rPr>
              <a:t>Khi kh</a:t>
            </a:r>
            <a:r>
              <a:rPr lang="vi-VN" sz="2000" b="1">
                <a:solidFill>
                  <a:srgbClr val="6600FF"/>
                </a:solidFill>
                <a:effectLst>
                  <a:outerShdw blurRad="38100" dist="38100" dir="2700000" algn="tl">
                    <a:srgbClr val="000000"/>
                  </a:outerShdw>
                </a:effectLst>
                <a:latin typeface="Arial"/>
                <a:cs typeface="Times New Roman" pitchFamily="18" charset="0"/>
              </a:rPr>
              <a:t>ơ</a:t>
            </a:r>
            <a:r>
              <a:rPr lang="en-US" sz="2000" b="1">
                <a:solidFill>
                  <a:srgbClr val="6600FF"/>
                </a:solidFill>
                <a:effectLst>
                  <a:outerShdw blurRad="38100" dist="38100" dir="2700000" algn="tl">
                    <a:srgbClr val="000000"/>
                  </a:outerShdw>
                </a:effectLst>
                <a:latin typeface="Arial"/>
                <a:cs typeface="Times New Roman" pitchFamily="18" charset="0"/>
              </a:rPr>
              <a:t> trở nên cứng, kh</a:t>
            </a:r>
            <a:r>
              <a:rPr lang="vi-VN" sz="2000" b="1">
                <a:solidFill>
                  <a:srgbClr val="6600FF"/>
                </a:solidFill>
                <a:effectLst>
                  <a:outerShdw blurRad="38100" dist="38100" dir="2700000" algn="tl">
                    <a:srgbClr val="000000"/>
                  </a:outerShdw>
                </a:effectLst>
                <a:latin typeface="Arial"/>
                <a:cs typeface="Times New Roman" pitchFamily="18" charset="0"/>
              </a:rPr>
              <a:t>ơ</a:t>
            </a:r>
            <a:r>
              <a:rPr lang="en-US" sz="2000" b="1">
                <a:solidFill>
                  <a:srgbClr val="6600FF"/>
                </a:solidFill>
                <a:effectLst>
                  <a:outerShdw blurRad="38100" dist="38100" dir="2700000" algn="tl">
                    <a:srgbClr val="000000"/>
                  </a:outerShdw>
                </a:effectLst>
                <a:latin typeface="Arial"/>
                <a:cs typeface="Times New Roman" pitchFamily="18" charset="0"/>
              </a:rPr>
              <a:t>ng rạn, kh</a:t>
            </a:r>
            <a:r>
              <a:rPr lang="vi-VN" sz="2000" b="1">
                <a:solidFill>
                  <a:srgbClr val="6600FF"/>
                </a:solidFill>
                <a:effectLst>
                  <a:outerShdw blurRad="38100" dist="38100" dir="2700000" algn="tl">
                    <a:srgbClr val="000000"/>
                  </a:outerShdw>
                </a:effectLst>
                <a:latin typeface="Arial"/>
                <a:cs typeface="Times New Roman" pitchFamily="18" charset="0"/>
              </a:rPr>
              <a:t>ơ</a:t>
            </a:r>
            <a:r>
              <a:rPr lang="en-US" sz="2000" b="1">
                <a:solidFill>
                  <a:srgbClr val="6600FF"/>
                </a:solidFill>
                <a:effectLst>
                  <a:outerShdw blurRad="38100" dist="38100" dir="2700000" algn="tl">
                    <a:srgbClr val="000000"/>
                  </a:outerShdw>
                </a:effectLst>
                <a:latin typeface="Arial"/>
                <a:cs typeface="Times New Roman" pitchFamily="18" charset="0"/>
              </a:rPr>
              <a:t>ng thấm nước</a:t>
            </a:r>
            <a:endParaRPr lang="en-US" sz="5400">
              <a:solidFill>
                <a:srgbClr val="6600FF"/>
              </a:solidFill>
              <a:effectLst>
                <a:outerShdw blurRad="38100" dist="38100" dir="2700000" algn="tl">
                  <a:srgbClr val="000000"/>
                </a:outerShdw>
              </a:effectLst>
              <a:latin typeface="Arial"/>
              <a:cs typeface="Times New Roman" pitchFamily="18" charset="0"/>
            </a:endParaRPr>
          </a:p>
        </p:txBody>
      </p:sp>
      <p:sp>
        <p:nvSpPr>
          <p:cNvPr id="6252" name="Text Box 108"/>
          <p:cNvSpPr txBox="1">
            <a:spLocks noChangeArrowheads="1"/>
          </p:cNvSpPr>
          <p:nvPr/>
        </p:nvSpPr>
        <p:spPr bwMode="auto">
          <a:xfrm>
            <a:off x="2286000" y="3352800"/>
            <a:ext cx="1752600" cy="1016000"/>
          </a:xfrm>
          <a:prstGeom prst="rect">
            <a:avLst/>
          </a:prstGeom>
          <a:noFill/>
          <a:ln w="12700" cap="sq">
            <a:noFill/>
            <a:miter lim="800000"/>
            <a:headEnd type="none" w="sm" len="sm"/>
            <a:tailEnd type="none" w="sm" len="sm"/>
          </a:ln>
          <a:effectLst/>
        </p:spPr>
        <p:txBody>
          <a:bodyPr>
            <a:spAutoFit/>
          </a:bodyPr>
          <a:lstStyle/>
          <a:p>
            <a:pPr eaLnBrk="0" hangingPunct="0">
              <a:spcBef>
                <a:spcPct val="50000"/>
              </a:spcBef>
              <a:defRPr/>
            </a:pPr>
            <a:r>
              <a:rPr lang="en-US" sz="2000" b="1">
                <a:solidFill>
                  <a:srgbClr val="6600FF"/>
                </a:solidFill>
                <a:effectLst>
                  <a:outerShdw blurRad="38100" dist="38100" dir="2700000" algn="tl">
                    <a:srgbClr val="000000"/>
                  </a:outerShdw>
                </a:effectLst>
                <a:latin typeface="Arial"/>
                <a:cs typeface="Times New Roman" pitchFamily="18" charset="0"/>
              </a:rPr>
              <a:t>Xi măng + cát + Sỏi +  Nước</a:t>
            </a:r>
          </a:p>
        </p:txBody>
      </p:sp>
      <p:sp>
        <p:nvSpPr>
          <p:cNvPr id="6253" name="Text Box 109"/>
          <p:cNvSpPr txBox="1">
            <a:spLocks noChangeArrowheads="1"/>
          </p:cNvSpPr>
          <p:nvPr/>
        </p:nvSpPr>
        <p:spPr bwMode="auto">
          <a:xfrm>
            <a:off x="4267200" y="3657600"/>
            <a:ext cx="2438400" cy="400050"/>
          </a:xfrm>
          <a:prstGeom prst="rect">
            <a:avLst/>
          </a:prstGeom>
          <a:noFill/>
          <a:ln w="12700" cap="sq">
            <a:noFill/>
            <a:miter lim="800000"/>
            <a:headEnd type="none" w="sm" len="sm"/>
            <a:tailEnd type="none" w="sm" len="sm"/>
          </a:ln>
          <a:effectLst/>
        </p:spPr>
        <p:txBody>
          <a:bodyPr>
            <a:spAutoFit/>
          </a:bodyPr>
          <a:lstStyle/>
          <a:p>
            <a:pPr>
              <a:spcBef>
                <a:spcPct val="20000"/>
              </a:spcBef>
              <a:buClr>
                <a:schemeClr val="hlink"/>
              </a:buClr>
              <a:buSzPct val="120000"/>
              <a:defRPr/>
            </a:pPr>
            <a:r>
              <a:rPr lang="en-US" sz="2000" b="1">
                <a:solidFill>
                  <a:srgbClr val="6600FF"/>
                </a:solidFill>
                <a:effectLst>
                  <a:outerShdw blurRad="38100" dist="38100" dir="2700000" algn="tl">
                    <a:srgbClr val="000000"/>
                  </a:outerShdw>
                </a:effectLst>
                <a:latin typeface="Arial"/>
                <a:cs typeface="Times New Roman" pitchFamily="18" charset="0"/>
              </a:rPr>
              <a:t>Chịu nén</a:t>
            </a:r>
            <a:endParaRPr lang="en-US" sz="2000">
              <a:solidFill>
                <a:srgbClr val="6600FF"/>
              </a:solidFill>
              <a:effectLst>
                <a:outerShdw blurRad="38100" dist="38100" dir="2700000" algn="tl">
                  <a:srgbClr val="000000"/>
                </a:outerShdw>
              </a:effectLst>
              <a:latin typeface="Arial"/>
              <a:cs typeface="Times New Roman" pitchFamily="18" charset="0"/>
            </a:endParaRPr>
          </a:p>
        </p:txBody>
      </p:sp>
      <p:sp>
        <p:nvSpPr>
          <p:cNvPr id="6254" name="Text Box 110"/>
          <p:cNvSpPr txBox="1">
            <a:spLocks noChangeArrowheads="1"/>
          </p:cNvSpPr>
          <p:nvPr/>
        </p:nvSpPr>
        <p:spPr bwMode="auto">
          <a:xfrm>
            <a:off x="6934200" y="3581400"/>
            <a:ext cx="1981200" cy="708025"/>
          </a:xfrm>
          <a:prstGeom prst="rect">
            <a:avLst/>
          </a:prstGeom>
          <a:noFill/>
          <a:ln w="12700" cap="sq">
            <a:noFill/>
            <a:miter lim="800000"/>
            <a:headEnd type="none" w="sm" len="sm"/>
            <a:tailEnd type="none" w="sm" len="sm"/>
          </a:ln>
          <a:effectLst/>
        </p:spPr>
        <p:txBody>
          <a:bodyPr>
            <a:spAutoFit/>
          </a:bodyPr>
          <a:lstStyle/>
          <a:p>
            <a:pPr eaLnBrk="0" hangingPunct="0">
              <a:spcBef>
                <a:spcPct val="50000"/>
              </a:spcBef>
              <a:defRPr/>
            </a:pPr>
            <a:r>
              <a:rPr lang="en-US" sz="2000" b="1">
                <a:solidFill>
                  <a:srgbClr val="6600FF"/>
                </a:solidFill>
                <a:effectLst>
                  <a:outerShdw blurRad="38100" dist="38100" dir="2700000" algn="tl">
                    <a:srgbClr val="000000"/>
                  </a:outerShdw>
                </a:effectLst>
                <a:latin typeface="Arial"/>
                <a:cs typeface="Times New Roman" pitchFamily="18" charset="0"/>
              </a:rPr>
              <a:t>Lát đường, ghép sân …</a:t>
            </a:r>
          </a:p>
        </p:txBody>
      </p:sp>
      <p:sp>
        <p:nvSpPr>
          <p:cNvPr id="6255" name="Text Box 111"/>
          <p:cNvSpPr txBox="1">
            <a:spLocks noChangeArrowheads="1"/>
          </p:cNvSpPr>
          <p:nvPr/>
        </p:nvSpPr>
        <p:spPr bwMode="auto">
          <a:xfrm>
            <a:off x="1981200" y="5257800"/>
            <a:ext cx="2209800" cy="1016000"/>
          </a:xfrm>
          <a:prstGeom prst="rect">
            <a:avLst/>
          </a:prstGeom>
          <a:noFill/>
          <a:ln w="12700" cap="sq">
            <a:noFill/>
            <a:miter lim="800000"/>
            <a:headEnd type="none" w="sm" len="sm"/>
            <a:tailEnd type="none" w="sm" len="sm"/>
          </a:ln>
          <a:effectLst/>
        </p:spPr>
        <p:txBody>
          <a:bodyPr>
            <a:spAutoFit/>
          </a:bodyPr>
          <a:lstStyle/>
          <a:p>
            <a:pPr>
              <a:spcBef>
                <a:spcPct val="20000"/>
              </a:spcBef>
              <a:buClr>
                <a:schemeClr val="hlink"/>
              </a:buClr>
              <a:buSzPct val="120000"/>
              <a:defRPr/>
            </a:pPr>
            <a:r>
              <a:rPr lang="en-US" sz="2000" b="1">
                <a:solidFill>
                  <a:srgbClr val="6600FF"/>
                </a:solidFill>
                <a:effectLst>
                  <a:outerShdw blurRad="38100" dist="38100" dir="2700000" algn="tl">
                    <a:srgbClr val="000000"/>
                  </a:outerShdw>
                </a:effectLst>
                <a:latin typeface="Arial"/>
                <a:cs typeface="Times New Roman" pitchFamily="18" charset="0"/>
              </a:rPr>
              <a:t>Xi măng + cát + Sỏi +  Nước + cốt thép</a:t>
            </a:r>
            <a:r>
              <a:rPr lang="en-US" sz="2000" b="1">
                <a:effectLst>
                  <a:outerShdw blurRad="38100" dist="38100" dir="2700000" algn="tl">
                    <a:srgbClr val="FFFFFF"/>
                  </a:outerShdw>
                </a:effectLst>
                <a:latin typeface="Arial"/>
                <a:cs typeface="Times New Roman" pitchFamily="18" charset="0"/>
              </a:rPr>
              <a:t> </a:t>
            </a:r>
            <a:endParaRPr lang="en-US" sz="2000">
              <a:solidFill>
                <a:schemeClr val="tx2"/>
              </a:solidFill>
              <a:effectLst>
                <a:outerShdw blurRad="38100" dist="38100" dir="2700000" algn="tl">
                  <a:srgbClr val="FFFFFF"/>
                </a:outerShdw>
              </a:effectLst>
              <a:latin typeface="Arial"/>
              <a:cs typeface="Times New Roman" pitchFamily="18" charset="0"/>
            </a:endParaRPr>
          </a:p>
        </p:txBody>
      </p:sp>
      <p:sp>
        <p:nvSpPr>
          <p:cNvPr id="6256" name="Text Box 112"/>
          <p:cNvSpPr txBox="1">
            <a:spLocks noChangeArrowheads="1"/>
          </p:cNvSpPr>
          <p:nvPr/>
        </p:nvSpPr>
        <p:spPr bwMode="auto">
          <a:xfrm>
            <a:off x="4267200" y="5105400"/>
            <a:ext cx="2362200" cy="708025"/>
          </a:xfrm>
          <a:prstGeom prst="rect">
            <a:avLst/>
          </a:prstGeom>
          <a:noFill/>
          <a:ln w="12700" cap="sq">
            <a:noFill/>
            <a:miter lim="800000"/>
            <a:headEnd type="none" w="sm" len="sm"/>
            <a:tailEnd type="none" w="sm" len="sm"/>
          </a:ln>
          <a:effectLst/>
        </p:spPr>
        <p:txBody>
          <a:bodyPr>
            <a:spAutoFit/>
          </a:bodyPr>
          <a:lstStyle/>
          <a:p>
            <a:pPr>
              <a:spcBef>
                <a:spcPct val="20000"/>
              </a:spcBef>
              <a:buClr>
                <a:schemeClr val="hlink"/>
              </a:buClr>
              <a:buSzPct val="120000"/>
              <a:defRPr/>
            </a:pPr>
            <a:r>
              <a:rPr lang="en-US" sz="2000" b="1">
                <a:solidFill>
                  <a:srgbClr val="6600FF"/>
                </a:solidFill>
                <a:effectLst>
                  <a:outerShdw blurRad="38100" dist="38100" dir="2700000" algn="tl">
                    <a:srgbClr val="000000"/>
                  </a:outerShdw>
                </a:effectLst>
                <a:latin typeface="Arial"/>
                <a:cs typeface="Times New Roman" pitchFamily="18" charset="0"/>
              </a:rPr>
              <a:t>Chịu lực kéo,lực nén và uốn.</a:t>
            </a:r>
            <a:endParaRPr lang="en-US" sz="5400">
              <a:solidFill>
                <a:srgbClr val="6600FF"/>
              </a:solidFill>
              <a:effectLst>
                <a:outerShdw blurRad="38100" dist="38100" dir="2700000" algn="tl">
                  <a:srgbClr val="000000"/>
                </a:outerShdw>
              </a:effectLst>
              <a:latin typeface="Arial"/>
              <a:cs typeface="Times New Roman" pitchFamily="18" charset="0"/>
            </a:endParaRPr>
          </a:p>
        </p:txBody>
      </p:sp>
      <p:sp>
        <p:nvSpPr>
          <p:cNvPr id="6257" name="Text Box 113"/>
          <p:cNvSpPr txBox="1">
            <a:spLocks noChangeArrowheads="1"/>
          </p:cNvSpPr>
          <p:nvPr/>
        </p:nvSpPr>
        <p:spPr bwMode="auto">
          <a:xfrm>
            <a:off x="6781800" y="5181600"/>
            <a:ext cx="2209800" cy="1016000"/>
          </a:xfrm>
          <a:prstGeom prst="rect">
            <a:avLst/>
          </a:prstGeom>
          <a:noFill/>
          <a:ln w="12700" cap="sq">
            <a:noFill/>
            <a:miter lim="800000"/>
            <a:headEnd type="none" w="sm" len="sm"/>
            <a:tailEnd type="none" w="sm" len="sm"/>
          </a:ln>
          <a:effectLst/>
        </p:spPr>
        <p:txBody>
          <a:bodyPr>
            <a:spAutoFit/>
          </a:bodyPr>
          <a:lstStyle/>
          <a:p>
            <a:pPr>
              <a:spcBef>
                <a:spcPct val="20000"/>
              </a:spcBef>
              <a:buClr>
                <a:schemeClr val="hlink"/>
              </a:buClr>
              <a:buSzPct val="120000"/>
              <a:defRPr/>
            </a:pPr>
            <a:r>
              <a:rPr lang="en-US" sz="2000" b="1">
                <a:solidFill>
                  <a:srgbClr val="6600FF"/>
                </a:solidFill>
                <a:effectLst>
                  <a:outerShdw blurRad="38100" dist="38100" dir="2700000" algn="tl">
                    <a:srgbClr val="000000"/>
                  </a:outerShdw>
                </a:effectLst>
                <a:latin typeface="Arial"/>
                <a:cs typeface="Times New Roman" pitchFamily="18" charset="0"/>
              </a:rPr>
              <a:t>Xây nhà cao tầng, cầu, đập nước, …</a:t>
            </a:r>
            <a:endParaRPr lang="en-US" sz="2000">
              <a:solidFill>
                <a:srgbClr val="6600FF"/>
              </a:solidFill>
              <a:effectLst>
                <a:outerShdw blurRad="38100" dist="38100" dir="2700000" algn="tl">
                  <a:srgbClr val="000000"/>
                </a:outerShdw>
              </a:effectLst>
              <a:latin typeface="Arial"/>
              <a:cs typeface="Times New Roman" pitchFamily="18" charset="0"/>
            </a:endParaRPr>
          </a:p>
        </p:txBody>
      </p:sp>
      <p:sp>
        <p:nvSpPr>
          <p:cNvPr id="6258" name="Text Box 114"/>
          <p:cNvSpPr txBox="1">
            <a:spLocks noChangeArrowheads="1"/>
          </p:cNvSpPr>
          <p:nvPr/>
        </p:nvSpPr>
        <p:spPr bwMode="auto">
          <a:xfrm>
            <a:off x="2133600" y="1752600"/>
            <a:ext cx="1905000" cy="708025"/>
          </a:xfrm>
          <a:prstGeom prst="rect">
            <a:avLst/>
          </a:prstGeom>
          <a:noFill/>
          <a:ln w="12700" cap="sq">
            <a:noFill/>
            <a:miter lim="800000"/>
            <a:headEnd type="none" w="sm" len="sm"/>
            <a:tailEnd type="none" w="sm" len="sm"/>
          </a:ln>
          <a:effectLst/>
        </p:spPr>
        <p:txBody>
          <a:bodyPr>
            <a:spAutoFit/>
          </a:bodyPr>
          <a:lstStyle/>
          <a:p>
            <a:pPr>
              <a:spcBef>
                <a:spcPct val="20000"/>
              </a:spcBef>
              <a:buClr>
                <a:schemeClr val="hlink"/>
              </a:buClr>
              <a:buSzPct val="120000"/>
              <a:defRPr/>
            </a:pPr>
            <a:r>
              <a:rPr lang="en-US" sz="2000" b="1">
                <a:solidFill>
                  <a:srgbClr val="6600FF"/>
                </a:solidFill>
                <a:effectLst>
                  <a:outerShdw blurRad="38100" dist="38100" dir="2700000" algn="tl">
                    <a:srgbClr val="000000"/>
                  </a:outerShdw>
                </a:effectLst>
                <a:latin typeface="Arial"/>
                <a:cs typeface="Times New Roman" pitchFamily="18" charset="0"/>
              </a:rPr>
              <a:t>Xi măng + cát + Nước</a:t>
            </a:r>
            <a:endParaRPr lang="en-US" sz="2000">
              <a:solidFill>
                <a:srgbClr val="6600FF"/>
              </a:solidFill>
              <a:effectLst>
                <a:outerShdw blurRad="38100" dist="38100" dir="2700000" algn="tl">
                  <a:srgbClr val="000000"/>
                </a:outerShdw>
              </a:effectLst>
              <a:latin typeface="Arial"/>
              <a:cs typeface="Times New Roman" pitchFamily="18" charset="0"/>
            </a:endParaRPr>
          </a:p>
        </p:txBody>
      </p:sp>
      <p:sp>
        <p:nvSpPr>
          <p:cNvPr id="6259" name="Text Box 115"/>
          <p:cNvSpPr txBox="1">
            <a:spLocks noChangeArrowheads="1"/>
          </p:cNvSpPr>
          <p:nvPr/>
        </p:nvSpPr>
        <p:spPr bwMode="auto">
          <a:xfrm>
            <a:off x="6858000" y="1447800"/>
            <a:ext cx="1905000" cy="1016000"/>
          </a:xfrm>
          <a:prstGeom prst="rect">
            <a:avLst/>
          </a:prstGeom>
          <a:noFill/>
          <a:ln w="12700" cap="sq">
            <a:noFill/>
            <a:miter lim="800000"/>
            <a:headEnd type="none" w="sm" len="sm"/>
            <a:tailEnd type="none" w="sm" len="sm"/>
          </a:ln>
          <a:effectLst/>
        </p:spPr>
        <p:txBody>
          <a:bodyPr>
            <a:spAutoFit/>
          </a:bodyPr>
          <a:lstStyle/>
          <a:p>
            <a:pPr eaLnBrk="0" hangingPunct="0">
              <a:spcBef>
                <a:spcPct val="50000"/>
              </a:spcBef>
              <a:defRPr/>
            </a:pPr>
            <a:r>
              <a:rPr lang="en-US" sz="2000" b="1">
                <a:solidFill>
                  <a:srgbClr val="6600FF"/>
                </a:solidFill>
                <a:effectLst>
                  <a:outerShdw blurRad="38100" dist="38100" dir="2700000" algn="tl">
                    <a:srgbClr val="000000"/>
                  </a:outerShdw>
                </a:effectLst>
                <a:latin typeface="Arial"/>
                <a:cs typeface="Times New Roman" pitchFamily="18" charset="0"/>
              </a:rPr>
              <a:t>Trát tường, trát bể chứa, xây nhà…</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6246">
                                            <p:txEl>
                                              <p:pRg st="0" end="0"/>
                                            </p:txEl>
                                          </p:spTgt>
                                        </p:tgtEl>
                                        <p:attrNameLst>
                                          <p:attrName>style.visibility</p:attrName>
                                        </p:attrNameLst>
                                      </p:cBhvr>
                                      <p:to>
                                        <p:strVal val="visible"/>
                                      </p:to>
                                    </p:set>
                                    <p:animEffect transition="in" filter="fade">
                                      <p:cBhvr>
                                        <p:cTn id="7" dur="1000"/>
                                        <p:tgtEl>
                                          <p:spTgt spid="6246">
                                            <p:txEl>
                                              <p:pRg st="0" end="0"/>
                                            </p:txEl>
                                          </p:spTgt>
                                        </p:tgtEl>
                                      </p:cBhvr>
                                    </p:animEffect>
                                    <p:anim calcmode="lin" valueType="num">
                                      <p:cBhvr>
                                        <p:cTn id="8" dur="1000" fill="hold"/>
                                        <p:tgtEl>
                                          <p:spTgt spid="624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246">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6245">
                                            <p:txEl>
                                              <p:pRg st="0" end="0"/>
                                            </p:txEl>
                                          </p:spTgt>
                                        </p:tgtEl>
                                        <p:attrNameLst>
                                          <p:attrName>style.visibility</p:attrName>
                                        </p:attrNameLst>
                                      </p:cBhvr>
                                      <p:to>
                                        <p:strVal val="visible"/>
                                      </p:to>
                                    </p:set>
                                    <p:animEffect transition="in" filter="fade">
                                      <p:cBhvr>
                                        <p:cTn id="12" dur="1000"/>
                                        <p:tgtEl>
                                          <p:spTgt spid="6245">
                                            <p:txEl>
                                              <p:pRg st="0" end="0"/>
                                            </p:txEl>
                                          </p:spTgt>
                                        </p:tgtEl>
                                      </p:cBhvr>
                                    </p:animEffect>
                                    <p:anim calcmode="lin" valueType="num">
                                      <p:cBhvr>
                                        <p:cTn id="13" dur="1000" fill="hold"/>
                                        <p:tgtEl>
                                          <p:spTgt spid="624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245">
                                            <p:txEl>
                                              <p:pRg st="0" end="0"/>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6244"/>
                                        </p:tgtEl>
                                        <p:attrNameLst>
                                          <p:attrName>style.visibility</p:attrName>
                                        </p:attrNameLst>
                                      </p:cBhvr>
                                      <p:to>
                                        <p:strVal val="visible"/>
                                      </p:to>
                                    </p:set>
                                    <p:animEffect transition="in" filter="fade">
                                      <p:cBhvr>
                                        <p:cTn id="17" dur="1000"/>
                                        <p:tgtEl>
                                          <p:spTgt spid="6244"/>
                                        </p:tgtEl>
                                      </p:cBhvr>
                                    </p:animEffect>
                                    <p:anim calcmode="lin" valueType="num">
                                      <p:cBhvr>
                                        <p:cTn id="18" dur="1000" fill="hold"/>
                                        <p:tgtEl>
                                          <p:spTgt spid="6244"/>
                                        </p:tgtEl>
                                        <p:attrNameLst>
                                          <p:attrName>ppt_x</p:attrName>
                                        </p:attrNameLst>
                                      </p:cBhvr>
                                      <p:tavLst>
                                        <p:tav tm="0">
                                          <p:val>
                                            <p:strVal val="#ppt_x"/>
                                          </p:val>
                                        </p:tav>
                                        <p:tav tm="100000">
                                          <p:val>
                                            <p:strVal val="#ppt_x"/>
                                          </p:val>
                                        </p:tav>
                                      </p:tavLst>
                                    </p:anim>
                                    <p:anim calcmode="lin" valueType="num">
                                      <p:cBhvr>
                                        <p:cTn id="19" dur="1000" fill="hold"/>
                                        <p:tgtEl>
                                          <p:spTgt spid="6244"/>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6249"/>
                                        </p:tgtEl>
                                        <p:attrNameLst>
                                          <p:attrName>style.visibility</p:attrName>
                                        </p:attrNameLst>
                                      </p:cBhvr>
                                      <p:to>
                                        <p:strVal val="visible"/>
                                      </p:to>
                                    </p:set>
                                    <p:animEffect transition="in" filter="fade">
                                      <p:cBhvr>
                                        <p:cTn id="24" dur="1000"/>
                                        <p:tgtEl>
                                          <p:spTgt spid="6249"/>
                                        </p:tgtEl>
                                      </p:cBhvr>
                                    </p:animEffect>
                                    <p:anim calcmode="lin" valueType="num">
                                      <p:cBhvr>
                                        <p:cTn id="25" dur="1000" fill="hold"/>
                                        <p:tgtEl>
                                          <p:spTgt spid="6249"/>
                                        </p:tgtEl>
                                        <p:attrNameLst>
                                          <p:attrName>ppt_x</p:attrName>
                                        </p:attrNameLst>
                                      </p:cBhvr>
                                      <p:tavLst>
                                        <p:tav tm="0">
                                          <p:val>
                                            <p:strVal val="#ppt_x"/>
                                          </p:val>
                                        </p:tav>
                                        <p:tav tm="100000">
                                          <p:val>
                                            <p:strVal val="#ppt_x"/>
                                          </p:val>
                                        </p:tav>
                                      </p:tavLst>
                                    </p:anim>
                                    <p:anim calcmode="lin" valueType="num">
                                      <p:cBhvr>
                                        <p:cTn id="26" dur="1000" fill="hold"/>
                                        <p:tgtEl>
                                          <p:spTgt spid="624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6248"/>
                                        </p:tgtEl>
                                        <p:attrNameLst>
                                          <p:attrName>style.visibility</p:attrName>
                                        </p:attrNameLst>
                                      </p:cBhvr>
                                      <p:to>
                                        <p:strVal val="visible"/>
                                      </p:to>
                                    </p:set>
                                    <p:animEffect transition="in" filter="fade">
                                      <p:cBhvr>
                                        <p:cTn id="29" dur="1000"/>
                                        <p:tgtEl>
                                          <p:spTgt spid="6248"/>
                                        </p:tgtEl>
                                      </p:cBhvr>
                                    </p:animEffect>
                                    <p:anim calcmode="lin" valueType="num">
                                      <p:cBhvr>
                                        <p:cTn id="30" dur="1000" fill="hold"/>
                                        <p:tgtEl>
                                          <p:spTgt spid="6248"/>
                                        </p:tgtEl>
                                        <p:attrNameLst>
                                          <p:attrName>ppt_x</p:attrName>
                                        </p:attrNameLst>
                                      </p:cBhvr>
                                      <p:tavLst>
                                        <p:tav tm="0">
                                          <p:val>
                                            <p:strVal val="#ppt_x"/>
                                          </p:val>
                                        </p:tav>
                                        <p:tav tm="100000">
                                          <p:val>
                                            <p:strVal val="#ppt_x"/>
                                          </p:val>
                                        </p:tav>
                                      </p:tavLst>
                                    </p:anim>
                                    <p:anim calcmode="lin" valueType="num">
                                      <p:cBhvr>
                                        <p:cTn id="31" dur="1000" fill="hold"/>
                                        <p:tgtEl>
                                          <p:spTgt spid="6248"/>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6247"/>
                                        </p:tgtEl>
                                        <p:attrNameLst>
                                          <p:attrName>style.visibility</p:attrName>
                                        </p:attrNameLst>
                                      </p:cBhvr>
                                      <p:to>
                                        <p:strVal val="visible"/>
                                      </p:to>
                                    </p:set>
                                    <p:animEffect transition="in" filter="fade">
                                      <p:cBhvr>
                                        <p:cTn id="34" dur="1000"/>
                                        <p:tgtEl>
                                          <p:spTgt spid="6247"/>
                                        </p:tgtEl>
                                      </p:cBhvr>
                                    </p:animEffect>
                                    <p:anim calcmode="lin" valueType="num">
                                      <p:cBhvr>
                                        <p:cTn id="35" dur="1000" fill="hold"/>
                                        <p:tgtEl>
                                          <p:spTgt spid="6247"/>
                                        </p:tgtEl>
                                        <p:attrNameLst>
                                          <p:attrName>ppt_x</p:attrName>
                                        </p:attrNameLst>
                                      </p:cBhvr>
                                      <p:tavLst>
                                        <p:tav tm="0">
                                          <p:val>
                                            <p:strVal val="#ppt_x"/>
                                          </p:val>
                                        </p:tav>
                                        <p:tav tm="100000">
                                          <p:val>
                                            <p:strVal val="#ppt_x"/>
                                          </p:val>
                                        </p:tav>
                                      </p:tavLst>
                                    </p:anim>
                                    <p:anim calcmode="lin" valueType="num">
                                      <p:cBhvr>
                                        <p:cTn id="36" dur="1000" fill="hold"/>
                                        <p:tgtEl>
                                          <p:spTgt spid="6247"/>
                                        </p:tgtEl>
                                        <p:attrNameLst>
                                          <p:attrName>ppt_y</p:attrName>
                                        </p:attrNameLst>
                                      </p:cBhvr>
                                      <p:tavLst>
                                        <p:tav tm="0">
                                          <p:val>
                                            <p:strVal val="#ppt_y-.1"/>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6258"/>
                                        </p:tgtEl>
                                        <p:attrNameLst>
                                          <p:attrName>style.visibility</p:attrName>
                                        </p:attrNameLst>
                                      </p:cBhvr>
                                      <p:to>
                                        <p:strVal val="visible"/>
                                      </p:to>
                                    </p:set>
                                    <p:animEffect transition="in" filter="fade">
                                      <p:cBhvr>
                                        <p:cTn id="41" dur="1000"/>
                                        <p:tgtEl>
                                          <p:spTgt spid="6258"/>
                                        </p:tgtEl>
                                      </p:cBhvr>
                                    </p:animEffect>
                                    <p:anim calcmode="lin" valueType="num">
                                      <p:cBhvr>
                                        <p:cTn id="42" dur="1000" fill="hold"/>
                                        <p:tgtEl>
                                          <p:spTgt spid="6258"/>
                                        </p:tgtEl>
                                        <p:attrNameLst>
                                          <p:attrName>ppt_x</p:attrName>
                                        </p:attrNameLst>
                                      </p:cBhvr>
                                      <p:tavLst>
                                        <p:tav tm="0">
                                          <p:val>
                                            <p:strVal val="#ppt_x"/>
                                          </p:val>
                                        </p:tav>
                                        <p:tav tm="100000">
                                          <p:val>
                                            <p:strVal val="#ppt_x"/>
                                          </p:val>
                                        </p:tav>
                                      </p:tavLst>
                                    </p:anim>
                                    <p:anim calcmode="lin" valueType="num">
                                      <p:cBhvr>
                                        <p:cTn id="43" dur="1000" fill="hold"/>
                                        <p:tgtEl>
                                          <p:spTgt spid="6258"/>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6251"/>
                                        </p:tgtEl>
                                        <p:attrNameLst>
                                          <p:attrName>style.visibility</p:attrName>
                                        </p:attrNameLst>
                                      </p:cBhvr>
                                      <p:to>
                                        <p:strVal val="visible"/>
                                      </p:to>
                                    </p:set>
                                    <p:animEffect transition="in" filter="fade">
                                      <p:cBhvr>
                                        <p:cTn id="46" dur="1000"/>
                                        <p:tgtEl>
                                          <p:spTgt spid="6251"/>
                                        </p:tgtEl>
                                      </p:cBhvr>
                                    </p:animEffect>
                                    <p:anim calcmode="lin" valueType="num">
                                      <p:cBhvr>
                                        <p:cTn id="47" dur="1000" fill="hold"/>
                                        <p:tgtEl>
                                          <p:spTgt spid="6251"/>
                                        </p:tgtEl>
                                        <p:attrNameLst>
                                          <p:attrName>ppt_x</p:attrName>
                                        </p:attrNameLst>
                                      </p:cBhvr>
                                      <p:tavLst>
                                        <p:tav tm="0">
                                          <p:val>
                                            <p:strVal val="#ppt_x"/>
                                          </p:val>
                                        </p:tav>
                                        <p:tav tm="100000">
                                          <p:val>
                                            <p:strVal val="#ppt_x"/>
                                          </p:val>
                                        </p:tav>
                                      </p:tavLst>
                                    </p:anim>
                                    <p:anim calcmode="lin" valueType="num">
                                      <p:cBhvr>
                                        <p:cTn id="48" dur="1000" fill="hold"/>
                                        <p:tgtEl>
                                          <p:spTgt spid="6251"/>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259"/>
                                        </p:tgtEl>
                                        <p:attrNameLst>
                                          <p:attrName>style.visibility</p:attrName>
                                        </p:attrNameLst>
                                      </p:cBhvr>
                                      <p:to>
                                        <p:strVal val="visible"/>
                                      </p:to>
                                    </p:set>
                                    <p:animEffect transition="in" filter="fade">
                                      <p:cBhvr>
                                        <p:cTn id="51" dur="1000"/>
                                        <p:tgtEl>
                                          <p:spTgt spid="6259"/>
                                        </p:tgtEl>
                                      </p:cBhvr>
                                    </p:animEffect>
                                    <p:anim calcmode="lin" valueType="num">
                                      <p:cBhvr>
                                        <p:cTn id="52" dur="1000" fill="hold"/>
                                        <p:tgtEl>
                                          <p:spTgt spid="6259"/>
                                        </p:tgtEl>
                                        <p:attrNameLst>
                                          <p:attrName>ppt_x</p:attrName>
                                        </p:attrNameLst>
                                      </p:cBhvr>
                                      <p:tavLst>
                                        <p:tav tm="0">
                                          <p:val>
                                            <p:strVal val="#ppt_x"/>
                                          </p:val>
                                        </p:tav>
                                        <p:tav tm="100000">
                                          <p:val>
                                            <p:strVal val="#ppt_x"/>
                                          </p:val>
                                        </p:tav>
                                      </p:tavLst>
                                    </p:anim>
                                    <p:anim calcmode="lin" valueType="num">
                                      <p:cBhvr>
                                        <p:cTn id="53" dur="1000" fill="hold"/>
                                        <p:tgtEl>
                                          <p:spTgt spid="6259"/>
                                        </p:tgtEl>
                                        <p:attrNameLst>
                                          <p:attrName>ppt_y</p:attrName>
                                        </p:attrNameLst>
                                      </p:cBhvr>
                                      <p:tavLst>
                                        <p:tav tm="0">
                                          <p:val>
                                            <p:strVal val="#ppt_y-.1"/>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47" presetClass="entr" presetSubtype="0" fill="hold" grpId="0" nodeType="clickEffect">
                                  <p:stCondLst>
                                    <p:cond delay="0"/>
                                  </p:stCondLst>
                                  <p:childTnLst>
                                    <p:set>
                                      <p:cBhvr>
                                        <p:cTn id="57" dur="1" fill="hold">
                                          <p:stCondLst>
                                            <p:cond delay="0"/>
                                          </p:stCondLst>
                                        </p:cTn>
                                        <p:tgtEl>
                                          <p:spTgt spid="6252"/>
                                        </p:tgtEl>
                                        <p:attrNameLst>
                                          <p:attrName>style.visibility</p:attrName>
                                        </p:attrNameLst>
                                      </p:cBhvr>
                                      <p:to>
                                        <p:strVal val="visible"/>
                                      </p:to>
                                    </p:set>
                                    <p:animEffect transition="in" filter="fade">
                                      <p:cBhvr>
                                        <p:cTn id="58" dur="1000"/>
                                        <p:tgtEl>
                                          <p:spTgt spid="6252"/>
                                        </p:tgtEl>
                                      </p:cBhvr>
                                    </p:animEffect>
                                    <p:anim calcmode="lin" valueType="num">
                                      <p:cBhvr>
                                        <p:cTn id="59" dur="1000" fill="hold"/>
                                        <p:tgtEl>
                                          <p:spTgt spid="6252"/>
                                        </p:tgtEl>
                                        <p:attrNameLst>
                                          <p:attrName>ppt_x</p:attrName>
                                        </p:attrNameLst>
                                      </p:cBhvr>
                                      <p:tavLst>
                                        <p:tav tm="0">
                                          <p:val>
                                            <p:strVal val="#ppt_x"/>
                                          </p:val>
                                        </p:tav>
                                        <p:tav tm="100000">
                                          <p:val>
                                            <p:strVal val="#ppt_x"/>
                                          </p:val>
                                        </p:tav>
                                      </p:tavLst>
                                    </p:anim>
                                    <p:anim calcmode="lin" valueType="num">
                                      <p:cBhvr>
                                        <p:cTn id="60" dur="1000" fill="hold"/>
                                        <p:tgtEl>
                                          <p:spTgt spid="6252"/>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6253"/>
                                        </p:tgtEl>
                                        <p:attrNameLst>
                                          <p:attrName>style.visibility</p:attrName>
                                        </p:attrNameLst>
                                      </p:cBhvr>
                                      <p:to>
                                        <p:strVal val="visible"/>
                                      </p:to>
                                    </p:set>
                                    <p:animEffect transition="in" filter="fade">
                                      <p:cBhvr>
                                        <p:cTn id="63" dur="1000"/>
                                        <p:tgtEl>
                                          <p:spTgt spid="6253"/>
                                        </p:tgtEl>
                                      </p:cBhvr>
                                    </p:animEffect>
                                    <p:anim calcmode="lin" valueType="num">
                                      <p:cBhvr>
                                        <p:cTn id="64" dur="1000" fill="hold"/>
                                        <p:tgtEl>
                                          <p:spTgt spid="6253"/>
                                        </p:tgtEl>
                                        <p:attrNameLst>
                                          <p:attrName>ppt_x</p:attrName>
                                        </p:attrNameLst>
                                      </p:cBhvr>
                                      <p:tavLst>
                                        <p:tav tm="0">
                                          <p:val>
                                            <p:strVal val="#ppt_x"/>
                                          </p:val>
                                        </p:tav>
                                        <p:tav tm="100000">
                                          <p:val>
                                            <p:strVal val="#ppt_x"/>
                                          </p:val>
                                        </p:tav>
                                      </p:tavLst>
                                    </p:anim>
                                    <p:anim calcmode="lin" valueType="num">
                                      <p:cBhvr>
                                        <p:cTn id="65" dur="1000" fill="hold"/>
                                        <p:tgtEl>
                                          <p:spTgt spid="6253"/>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0"/>
                                  </p:stCondLst>
                                  <p:childTnLst>
                                    <p:set>
                                      <p:cBhvr>
                                        <p:cTn id="67" dur="1" fill="hold">
                                          <p:stCondLst>
                                            <p:cond delay="0"/>
                                          </p:stCondLst>
                                        </p:cTn>
                                        <p:tgtEl>
                                          <p:spTgt spid="6254"/>
                                        </p:tgtEl>
                                        <p:attrNameLst>
                                          <p:attrName>style.visibility</p:attrName>
                                        </p:attrNameLst>
                                      </p:cBhvr>
                                      <p:to>
                                        <p:strVal val="visible"/>
                                      </p:to>
                                    </p:set>
                                    <p:animEffect transition="in" filter="fade">
                                      <p:cBhvr>
                                        <p:cTn id="68" dur="1000"/>
                                        <p:tgtEl>
                                          <p:spTgt spid="6254"/>
                                        </p:tgtEl>
                                      </p:cBhvr>
                                    </p:animEffect>
                                    <p:anim calcmode="lin" valueType="num">
                                      <p:cBhvr>
                                        <p:cTn id="69" dur="1000" fill="hold"/>
                                        <p:tgtEl>
                                          <p:spTgt spid="6254"/>
                                        </p:tgtEl>
                                        <p:attrNameLst>
                                          <p:attrName>ppt_x</p:attrName>
                                        </p:attrNameLst>
                                      </p:cBhvr>
                                      <p:tavLst>
                                        <p:tav tm="0">
                                          <p:val>
                                            <p:strVal val="#ppt_x"/>
                                          </p:val>
                                        </p:tav>
                                        <p:tav tm="100000">
                                          <p:val>
                                            <p:strVal val="#ppt_x"/>
                                          </p:val>
                                        </p:tav>
                                      </p:tavLst>
                                    </p:anim>
                                    <p:anim calcmode="lin" valueType="num">
                                      <p:cBhvr>
                                        <p:cTn id="70" dur="1000" fill="hold"/>
                                        <p:tgtEl>
                                          <p:spTgt spid="6254"/>
                                        </p:tgtEl>
                                        <p:attrNameLst>
                                          <p:attrName>ppt_y</p:attrName>
                                        </p:attrNameLst>
                                      </p:cBhvr>
                                      <p:tavLst>
                                        <p:tav tm="0">
                                          <p:val>
                                            <p:strVal val="#ppt_y-.1"/>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47" presetClass="entr" presetSubtype="0" fill="hold" grpId="0" nodeType="clickEffect">
                                  <p:stCondLst>
                                    <p:cond delay="0"/>
                                  </p:stCondLst>
                                  <p:childTnLst>
                                    <p:set>
                                      <p:cBhvr>
                                        <p:cTn id="74" dur="1" fill="hold">
                                          <p:stCondLst>
                                            <p:cond delay="0"/>
                                          </p:stCondLst>
                                        </p:cTn>
                                        <p:tgtEl>
                                          <p:spTgt spid="6255"/>
                                        </p:tgtEl>
                                        <p:attrNameLst>
                                          <p:attrName>style.visibility</p:attrName>
                                        </p:attrNameLst>
                                      </p:cBhvr>
                                      <p:to>
                                        <p:strVal val="visible"/>
                                      </p:to>
                                    </p:set>
                                    <p:animEffect transition="in" filter="fade">
                                      <p:cBhvr>
                                        <p:cTn id="75" dur="1000"/>
                                        <p:tgtEl>
                                          <p:spTgt spid="6255"/>
                                        </p:tgtEl>
                                      </p:cBhvr>
                                    </p:animEffect>
                                    <p:anim calcmode="lin" valueType="num">
                                      <p:cBhvr>
                                        <p:cTn id="76" dur="1000" fill="hold"/>
                                        <p:tgtEl>
                                          <p:spTgt spid="6255"/>
                                        </p:tgtEl>
                                        <p:attrNameLst>
                                          <p:attrName>ppt_x</p:attrName>
                                        </p:attrNameLst>
                                      </p:cBhvr>
                                      <p:tavLst>
                                        <p:tav tm="0">
                                          <p:val>
                                            <p:strVal val="#ppt_x"/>
                                          </p:val>
                                        </p:tav>
                                        <p:tav tm="100000">
                                          <p:val>
                                            <p:strVal val="#ppt_x"/>
                                          </p:val>
                                        </p:tav>
                                      </p:tavLst>
                                    </p:anim>
                                    <p:anim calcmode="lin" valueType="num">
                                      <p:cBhvr>
                                        <p:cTn id="77" dur="1000" fill="hold"/>
                                        <p:tgtEl>
                                          <p:spTgt spid="625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6256"/>
                                        </p:tgtEl>
                                        <p:attrNameLst>
                                          <p:attrName>style.visibility</p:attrName>
                                        </p:attrNameLst>
                                      </p:cBhvr>
                                      <p:to>
                                        <p:strVal val="visible"/>
                                      </p:to>
                                    </p:set>
                                    <p:animEffect transition="in" filter="fade">
                                      <p:cBhvr>
                                        <p:cTn id="80" dur="1000"/>
                                        <p:tgtEl>
                                          <p:spTgt spid="6256"/>
                                        </p:tgtEl>
                                      </p:cBhvr>
                                    </p:animEffect>
                                    <p:anim calcmode="lin" valueType="num">
                                      <p:cBhvr>
                                        <p:cTn id="81" dur="1000" fill="hold"/>
                                        <p:tgtEl>
                                          <p:spTgt spid="6256"/>
                                        </p:tgtEl>
                                        <p:attrNameLst>
                                          <p:attrName>ppt_x</p:attrName>
                                        </p:attrNameLst>
                                      </p:cBhvr>
                                      <p:tavLst>
                                        <p:tav tm="0">
                                          <p:val>
                                            <p:strVal val="#ppt_x"/>
                                          </p:val>
                                        </p:tav>
                                        <p:tav tm="100000">
                                          <p:val>
                                            <p:strVal val="#ppt_x"/>
                                          </p:val>
                                        </p:tav>
                                      </p:tavLst>
                                    </p:anim>
                                    <p:anim calcmode="lin" valueType="num">
                                      <p:cBhvr>
                                        <p:cTn id="82" dur="1000" fill="hold"/>
                                        <p:tgtEl>
                                          <p:spTgt spid="625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6257"/>
                                        </p:tgtEl>
                                        <p:attrNameLst>
                                          <p:attrName>style.visibility</p:attrName>
                                        </p:attrNameLst>
                                      </p:cBhvr>
                                      <p:to>
                                        <p:strVal val="visible"/>
                                      </p:to>
                                    </p:set>
                                    <p:animEffect transition="in" filter="fade">
                                      <p:cBhvr>
                                        <p:cTn id="85" dur="1000"/>
                                        <p:tgtEl>
                                          <p:spTgt spid="6257"/>
                                        </p:tgtEl>
                                      </p:cBhvr>
                                    </p:animEffect>
                                    <p:anim calcmode="lin" valueType="num">
                                      <p:cBhvr>
                                        <p:cTn id="86" dur="1000" fill="hold"/>
                                        <p:tgtEl>
                                          <p:spTgt spid="6257"/>
                                        </p:tgtEl>
                                        <p:attrNameLst>
                                          <p:attrName>ppt_x</p:attrName>
                                        </p:attrNameLst>
                                      </p:cBhvr>
                                      <p:tavLst>
                                        <p:tav tm="0">
                                          <p:val>
                                            <p:strVal val="#ppt_x"/>
                                          </p:val>
                                        </p:tav>
                                        <p:tav tm="100000">
                                          <p:val>
                                            <p:strVal val="#ppt_x"/>
                                          </p:val>
                                        </p:tav>
                                      </p:tavLst>
                                    </p:anim>
                                    <p:anim calcmode="lin" valueType="num">
                                      <p:cBhvr>
                                        <p:cTn id="87" dur="1000" fill="hold"/>
                                        <p:tgtEl>
                                          <p:spTgt spid="62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4" grpId="0"/>
      <p:bldP spid="6247" grpId="0"/>
      <p:bldP spid="6248" grpId="0"/>
      <p:bldP spid="6249" grpId="0"/>
      <p:bldP spid="6251" grpId="0"/>
      <p:bldP spid="6252" grpId="0"/>
      <p:bldP spid="6253" grpId="0"/>
      <p:bldP spid="6254" grpId="0"/>
      <p:bldP spid="6255" grpId="0"/>
      <p:bldP spid="6256" grpId="0"/>
      <p:bldP spid="6257" grpId="0"/>
      <p:bldP spid="6258" grpId="0"/>
      <p:bldP spid="625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Picture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7349" name="Picture 5" descr="06_Cau_Thanhtri_out"/>
          <p:cNvPicPr>
            <a:picLocks noChangeAspect="1" noChangeArrowheads="1"/>
          </p:cNvPicPr>
          <p:nvPr/>
        </p:nvPicPr>
        <p:blipFill>
          <a:blip r:embed="rId3"/>
          <a:srcRect/>
          <a:stretch>
            <a:fillRect/>
          </a:stretch>
        </p:blipFill>
        <p:spPr bwMode="auto">
          <a:xfrm>
            <a:off x="0" y="3257550"/>
            <a:ext cx="4800600" cy="3600450"/>
          </a:xfrm>
          <a:prstGeom prst="rect">
            <a:avLst/>
          </a:prstGeom>
          <a:noFill/>
          <a:ln w="9525">
            <a:noFill/>
            <a:miter lim="800000"/>
            <a:headEnd/>
            <a:tailEnd/>
          </a:ln>
        </p:spPr>
      </p:pic>
      <p:pic>
        <p:nvPicPr>
          <p:cNvPr id="57350" name="Picture 6" descr="17t1"/>
          <p:cNvPicPr>
            <a:picLocks noChangeAspect="1" noChangeArrowheads="1"/>
          </p:cNvPicPr>
          <p:nvPr/>
        </p:nvPicPr>
        <p:blipFill>
          <a:blip r:embed="rId4"/>
          <a:srcRect/>
          <a:stretch>
            <a:fillRect/>
          </a:stretch>
        </p:blipFill>
        <p:spPr bwMode="auto">
          <a:xfrm>
            <a:off x="4837113" y="3505200"/>
            <a:ext cx="4383087" cy="3429000"/>
          </a:xfrm>
          <a:prstGeom prst="rect">
            <a:avLst/>
          </a:prstGeom>
          <a:noFill/>
          <a:ln w="9525">
            <a:noFill/>
            <a:miter lim="800000"/>
            <a:headEnd/>
            <a:tailEnd/>
          </a:ln>
        </p:spPr>
      </p:pic>
      <p:sp>
        <p:nvSpPr>
          <p:cNvPr id="57353" name="Text Box 9"/>
          <p:cNvSpPr txBox="1">
            <a:spLocks noChangeArrowheads="1"/>
          </p:cNvSpPr>
          <p:nvPr/>
        </p:nvSpPr>
        <p:spPr bwMode="auto">
          <a:xfrm>
            <a:off x="1524000" y="6278563"/>
            <a:ext cx="1876425" cy="523875"/>
          </a:xfrm>
          <a:prstGeom prst="rect">
            <a:avLst/>
          </a:prstGeom>
          <a:noFill/>
          <a:ln w="9525">
            <a:noFill/>
            <a:miter lim="800000"/>
            <a:headEnd/>
            <a:tailEnd/>
          </a:ln>
        </p:spPr>
        <p:txBody>
          <a:bodyPr>
            <a:spAutoFit/>
          </a:bodyPr>
          <a:lstStyle/>
          <a:p>
            <a:pPr>
              <a:spcBef>
                <a:spcPct val="50000"/>
              </a:spcBef>
            </a:pPr>
            <a:r>
              <a:rPr lang="en-US" sz="2800" b="1">
                <a:solidFill>
                  <a:srgbClr val="0000FF"/>
                </a:solidFill>
                <a:cs typeface="Arial" charset="0"/>
              </a:rPr>
              <a:t>Làm cầu</a:t>
            </a:r>
          </a:p>
        </p:txBody>
      </p:sp>
      <p:sp>
        <p:nvSpPr>
          <p:cNvPr id="57354" name="Text Box 10"/>
          <p:cNvSpPr txBox="1">
            <a:spLocks noChangeArrowheads="1"/>
          </p:cNvSpPr>
          <p:nvPr/>
        </p:nvSpPr>
        <p:spPr bwMode="auto">
          <a:xfrm>
            <a:off x="6477000" y="6278563"/>
            <a:ext cx="1938338" cy="523875"/>
          </a:xfrm>
          <a:prstGeom prst="rect">
            <a:avLst/>
          </a:prstGeom>
          <a:noFill/>
          <a:ln w="9525">
            <a:noFill/>
            <a:miter lim="800000"/>
            <a:headEnd/>
            <a:tailEnd/>
          </a:ln>
        </p:spPr>
        <p:txBody>
          <a:bodyPr>
            <a:spAutoFit/>
          </a:bodyPr>
          <a:lstStyle/>
          <a:p>
            <a:pPr>
              <a:spcBef>
                <a:spcPct val="50000"/>
              </a:spcBef>
            </a:pPr>
            <a:r>
              <a:rPr lang="en-US" sz="2800" b="1">
                <a:solidFill>
                  <a:srgbClr val="FFFF00"/>
                </a:solidFill>
                <a:cs typeface="Arial" charset="0"/>
              </a:rPr>
              <a:t>Làm nhà</a:t>
            </a:r>
          </a:p>
        </p:txBody>
      </p:sp>
      <p:pic>
        <p:nvPicPr>
          <p:cNvPr id="70660" name="Picture 4" descr="IMG_0696"/>
          <p:cNvPicPr>
            <a:picLocks noChangeAspect="1" noChangeArrowheads="1"/>
          </p:cNvPicPr>
          <p:nvPr/>
        </p:nvPicPr>
        <p:blipFill>
          <a:blip r:embed="rId5" cstate="print"/>
          <a:srcRect/>
          <a:stretch>
            <a:fillRect/>
          </a:stretch>
        </p:blipFill>
        <p:spPr bwMode="auto">
          <a:xfrm>
            <a:off x="0" y="0"/>
            <a:ext cx="4572000" cy="3429000"/>
          </a:xfrm>
          <a:prstGeom prst="rect">
            <a:avLst/>
          </a:prstGeom>
          <a:noFill/>
          <a:ln w="9525">
            <a:noFill/>
            <a:miter lim="800000"/>
            <a:headEnd/>
            <a:tailEnd/>
          </a:ln>
        </p:spPr>
      </p:pic>
      <p:sp>
        <p:nvSpPr>
          <p:cNvPr id="7178" name="Text Box 10"/>
          <p:cNvSpPr txBox="1">
            <a:spLocks noChangeArrowheads="1"/>
          </p:cNvSpPr>
          <p:nvPr/>
        </p:nvSpPr>
        <p:spPr bwMode="auto">
          <a:xfrm>
            <a:off x="2209800" y="2819400"/>
            <a:ext cx="1828800" cy="523875"/>
          </a:xfrm>
          <a:prstGeom prst="rect">
            <a:avLst/>
          </a:prstGeom>
          <a:noFill/>
          <a:ln w="12700" cap="sq">
            <a:noFill/>
            <a:miter lim="800000"/>
            <a:headEnd type="none" w="sm" len="sm"/>
            <a:tailEnd type="none" w="sm" len="sm"/>
          </a:ln>
          <a:effectLst/>
        </p:spPr>
        <p:txBody>
          <a:bodyPr>
            <a:spAutoFit/>
          </a:bodyPr>
          <a:lstStyle/>
          <a:p>
            <a:pPr eaLnBrk="0" hangingPunct="0">
              <a:spcBef>
                <a:spcPct val="50000"/>
              </a:spcBef>
              <a:defRPr/>
            </a:pPr>
            <a:r>
              <a:rPr lang="en-US" sz="2800" b="1">
                <a:solidFill>
                  <a:srgbClr val="FF3300"/>
                </a:solidFill>
                <a:effectLst>
                  <a:outerShdw blurRad="38100" dist="38100" dir="2700000" algn="tl">
                    <a:srgbClr val="000000"/>
                  </a:outerShdw>
                </a:effectLst>
                <a:latin typeface="Arial"/>
                <a:cs typeface="Times New Roman" pitchFamily="18" charset="0"/>
              </a:rPr>
              <a:t>Làm sân</a:t>
            </a:r>
          </a:p>
        </p:txBody>
      </p:sp>
      <p:pic>
        <p:nvPicPr>
          <p:cNvPr id="7179" name="Picture 11"/>
          <p:cNvPicPr>
            <a:picLocks noChangeAspect="1" noChangeArrowheads="1"/>
          </p:cNvPicPr>
          <p:nvPr/>
        </p:nvPicPr>
        <p:blipFill>
          <a:blip r:embed="rId6"/>
          <a:srcRect/>
          <a:stretch>
            <a:fillRect/>
          </a:stretch>
        </p:blipFill>
        <p:spPr bwMode="auto">
          <a:xfrm>
            <a:off x="4495800" y="76200"/>
            <a:ext cx="4724400" cy="3352800"/>
          </a:xfrm>
          <a:prstGeom prst="rect">
            <a:avLst/>
          </a:prstGeom>
          <a:noFill/>
          <a:ln w="9525">
            <a:noFill/>
            <a:miter lim="800000"/>
            <a:headEnd/>
            <a:tailEnd/>
          </a:ln>
        </p:spPr>
      </p:pic>
      <p:sp>
        <p:nvSpPr>
          <p:cNvPr id="7180" name="Text Box 12"/>
          <p:cNvSpPr txBox="1">
            <a:spLocks noChangeArrowheads="1"/>
          </p:cNvSpPr>
          <p:nvPr/>
        </p:nvSpPr>
        <p:spPr bwMode="auto">
          <a:xfrm>
            <a:off x="5334000" y="2819400"/>
            <a:ext cx="2819400" cy="523875"/>
          </a:xfrm>
          <a:prstGeom prst="rect">
            <a:avLst/>
          </a:prstGeom>
          <a:noFill/>
          <a:ln w="9525">
            <a:noFill/>
            <a:miter lim="800000"/>
            <a:headEnd/>
            <a:tailEnd/>
          </a:ln>
        </p:spPr>
        <p:txBody>
          <a:bodyPr>
            <a:spAutoFit/>
          </a:bodyPr>
          <a:lstStyle/>
          <a:p>
            <a:pPr>
              <a:spcBef>
                <a:spcPct val="50000"/>
              </a:spcBef>
            </a:pPr>
            <a:r>
              <a:rPr lang="en-US" sz="2800" b="1">
                <a:solidFill>
                  <a:srgbClr val="FFFF00"/>
                </a:solidFill>
              </a:rPr>
              <a:t>Xây t</a:t>
            </a:r>
            <a:r>
              <a:rPr lang="vi-VN" sz="2800" b="1">
                <a:solidFill>
                  <a:srgbClr val="FFFF00"/>
                </a:solidFill>
              </a:rPr>
              <a:t>ư</a:t>
            </a:r>
            <a:r>
              <a:rPr lang="en-US" sz="2800" b="1">
                <a:solidFill>
                  <a:srgbClr val="FFFF00"/>
                </a:solidFill>
              </a:rPr>
              <a:t>ờng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57349"/>
                                        </p:tgtEl>
                                        <p:attrNameLst>
                                          <p:attrName>style.visibility</p:attrName>
                                        </p:attrNameLst>
                                      </p:cBhvr>
                                      <p:to>
                                        <p:strVal val="visible"/>
                                      </p:to>
                                    </p:set>
                                    <p:animEffect transition="in" filter="diamond(in)">
                                      <p:cBhvr>
                                        <p:cTn id="7" dur="2000"/>
                                        <p:tgtEl>
                                          <p:spTgt spid="5734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178"/>
                                        </p:tgtEl>
                                        <p:attrNameLst>
                                          <p:attrName>style.visibility</p:attrName>
                                        </p:attrNameLst>
                                      </p:cBhvr>
                                      <p:to>
                                        <p:strVal val="visible"/>
                                      </p:to>
                                    </p:set>
                                    <p:animEffect transition="in" filter="fade">
                                      <p:cBhvr>
                                        <p:cTn id="10" dur="2000"/>
                                        <p:tgtEl>
                                          <p:spTgt spid="7178"/>
                                        </p:tgtEl>
                                      </p:cBhvr>
                                    </p:animEffect>
                                  </p:childTnLst>
                                </p:cTn>
                              </p:par>
                              <p:par>
                                <p:cTn id="11" presetID="8" presetClass="entr" presetSubtype="16" fill="hold" nodeType="withEffect">
                                  <p:stCondLst>
                                    <p:cond delay="0"/>
                                  </p:stCondLst>
                                  <p:childTnLst>
                                    <p:set>
                                      <p:cBhvr>
                                        <p:cTn id="12" dur="1" fill="hold">
                                          <p:stCondLst>
                                            <p:cond delay="0"/>
                                          </p:stCondLst>
                                        </p:cTn>
                                        <p:tgtEl>
                                          <p:spTgt spid="57350"/>
                                        </p:tgtEl>
                                        <p:attrNameLst>
                                          <p:attrName>style.visibility</p:attrName>
                                        </p:attrNameLst>
                                      </p:cBhvr>
                                      <p:to>
                                        <p:strVal val="visible"/>
                                      </p:to>
                                    </p:set>
                                    <p:animEffect transition="in" filter="diamond(in)">
                                      <p:cBhvr>
                                        <p:cTn id="13" dur="2000"/>
                                        <p:tgtEl>
                                          <p:spTgt spid="57350"/>
                                        </p:tgtEl>
                                      </p:cBhvr>
                                    </p:animEffect>
                                  </p:childTnLst>
                                </p:cTn>
                              </p:par>
                              <p:par>
                                <p:cTn id="14" presetID="24" presetClass="entr" presetSubtype="0" fill="hold" grpId="0" nodeType="withEffect">
                                  <p:stCondLst>
                                    <p:cond delay="0"/>
                                  </p:stCondLst>
                                  <p:childTnLst>
                                    <p:set>
                                      <p:cBhvr>
                                        <p:cTn id="15" dur="1" fill="hold">
                                          <p:stCondLst>
                                            <p:cond delay="0"/>
                                          </p:stCondLst>
                                        </p:cTn>
                                        <p:tgtEl>
                                          <p:spTgt spid="57353"/>
                                        </p:tgtEl>
                                        <p:attrNameLst>
                                          <p:attrName>style.visibility</p:attrName>
                                        </p:attrNameLst>
                                      </p:cBhvr>
                                      <p:to>
                                        <p:strVal val="visible"/>
                                      </p:to>
                                    </p:set>
                                    <p:anim to="" calcmode="lin" valueType="num">
                                      <p:cBhvr>
                                        <p:cTn id="16" dur="1" fill="hold"/>
                                        <p:tgtEl>
                                          <p:spTgt spid="57353"/>
                                        </p:tgtEl>
                                        <p:attrNameLst>
                                          <p:attrName/>
                                        </p:attrNameLst>
                                      </p:cBhvr>
                                    </p:anim>
                                  </p:childTnLst>
                                </p:cTn>
                              </p:par>
                              <p:par>
                                <p:cTn id="17" presetID="55" presetClass="entr" presetSubtype="0" fill="hold" grpId="0" nodeType="withEffect">
                                  <p:stCondLst>
                                    <p:cond delay="0"/>
                                  </p:stCondLst>
                                  <p:childTnLst>
                                    <p:set>
                                      <p:cBhvr>
                                        <p:cTn id="18" dur="1" fill="hold">
                                          <p:stCondLst>
                                            <p:cond delay="0"/>
                                          </p:stCondLst>
                                        </p:cTn>
                                        <p:tgtEl>
                                          <p:spTgt spid="57354"/>
                                        </p:tgtEl>
                                        <p:attrNameLst>
                                          <p:attrName>style.visibility</p:attrName>
                                        </p:attrNameLst>
                                      </p:cBhvr>
                                      <p:to>
                                        <p:strVal val="visible"/>
                                      </p:to>
                                    </p:set>
                                    <p:anim calcmode="lin" valueType="num">
                                      <p:cBhvr>
                                        <p:cTn id="19" dur="1000" fill="hold"/>
                                        <p:tgtEl>
                                          <p:spTgt spid="57354"/>
                                        </p:tgtEl>
                                        <p:attrNameLst>
                                          <p:attrName>ppt_w</p:attrName>
                                        </p:attrNameLst>
                                      </p:cBhvr>
                                      <p:tavLst>
                                        <p:tav tm="0">
                                          <p:val>
                                            <p:strVal val="#ppt_w*0.70"/>
                                          </p:val>
                                        </p:tav>
                                        <p:tav tm="100000">
                                          <p:val>
                                            <p:strVal val="#ppt_w"/>
                                          </p:val>
                                        </p:tav>
                                      </p:tavLst>
                                    </p:anim>
                                    <p:anim calcmode="lin" valueType="num">
                                      <p:cBhvr>
                                        <p:cTn id="20" dur="1000" fill="hold"/>
                                        <p:tgtEl>
                                          <p:spTgt spid="57354"/>
                                        </p:tgtEl>
                                        <p:attrNameLst>
                                          <p:attrName>ppt_h</p:attrName>
                                        </p:attrNameLst>
                                      </p:cBhvr>
                                      <p:tavLst>
                                        <p:tav tm="0">
                                          <p:val>
                                            <p:strVal val="#ppt_h"/>
                                          </p:val>
                                        </p:tav>
                                        <p:tav tm="100000">
                                          <p:val>
                                            <p:strVal val="#ppt_h"/>
                                          </p:val>
                                        </p:tav>
                                      </p:tavLst>
                                    </p:anim>
                                    <p:animEffect transition="in" filter="fade">
                                      <p:cBhvr>
                                        <p:cTn id="21" dur="1000"/>
                                        <p:tgtEl>
                                          <p:spTgt spid="57354"/>
                                        </p:tgtEl>
                                      </p:cBhvr>
                                    </p:animEffect>
                                  </p:childTnLst>
                                </p:cTn>
                              </p:par>
                              <p:par>
                                <p:cTn id="22" presetID="8" presetClass="entr" presetSubtype="16" fill="hold" nodeType="withEffect">
                                  <p:stCondLst>
                                    <p:cond delay="0"/>
                                  </p:stCondLst>
                                  <p:childTnLst>
                                    <p:set>
                                      <p:cBhvr>
                                        <p:cTn id="23" dur="1" fill="hold">
                                          <p:stCondLst>
                                            <p:cond delay="0"/>
                                          </p:stCondLst>
                                        </p:cTn>
                                        <p:tgtEl>
                                          <p:spTgt spid="70660"/>
                                        </p:tgtEl>
                                        <p:attrNameLst>
                                          <p:attrName>style.visibility</p:attrName>
                                        </p:attrNameLst>
                                      </p:cBhvr>
                                      <p:to>
                                        <p:strVal val="visible"/>
                                      </p:to>
                                    </p:set>
                                    <p:animEffect transition="in" filter="diamond(in)">
                                      <p:cBhvr>
                                        <p:cTn id="24" dur="2000"/>
                                        <p:tgtEl>
                                          <p:spTgt spid="70660"/>
                                        </p:tgtEl>
                                      </p:cBhvr>
                                    </p:animEffect>
                                  </p:childTnLst>
                                </p:cTn>
                              </p:par>
                              <p:par>
                                <p:cTn id="25" presetID="47" presetClass="entr" presetSubtype="0" fill="hold" nodeType="withEffect">
                                  <p:stCondLst>
                                    <p:cond delay="0"/>
                                  </p:stCondLst>
                                  <p:childTnLst>
                                    <p:set>
                                      <p:cBhvr>
                                        <p:cTn id="26" dur="1" fill="hold">
                                          <p:stCondLst>
                                            <p:cond delay="0"/>
                                          </p:stCondLst>
                                        </p:cTn>
                                        <p:tgtEl>
                                          <p:spTgt spid="7179"/>
                                        </p:tgtEl>
                                        <p:attrNameLst>
                                          <p:attrName>style.visibility</p:attrName>
                                        </p:attrNameLst>
                                      </p:cBhvr>
                                      <p:to>
                                        <p:strVal val="visible"/>
                                      </p:to>
                                    </p:set>
                                    <p:animEffect transition="in" filter="fade">
                                      <p:cBhvr>
                                        <p:cTn id="27" dur="1000"/>
                                        <p:tgtEl>
                                          <p:spTgt spid="7179"/>
                                        </p:tgtEl>
                                      </p:cBhvr>
                                    </p:animEffect>
                                    <p:anim calcmode="lin" valueType="num">
                                      <p:cBhvr>
                                        <p:cTn id="28" dur="1000" fill="hold"/>
                                        <p:tgtEl>
                                          <p:spTgt spid="7179"/>
                                        </p:tgtEl>
                                        <p:attrNameLst>
                                          <p:attrName>ppt_x</p:attrName>
                                        </p:attrNameLst>
                                      </p:cBhvr>
                                      <p:tavLst>
                                        <p:tav tm="0">
                                          <p:val>
                                            <p:strVal val="#ppt_x"/>
                                          </p:val>
                                        </p:tav>
                                        <p:tav tm="100000">
                                          <p:val>
                                            <p:strVal val="#ppt_x"/>
                                          </p:val>
                                        </p:tav>
                                      </p:tavLst>
                                    </p:anim>
                                    <p:anim calcmode="lin" valueType="num">
                                      <p:cBhvr>
                                        <p:cTn id="29" dur="1000" fill="hold"/>
                                        <p:tgtEl>
                                          <p:spTgt spid="717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7180"/>
                                        </p:tgtEl>
                                        <p:attrNameLst>
                                          <p:attrName>style.visibility</p:attrName>
                                        </p:attrNameLst>
                                      </p:cBhvr>
                                      <p:to>
                                        <p:strVal val="visible"/>
                                      </p:to>
                                    </p:set>
                                    <p:animEffect transition="in" filter="fade">
                                      <p:cBhvr>
                                        <p:cTn id="32" dur="1000"/>
                                        <p:tgtEl>
                                          <p:spTgt spid="7180"/>
                                        </p:tgtEl>
                                      </p:cBhvr>
                                    </p:animEffect>
                                    <p:anim calcmode="lin" valueType="num">
                                      <p:cBhvr>
                                        <p:cTn id="33" dur="1000" fill="hold"/>
                                        <p:tgtEl>
                                          <p:spTgt spid="7180"/>
                                        </p:tgtEl>
                                        <p:attrNameLst>
                                          <p:attrName>ppt_x</p:attrName>
                                        </p:attrNameLst>
                                      </p:cBhvr>
                                      <p:tavLst>
                                        <p:tav tm="0">
                                          <p:val>
                                            <p:strVal val="#ppt_x"/>
                                          </p:val>
                                        </p:tav>
                                        <p:tav tm="100000">
                                          <p:val>
                                            <p:strVal val="#ppt_x"/>
                                          </p:val>
                                        </p:tav>
                                      </p:tavLst>
                                    </p:anim>
                                    <p:anim calcmode="lin" valueType="num">
                                      <p:cBhvr>
                                        <p:cTn id="34" dur="1000" fill="hold"/>
                                        <p:tgtEl>
                                          <p:spTgt spid="71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3" grpId="0"/>
      <p:bldP spid="57354" grpId="0"/>
      <p:bldP spid="7178" grpId="0"/>
      <p:bldP spid="718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Picture6"/>
          <p:cNvPicPr>
            <a:picLocks noChangeAspect="1" noChangeArrowheads="1"/>
          </p:cNvPicPr>
          <p:nvPr/>
        </p:nvPicPr>
        <p:blipFill>
          <a:blip r:embed="rId3"/>
          <a:srcRect/>
          <a:stretch>
            <a:fillRect/>
          </a:stretch>
        </p:blipFill>
        <p:spPr bwMode="auto">
          <a:xfrm>
            <a:off x="0" y="-381000"/>
            <a:ext cx="9144000" cy="6858000"/>
          </a:xfrm>
          <a:prstGeom prst="rect">
            <a:avLst/>
          </a:prstGeom>
          <a:noFill/>
          <a:ln w="9525">
            <a:noFill/>
            <a:miter lim="800000"/>
            <a:headEnd/>
            <a:tailEnd/>
          </a:ln>
        </p:spPr>
      </p:pic>
      <p:sp>
        <p:nvSpPr>
          <p:cNvPr id="36867" name="Rectangle 3"/>
          <p:cNvSpPr>
            <a:spLocks noGrp="1" noChangeArrowheads="1"/>
          </p:cNvSpPr>
          <p:nvPr>
            <p:ph type="title"/>
          </p:nvPr>
        </p:nvSpPr>
        <p:spPr>
          <a:xfrm>
            <a:off x="533400" y="2819400"/>
            <a:ext cx="8382000" cy="2438400"/>
          </a:xfrm>
        </p:spPr>
        <p:txBody>
          <a:bodyPr/>
          <a:lstStyle/>
          <a:p>
            <a:pPr algn="l" eaLnBrk="1" hangingPunct="1">
              <a:defRPr/>
            </a:pPr>
            <a:r>
              <a:rPr lang="en-US" sz="3200" b="1" smtClean="0">
                <a:solidFill>
                  <a:srgbClr val="6600FF"/>
                </a:solidFill>
                <a:effectLst>
                  <a:outerShdw blurRad="38100" dist="38100" dir="2700000" algn="tl">
                    <a:srgbClr val="000000"/>
                  </a:outerShdw>
                </a:effectLst>
              </a:rPr>
              <a:t> Xi m</a:t>
            </a:r>
            <a:r>
              <a:rPr lang="vi-VN" sz="3200" b="1" smtClean="0">
                <a:solidFill>
                  <a:srgbClr val="6600FF"/>
                </a:solidFill>
                <a:effectLst>
                  <a:outerShdw blurRad="38100" dist="38100" dir="2700000" algn="tl">
                    <a:srgbClr val="000000"/>
                  </a:outerShdw>
                </a:effectLst>
              </a:rPr>
              <a:t>ă</a:t>
            </a:r>
            <a:r>
              <a:rPr lang="en-US" sz="3200" b="1" smtClean="0">
                <a:solidFill>
                  <a:srgbClr val="6600FF"/>
                </a:solidFill>
                <a:effectLst>
                  <a:outerShdw blurRad="38100" dist="38100" dir="2700000" algn="tl">
                    <a:srgbClr val="000000"/>
                  </a:outerShdw>
                </a:effectLst>
              </a:rPr>
              <a:t>ng trộn xong phải dùng ngay, không </a:t>
            </a:r>
            <a:r>
              <a:rPr lang="vi-VN" sz="3200" b="1" smtClean="0">
                <a:solidFill>
                  <a:srgbClr val="6600FF"/>
                </a:solidFill>
                <a:effectLst>
                  <a:outerShdw blurRad="38100" dist="38100" dir="2700000" algn="tl">
                    <a:srgbClr val="000000"/>
                  </a:outerShdw>
                </a:effectLst>
              </a:rPr>
              <a:t>đư</a:t>
            </a:r>
            <a:r>
              <a:rPr lang="en-US" sz="3200" b="1" smtClean="0">
                <a:solidFill>
                  <a:srgbClr val="6600FF"/>
                </a:solidFill>
                <a:effectLst>
                  <a:outerShdw blurRad="38100" dist="38100" dir="2700000" algn="tl">
                    <a:srgbClr val="000000"/>
                  </a:outerShdw>
                </a:effectLst>
              </a:rPr>
              <a:t>ợc </a:t>
            </a:r>
            <a:r>
              <a:rPr lang="vi-VN" sz="3200" b="1" smtClean="0">
                <a:solidFill>
                  <a:srgbClr val="6600FF"/>
                </a:solidFill>
                <a:effectLst>
                  <a:outerShdw blurRad="38100" dist="38100" dir="2700000" algn="tl">
                    <a:srgbClr val="000000"/>
                  </a:outerShdw>
                </a:effectLst>
              </a:rPr>
              <a:t>đ</a:t>
            </a:r>
            <a:r>
              <a:rPr lang="en-US" sz="3200" b="1" smtClean="0">
                <a:solidFill>
                  <a:srgbClr val="6600FF"/>
                </a:solidFill>
                <a:effectLst>
                  <a:outerShdw blurRad="38100" dist="38100" dir="2700000" algn="tl">
                    <a:srgbClr val="000000"/>
                  </a:outerShdw>
                </a:effectLst>
              </a:rPr>
              <a:t>ể lâu. Vì xi m</a:t>
            </a:r>
            <a:r>
              <a:rPr lang="vi-VN" sz="3200" b="1" smtClean="0">
                <a:solidFill>
                  <a:srgbClr val="6600FF"/>
                </a:solidFill>
                <a:effectLst>
                  <a:outerShdw blurRad="38100" dist="38100" dir="2700000" algn="tl">
                    <a:srgbClr val="000000"/>
                  </a:outerShdw>
                </a:effectLst>
              </a:rPr>
              <a:t>ă</a:t>
            </a:r>
            <a:r>
              <a:rPr lang="en-US" sz="3200" b="1" smtClean="0">
                <a:solidFill>
                  <a:srgbClr val="6600FF"/>
                </a:solidFill>
                <a:effectLst>
                  <a:outerShdw blurRad="38100" dist="38100" dir="2700000" algn="tl">
                    <a:srgbClr val="000000"/>
                  </a:outerShdw>
                </a:effectLst>
              </a:rPr>
              <a:t>ng rất chóng khô, không tan, không thấm n</a:t>
            </a:r>
            <a:r>
              <a:rPr lang="vi-VN" sz="3200" b="1" smtClean="0">
                <a:solidFill>
                  <a:srgbClr val="6600FF"/>
                </a:solidFill>
                <a:effectLst>
                  <a:outerShdw blurRad="38100" dist="38100" dir="2700000" algn="tl">
                    <a:srgbClr val="000000"/>
                  </a:outerShdw>
                </a:effectLst>
              </a:rPr>
              <a:t>ư</a:t>
            </a:r>
            <a:r>
              <a:rPr lang="en-US" sz="3200" b="1" smtClean="0">
                <a:solidFill>
                  <a:srgbClr val="6600FF"/>
                </a:solidFill>
                <a:effectLst>
                  <a:outerShdw blurRad="38100" dist="38100" dir="2700000" algn="tl">
                    <a:srgbClr val="000000"/>
                  </a:outerShdw>
                </a:effectLst>
              </a:rPr>
              <a:t>ớc, dễ kết thành thành tảng cứng nh</a:t>
            </a:r>
            <a:r>
              <a:rPr lang="vi-VN" sz="3200" b="1" smtClean="0">
                <a:solidFill>
                  <a:srgbClr val="6600FF"/>
                </a:solidFill>
                <a:effectLst>
                  <a:outerShdw blurRad="38100" dist="38100" dir="2700000" algn="tl">
                    <a:srgbClr val="000000"/>
                  </a:outerShdw>
                </a:effectLst>
              </a:rPr>
              <a:t>ư</a:t>
            </a:r>
            <a:r>
              <a:rPr lang="en-US" sz="3200" b="1" smtClean="0">
                <a:solidFill>
                  <a:srgbClr val="6600FF"/>
                </a:solidFill>
                <a:effectLst>
                  <a:outerShdw blurRad="38100" dist="38100" dir="2700000" algn="tl">
                    <a:srgbClr val="000000"/>
                  </a:outerShdw>
                </a:effectLst>
              </a:rPr>
              <a:t> </a:t>
            </a:r>
            <a:r>
              <a:rPr lang="vi-VN" sz="3200" b="1" smtClean="0">
                <a:solidFill>
                  <a:srgbClr val="6600FF"/>
                </a:solidFill>
                <a:effectLst>
                  <a:outerShdw blurRad="38100" dist="38100" dir="2700000" algn="tl">
                    <a:srgbClr val="000000"/>
                  </a:outerShdw>
                </a:effectLst>
              </a:rPr>
              <a:t>đ</a:t>
            </a:r>
            <a:r>
              <a:rPr lang="en-US" sz="3200" b="1" smtClean="0">
                <a:solidFill>
                  <a:srgbClr val="6600FF"/>
                </a:solidFill>
                <a:effectLst>
                  <a:outerShdw blurRad="38100" dist="38100" dir="2700000" algn="tl">
                    <a:srgbClr val="000000"/>
                  </a:outerShdw>
                </a:effectLst>
              </a:rPr>
              <a:t>á, không sử dụng tiếp </a:t>
            </a:r>
            <a:r>
              <a:rPr lang="vi-VN" sz="3200" b="1" smtClean="0">
                <a:solidFill>
                  <a:srgbClr val="6600FF"/>
                </a:solidFill>
                <a:effectLst>
                  <a:outerShdw blurRad="38100" dist="38100" dir="2700000" algn="tl">
                    <a:srgbClr val="000000"/>
                  </a:outerShdw>
                </a:effectLst>
              </a:rPr>
              <a:t>đư</a:t>
            </a:r>
            <a:r>
              <a:rPr lang="en-US" sz="3200" b="1" smtClean="0">
                <a:solidFill>
                  <a:srgbClr val="6600FF"/>
                </a:solidFill>
                <a:effectLst>
                  <a:outerShdw blurRad="38100" dist="38100" dir="2700000" algn="tl">
                    <a:srgbClr val="000000"/>
                  </a:outerShdw>
                </a:effectLst>
              </a:rPr>
              <a:t>ợc.</a:t>
            </a:r>
          </a:p>
        </p:txBody>
      </p:sp>
      <p:sp>
        <p:nvSpPr>
          <p:cNvPr id="2076" name="WordArt 28"/>
          <p:cNvSpPr>
            <a:spLocks noChangeArrowheads="1" noChangeShapeType="1" noTextEdit="1"/>
          </p:cNvSpPr>
          <p:nvPr/>
        </p:nvSpPr>
        <p:spPr bwMode="auto">
          <a:xfrm>
            <a:off x="3357563" y="765175"/>
            <a:ext cx="4486275" cy="1211263"/>
          </a:xfrm>
          <a:prstGeom prst="rect">
            <a:avLst/>
          </a:prstGeom>
        </p:spPr>
        <p:txBody>
          <a:bodyPr wrap="none"/>
          <a:lstStyle/>
          <a:p>
            <a:pPr algn="ctr">
              <a:defRPr/>
            </a:pPr>
            <a:r>
              <a:rPr lang="en-US" sz="4000" b="1">
                <a:solidFill>
                  <a:srgbClr val="00FF00"/>
                </a:solidFill>
                <a:effectLst>
                  <a:outerShdw blurRad="38100" dist="38100" dir="2700000" algn="tl">
                    <a:srgbClr val="000000"/>
                  </a:outerShdw>
                </a:effectLst>
                <a:latin typeface="Arial"/>
              </a:rPr>
              <a:t>       </a:t>
            </a:r>
            <a:endParaRPr lang="vi-VN" sz="4000" b="1">
              <a:solidFill>
                <a:srgbClr val="00FF00"/>
              </a:solidFill>
              <a:effectLst>
                <a:outerShdw blurRad="38100" dist="38100" dir="2700000" algn="tl">
                  <a:srgbClr val="000000"/>
                </a:outerShdw>
              </a:effectLst>
              <a:latin typeface="Arial"/>
            </a:endParaRPr>
          </a:p>
        </p:txBody>
      </p:sp>
      <p:sp>
        <p:nvSpPr>
          <p:cNvPr id="36872" name="Text Box 8"/>
          <p:cNvSpPr txBox="1">
            <a:spLocks noChangeArrowheads="1"/>
          </p:cNvSpPr>
          <p:nvPr/>
        </p:nvSpPr>
        <p:spPr bwMode="auto">
          <a:xfrm>
            <a:off x="914400" y="685800"/>
            <a:ext cx="2971800" cy="701675"/>
          </a:xfrm>
          <a:prstGeom prst="rect">
            <a:avLst/>
          </a:prstGeom>
          <a:noFill/>
          <a:ln w="12700" cap="sq">
            <a:noFill/>
            <a:miter lim="800000"/>
            <a:headEnd type="none" w="sm" len="sm"/>
            <a:tailEnd type="none" w="sm" len="sm"/>
          </a:ln>
          <a:effectLst/>
        </p:spPr>
        <p:txBody>
          <a:bodyPr>
            <a:spAutoFit/>
          </a:bodyPr>
          <a:lstStyle/>
          <a:p>
            <a:pPr eaLnBrk="0" hangingPunct="0">
              <a:defRPr/>
            </a:pPr>
            <a:r>
              <a:rPr lang="en-US" sz="4000" b="1" u="sng">
                <a:solidFill>
                  <a:srgbClr val="FF3300"/>
                </a:solidFill>
                <a:latin typeface="Arial"/>
                <a:cs typeface="Times New Roman" pitchFamily="18" charset="0"/>
              </a:rPr>
              <a:t>Khoa học</a:t>
            </a:r>
            <a:endParaRPr lang="en-US" sz="4000" b="1">
              <a:solidFill>
                <a:srgbClr val="FF3300"/>
              </a:solidFill>
              <a:effectLst>
                <a:outerShdw blurRad="38100" dist="38100" dir="2700000" algn="tl">
                  <a:srgbClr val="000000"/>
                </a:outerShdw>
              </a:effectLst>
              <a:latin typeface="Arial"/>
              <a:cs typeface="Times New Roman" pitchFamily="18" charset="0"/>
            </a:endParaRPr>
          </a:p>
        </p:txBody>
      </p:sp>
      <p:sp>
        <p:nvSpPr>
          <p:cNvPr id="36879" name="Text Box 15"/>
          <p:cNvSpPr txBox="1">
            <a:spLocks noChangeArrowheads="1"/>
          </p:cNvSpPr>
          <p:nvPr/>
        </p:nvSpPr>
        <p:spPr bwMode="auto">
          <a:xfrm>
            <a:off x="1143000" y="1676400"/>
            <a:ext cx="7543800" cy="946150"/>
          </a:xfrm>
          <a:prstGeom prst="rect">
            <a:avLst/>
          </a:prstGeom>
          <a:noFill/>
          <a:ln w="12700" cap="sq">
            <a:noFill/>
            <a:miter lim="800000"/>
            <a:headEnd type="none" w="sm" len="sm"/>
            <a:tailEnd type="none" w="sm" len="sm"/>
          </a:ln>
          <a:effectLst/>
        </p:spPr>
        <p:txBody>
          <a:bodyPr>
            <a:spAutoFit/>
          </a:bodyPr>
          <a:lstStyle/>
          <a:p>
            <a:pPr eaLnBrk="0" hangingPunct="0">
              <a:spcBef>
                <a:spcPct val="50000"/>
              </a:spcBef>
              <a:defRPr/>
            </a:pPr>
            <a:r>
              <a:rPr lang="en-US" sz="2800" b="1">
                <a:solidFill>
                  <a:srgbClr val="FF3300"/>
                </a:solidFill>
                <a:effectLst>
                  <a:outerShdw blurRad="38100" dist="38100" dir="2700000" algn="tl">
                    <a:srgbClr val="000000"/>
                  </a:outerShdw>
                </a:effectLst>
                <a:latin typeface="Arial"/>
                <a:cs typeface="Times New Roman" pitchFamily="18" charset="0"/>
              </a:rPr>
              <a:t>Trong quá trình sử dụng xi m</a:t>
            </a:r>
            <a:r>
              <a:rPr lang="vi-VN" sz="2800" b="1">
                <a:solidFill>
                  <a:srgbClr val="FF3300"/>
                </a:solidFill>
                <a:effectLst>
                  <a:outerShdw blurRad="38100" dist="38100" dir="2700000" algn="tl">
                    <a:srgbClr val="000000"/>
                  </a:outerShdw>
                </a:effectLst>
                <a:latin typeface="Arial"/>
                <a:cs typeface="Times New Roman" pitchFamily="18" charset="0"/>
              </a:rPr>
              <a:t>ă</a:t>
            </a:r>
            <a:r>
              <a:rPr lang="en-US" sz="2800" b="1">
                <a:solidFill>
                  <a:srgbClr val="FF3300"/>
                </a:solidFill>
                <a:effectLst>
                  <a:outerShdw blurRad="38100" dist="38100" dir="2700000" algn="tl">
                    <a:srgbClr val="000000"/>
                  </a:outerShdw>
                </a:effectLst>
                <a:latin typeface="Arial"/>
                <a:cs typeface="Times New Roman" pitchFamily="18" charset="0"/>
              </a:rPr>
              <a:t>ng cần l</a:t>
            </a:r>
            <a:r>
              <a:rPr lang="vi-VN" sz="2800" b="1">
                <a:solidFill>
                  <a:srgbClr val="FF3300"/>
                </a:solidFill>
                <a:effectLst>
                  <a:outerShdw blurRad="38100" dist="38100" dir="2700000" algn="tl">
                    <a:srgbClr val="000000"/>
                  </a:outerShdw>
                </a:effectLst>
                <a:latin typeface="Arial"/>
                <a:cs typeface="Times New Roman" pitchFamily="18" charset="0"/>
              </a:rPr>
              <a:t>ư</a:t>
            </a:r>
            <a:r>
              <a:rPr lang="en-US" sz="2800" b="1">
                <a:solidFill>
                  <a:srgbClr val="FF3300"/>
                </a:solidFill>
                <a:effectLst>
                  <a:outerShdw blurRad="38100" dist="38100" dir="2700000" algn="tl">
                    <a:srgbClr val="000000"/>
                  </a:outerShdw>
                </a:effectLst>
                <a:latin typeface="Arial"/>
                <a:cs typeface="Times New Roman" pitchFamily="18" charset="0"/>
              </a:rPr>
              <a:t>u ý </a:t>
            </a:r>
            <a:r>
              <a:rPr lang="vi-VN" sz="2800" b="1">
                <a:solidFill>
                  <a:srgbClr val="FF3300"/>
                </a:solidFill>
                <a:effectLst>
                  <a:outerShdw blurRad="38100" dist="38100" dir="2700000" algn="tl">
                    <a:srgbClr val="000000"/>
                  </a:outerShdw>
                </a:effectLst>
                <a:latin typeface="Arial"/>
                <a:cs typeface="Times New Roman" pitchFamily="18" charset="0"/>
              </a:rPr>
              <a:t>đ</a:t>
            </a:r>
            <a:r>
              <a:rPr lang="en-US" sz="2800" b="1">
                <a:solidFill>
                  <a:srgbClr val="FF3300"/>
                </a:solidFill>
                <a:effectLst>
                  <a:outerShdw blurRad="38100" dist="38100" dir="2700000" algn="tl">
                    <a:srgbClr val="000000"/>
                  </a:outerShdw>
                </a:effectLst>
                <a:latin typeface="Arial"/>
                <a:cs typeface="Times New Roman" pitchFamily="18" charset="0"/>
              </a:rPr>
              <a:t>iều gì? Vì sao?</a:t>
            </a:r>
            <a:r>
              <a:rPr lang="en-US" sz="2800" b="1">
                <a:solidFill>
                  <a:schemeClr val="tx2"/>
                </a:solidFill>
                <a:effectLst>
                  <a:outerShdw blurRad="38100" dist="38100" dir="2700000" algn="tl">
                    <a:srgbClr val="FFFFFF"/>
                  </a:outerShdw>
                </a:effectLst>
                <a:latin typeface="Arial"/>
                <a:cs typeface="Times New Roman" pitchFamily="18" charset="0"/>
              </a:rPr>
              <a:t> </a:t>
            </a:r>
          </a:p>
        </p:txBody>
      </p:sp>
    </p:spTree>
  </p:cSld>
  <p:clrMapOvr>
    <a:masterClrMapping/>
  </p:clrMapOvr>
  <p:transition spd="med">
    <p:zoom/>
    <p:sndAc>
      <p:stSnd>
        <p:snd r:embed="rId2" name="chimes.wav" builtIn="1"/>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879"/>
                                        </p:tgtEl>
                                        <p:attrNameLst>
                                          <p:attrName>style.visibility</p:attrName>
                                        </p:attrNameLst>
                                      </p:cBhvr>
                                      <p:to>
                                        <p:strVal val="visible"/>
                                      </p:to>
                                    </p:set>
                                    <p:animEffect transition="in" filter="fade">
                                      <p:cBhvr>
                                        <p:cTn id="7" dur="1000"/>
                                        <p:tgtEl>
                                          <p:spTgt spid="36879"/>
                                        </p:tgtEl>
                                      </p:cBhvr>
                                    </p:animEffect>
                                    <p:anim calcmode="lin" valueType="num">
                                      <p:cBhvr>
                                        <p:cTn id="8" dur="1000" fill="hold"/>
                                        <p:tgtEl>
                                          <p:spTgt spid="36879"/>
                                        </p:tgtEl>
                                        <p:attrNameLst>
                                          <p:attrName>ppt_x</p:attrName>
                                        </p:attrNameLst>
                                      </p:cBhvr>
                                      <p:tavLst>
                                        <p:tav tm="0">
                                          <p:val>
                                            <p:strVal val="#ppt_x"/>
                                          </p:val>
                                        </p:tav>
                                        <p:tav tm="100000">
                                          <p:val>
                                            <p:strVal val="#ppt_x"/>
                                          </p:val>
                                        </p:tav>
                                      </p:tavLst>
                                    </p:anim>
                                    <p:anim calcmode="lin" valueType="num">
                                      <p:cBhvr>
                                        <p:cTn id="9" dur="1000" fill="hold"/>
                                        <p:tgtEl>
                                          <p:spTgt spid="36879"/>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6867"/>
                                        </p:tgtEl>
                                        <p:attrNameLst>
                                          <p:attrName>style.visibility</p:attrName>
                                        </p:attrNameLst>
                                      </p:cBhvr>
                                      <p:to>
                                        <p:strVal val="visible"/>
                                      </p:to>
                                    </p:set>
                                    <p:animEffect transition="in" filter="fade">
                                      <p:cBhvr>
                                        <p:cTn id="14" dur="1000"/>
                                        <p:tgtEl>
                                          <p:spTgt spid="36867"/>
                                        </p:tgtEl>
                                      </p:cBhvr>
                                    </p:animEffect>
                                    <p:anim calcmode="lin" valueType="num">
                                      <p:cBhvr>
                                        <p:cTn id="15" dur="1000" fill="hold"/>
                                        <p:tgtEl>
                                          <p:spTgt spid="36867"/>
                                        </p:tgtEl>
                                        <p:attrNameLst>
                                          <p:attrName>ppt_x</p:attrName>
                                        </p:attrNameLst>
                                      </p:cBhvr>
                                      <p:tavLst>
                                        <p:tav tm="0">
                                          <p:val>
                                            <p:strVal val="#ppt_x"/>
                                          </p:val>
                                        </p:tav>
                                        <p:tav tm="100000">
                                          <p:val>
                                            <p:strVal val="#ppt_x"/>
                                          </p:val>
                                        </p:tav>
                                      </p:tavLst>
                                    </p:anim>
                                    <p:anim calcmode="lin" valueType="num">
                                      <p:cBhvr>
                                        <p:cTn id="16" dur="1000" fill="hold"/>
                                        <p:tgtEl>
                                          <p:spTgt spid="368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p:bldP spid="36879"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298</TotalTime>
  <Words>661</Words>
  <Application>Microsoft Office PowerPoint</Application>
  <PresentationFormat>On-screen Show (4:3)</PresentationFormat>
  <Paragraphs>79</Paragraphs>
  <Slides>15</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Times New Roman</vt:lpstr>
      <vt:lpstr>Default Design</vt:lpstr>
      <vt:lpstr>Slide 1</vt:lpstr>
      <vt:lpstr>Slide 2</vt:lpstr>
      <vt:lpstr>Slide 3</vt:lpstr>
      <vt:lpstr> </vt:lpstr>
      <vt:lpstr> </vt:lpstr>
      <vt:lpstr> </vt:lpstr>
      <vt:lpstr>Slide 7</vt:lpstr>
      <vt:lpstr>Slide 8</vt:lpstr>
      <vt:lpstr> Xi măng trộn xong phải dùng ngay, không được để lâu. Vì xi măng rất chóng khô, không tan, không thấm nước, dễ kết thành thành tảng cứng như đá, không sử dụng tiếp được.</vt:lpstr>
      <vt:lpstr>Slide 10</vt:lpstr>
      <vt:lpstr>Slide 11</vt:lpstr>
      <vt:lpstr> Vì sao các nhà máy xi măng thường xây dựng ở những vùng núi ?</vt:lpstr>
      <vt:lpstr> Vì sao các nhà máy xi măng thường xây dựng ở những vùng núi ?</vt:lpstr>
      <vt:lpstr>Slide 14</vt:lpstr>
      <vt:lpstr>Slide 15</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CTY MAY TINH HAI DANG</dc:creator>
  <cp:lastModifiedBy>CSTeam</cp:lastModifiedBy>
  <cp:revision>37</cp:revision>
  <dcterms:created xsi:type="dcterms:W3CDTF">2010-11-17T05:31:36Z</dcterms:created>
  <dcterms:modified xsi:type="dcterms:W3CDTF">2016-06-30T02:35:32Z</dcterms:modified>
</cp:coreProperties>
</file>