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9" r:id="rId3"/>
    <p:sldId id="260" r:id="rId4"/>
    <p:sldId id="259" r:id="rId5"/>
    <p:sldId id="261" r:id="rId6"/>
    <p:sldId id="262" r:id="rId7"/>
    <p:sldId id="263" r:id="rId8"/>
    <p:sldId id="264" r:id="rId9"/>
    <p:sldId id="265" r:id="rId10"/>
    <p:sldId id="266" r:id="rId11"/>
    <p:sldId id="270" r:id="rId12"/>
    <p:sldId id="271" r:id="rId13"/>
    <p:sldId id="272" r:id="rId14"/>
    <p:sldId id="273" r:id="rId15"/>
    <p:sldId id="280" r:id="rId16"/>
    <p:sldId id="275"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6600FF"/>
    <a:srgbClr val="00CC00"/>
    <a:srgbClr val="D3CAD4"/>
    <a:srgbClr val="FF00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A7D274-E534-48DE-9A54-D9BCF21CCCF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E435A2-3A4B-4185-80B3-8B4D7F7D5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8664BA-9684-4BB0-8C25-28C140C9EC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7DBAF0-1D55-439B-9571-81A64CB308E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9695DA-413B-4254-B30F-43A3650A3A9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DCEDFA-BBDC-4EF3-BC50-C5D0BD2D0C0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FC13212-64B5-4060-BE77-EC571C95030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EE20843-3916-469D-8AD5-4C75261B15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A5AFA8D-7E52-4424-8D25-0846E92ABB0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DACF0D-AE81-47CB-B274-FC3F0D7B8E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7558B0-11C9-46D0-82BB-527ECA5E7B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cs typeface="Arial" charset="0"/>
              </a:defRPr>
            </a:lvl1pPr>
          </a:lstStyle>
          <a:p>
            <a:pPr>
              <a:defRPr/>
            </a:pPr>
            <a:fld id="{A3B1EE86-442A-4F80-8ED1-DD444437A8D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du-lich.chudu24.com/f/d/090511/ruou_can-2.jpg?c=1&amp;w=45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en-US" smtClean="0"/>
          </a:p>
        </p:txBody>
      </p:sp>
      <p:sp>
        <p:nvSpPr>
          <p:cNvPr id="2051" name="Rectangle 3"/>
          <p:cNvSpPr>
            <a:spLocks noGrp="1" noChangeArrowheads="1"/>
          </p:cNvSpPr>
          <p:nvPr>
            <p:ph type="body" idx="1"/>
          </p:nvPr>
        </p:nvSpPr>
        <p:spPr/>
        <p:txBody>
          <a:bodyPr/>
          <a:lstStyle/>
          <a:p>
            <a:pPr eaLnBrk="1" hangingPunct="1"/>
            <a:endParaRPr lang="en-US" smtClean="0"/>
          </a:p>
        </p:txBody>
      </p:sp>
      <p:pic>
        <p:nvPicPr>
          <p:cNvPr id="2052" name="Picture 4" descr="A032"/>
          <p:cNvPicPr>
            <a:picLocks noChangeAspect="1" noChangeArrowheads="1"/>
          </p:cNvPicPr>
          <p:nvPr/>
        </p:nvPicPr>
        <p:blipFill>
          <a:blip r:embed="rId2"/>
          <a:srcRect/>
          <a:stretch>
            <a:fillRect/>
          </a:stretch>
        </p:blipFill>
        <p:spPr bwMode="auto">
          <a:xfrm>
            <a:off x="-180975" y="0"/>
            <a:ext cx="9324975" cy="7029450"/>
          </a:xfrm>
          <a:prstGeom prst="rect">
            <a:avLst/>
          </a:prstGeom>
          <a:noFill/>
          <a:ln w="9525">
            <a:noFill/>
            <a:miter lim="800000"/>
            <a:headEnd/>
            <a:tailEnd/>
          </a:ln>
        </p:spPr>
      </p:pic>
      <p:sp>
        <p:nvSpPr>
          <p:cNvPr id="2053"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3080" name="Text Box 8"/>
          <p:cNvSpPr txBox="1">
            <a:spLocks noChangeArrowheads="1"/>
          </p:cNvSpPr>
          <p:nvPr/>
        </p:nvSpPr>
        <p:spPr bwMode="auto">
          <a:xfrm>
            <a:off x="0" y="1989138"/>
            <a:ext cx="6877050" cy="457200"/>
          </a:xfrm>
          <a:prstGeom prst="rect">
            <a:avLst/>
          </a:prstGeom>
          <a:noFill/>
          <a:ln w="9525">
            <a:noFill/>
            <a:miter lim="800000"/>
            <a:headEnd/>
            <a:tailEnd/>
          </a:ln>
        </p:spPr>
        <p:txBody>
          <a:bodyPr>
            <a:spAutoFit/>
          </a:bodyPr>
          <a:lstStyle/>
          <a:p>
            <a:pPr>
              <a:spcBef>
                <a:spcPct val="50000"/>
              </a:spcBef>
            </a:pPr>
            <a:r>
              <a:rPr lang="en-US">
                <a:latin typeface="Arial" charset="0"/>
              </a:rPr>
              <a:t>KIỂM TRA BÀI CŨ:</a:t>
            </a:r>
          </a:p>
        </p:txBody>
      </p:sp>
      <p:sp>
        <p:nvSpPr>
          <p:cNvPr id="3081" name="Text Box 9"/>
          <p:cNvSpPr txBox="1">
            <a:spLocks noChangeArrowheads="1"/>
          </p:cNvSpPr>
          <p:nvPr/>
        </p:nvSpPr>
        <p:spPr bwMode="auto">
          <a:xfrm>
            <a:off x="0" y="3662363"/>
            <a:ext cx="8820150" cy="457200"/>
          </a:xfrm>
          <a:prstGeom prst="rect">
            <a:avLst/>
          </a:prstGeom>
          <a:noFill/>
          <a:ln w="9525">
            <a:noFill/>
            <a:miter lim="800000"/>
            <a:headEnd/>
            <a:tailEnd/>
          </a:ln>
        </p:spPr>
        <p:txBody>
          <a:bodyPr>
            <a:spAutoFit/>
          </a:bodyPr>
          <a:lstStyle/>
          <a:p>
            <a:pPr>
              <a:spcBef>
                <a:spcPct val="50000"/>
              </a:spcBef>
              <a:buFontTx/>
              <a:buChar char="•"/>
            </a:pPr>
            <a:r>
              <a:rPr lang="en-US">
                <a:latin typeface="Arial" charset="0"/>
              </a:rPr>
              <a:t>Đọc khổ thơ 1,em hiểu hạt gạo được làm nên từ những gì ?</a:t>
            </a:r>
          </a:p>
        </p:txBody>
      </p:sp>
      <p:sp>
        <p:nvSpPr>
          <p:cNvPr id="3082" name="Text Box 10"/>
          <p:cNvSpPr txBox="1">
            <a:spLocks noChangeArrowheads="1"/>
          </p:cNvSpPr>
          <p:nvPr/>
        </p:nvSpPr>
        <p:spPr bwMode="auto">
          <a:xfrm>
            <a:off x="0" y="4191000"/>
            <a:ext cx="8820150" cy="830263"/>
          </a:xfrm>
          <a:prstGeom prst="rect">
            <a:avLst/>
          </a:prstGeom>
          <a:noFill/>
          <a:ln w="9525">
            <a:noFill/>
            <a:miter lim="800000"/>
            <a:headEnd/>
            <a:tailEnd/>
          </a:ln>
        </p:spPr>
        <p:txBody>
          <a:bodyPr>
            <a:spAutoFit/>
          </a:bodyPr>
          <a:lstStyle/>
          <a:p>
            <a:pPr>
              <a:spcBef>
                <a:spcPct val="50000"/>
              </a:spcBef>
            </a:pPr>
            <a:r>
              <a:rPr lang="en-US">
                <a:solidFill>
                  <a:srgbClr val="0000FF"/>
                </a:solidFill>
                <a:latin typeface="Arial" charset="0"/>
              </a:rPr>
              <a:t>* Hạt gạo được làm nên từ tinh túy của đất ,của nước tư công lao của con người .</a:t>
            </a:r>
          </a:p>
        </p:txBody>
      </p:sp>
      <p:sp>
        <p:nvSpPr>
          <p:cNvPr id="3085" name="Text Box 13"/>
          <p:cNvSpPr txBox="1">
            <a:spLocks noChangeArrowheads="1"/>
          </p:cNvSpPr>
          <p:nvPr/>
        </p:nvSpPr>
        <p:spPr bwMode="auto">
          <a:xfrm>
            <a:off x="0" y="2565400"/>
            <a:ext cx="8820150" cy="1570038"/>
          </a:xfrm>
          <a:prstGeom prst="rect">
            <a:avLst/>
          </a:prstGeom>
          <a:noFill/>
          <a:ln w="9525">
            <a:noFill/>
            <a:miter lim="800000"/>
            <a:headEnd/>
            <a:tailEnd/>
          </a:ln>
        </p:spPr>
        <p:txBody>
          <a:bodyPr>
            <a:spAutoFit/>
          </a:bodyPr>
          <a:lstStyle/>
          <a:p>
            <a:pPr>
              <a:spcBef>
                <a:spcPct val="50000"/>
              </a:spcBef>
              <a:buFontTx/>
              <a:buChar char="•"/>
            </a:pPr>
            <a:r>
              <a:rPr lang="en-US">
                <a:latin typeface="Arial" charset="0"/>
              </a:rPr>
              <a:t>Học thuộc lòng bài thơ “Hạt gạo làng ta” .</a:t>
            </a:r>
          </a:p>
          <a:p>
            <a:pPr>
              <a:spcBef>
                <a:spcPct val="50000"/>
              </a:spcBef>
              <a:buFontTx/>
              <a:buChar char="•"/>
            </a:pPr>
            <a:r>
              <a:rPr lang="en-US">
                <a:latin typeface="Arial" charset="0"/>
              </a:rPr>
              <a:t>Nêu nội dung chính </a:t>
            </a:r>
          </a:p>
          <a:p>
            <a:pPr>
              <a:spcBef>
                <a:spcPct val="50000"/>
              </a:spcBef>
              <a:buFontTx/>
              <a:buChar char="•"/>
            </a:pPr>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080"/>
                                        </p:tgtEl>
                                        <p:attrNameLst>
                                          <p:attrName>style.visibility</p:attrName>
                                        </p:attrNameLst>
                                      </p:cBhvr>
                                      <p:to>
                                        <p:strVal val="visible"/>
                                      </p:to>
                                    </p:set>
                                    <p:anim calcmode="lin" valueType="num">
                                      <p:cBhvr>
                                        <p:cTn id="7" dur="1000" fill="hold"/>
                                        <p:tgtEl>
                                          <p:spTgt spid="3080"/>
                                        </p:tgtEl>
                                        <p:attrNameLst>
                                          <p:attrName>ppt_x</p:attrName>
                                        </p:attrNameLst>
                                      </p:cBhvr>
                                      <p:tavLst>
                                        <p:tav tm="0">
                                          <p:val>
                                            <p:strVal val="#ppt_x-.2"/>
                                          </p:val>
                                        </p:tav>
                                        <p:tav tm="100000">
                                          <p:val>
                                            <p:strVal val="#ppt_x"/>
                                          </p:val>
                                        </p:tav>
                                      </p:tavLst>
                                    </p:anim>
                                    <p:anim calcmode="lin" valueType="num">
                                      <p:cBhvr>
                                        <p:cTn id="8" dur="1000" fill="hold"/>
                                        <p:tgtEl>
                                          <p:spTgt spid="3080"/>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8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085"/>
                                        </p:tgtEl>
                                        <p:attrNameLst>
                                          <p:attrName>style.visibility</p:attrName>
                                        </p:attrNameLst>
                                      </p:cBhvr>
                                      <p:to>
                                        <p:strVal val="visible"/>
                                      </p:to>
                                    </p:set>
                                    <p:anim calcmode="lin" valueType="num">
                                      <p:cBhvr>
                                        <p:cTn id="14" dur="1000" fill="hold"/>
                                        <p:tgtEl>
                                          <p:spTgt spid="3085"/>
                                        </p:tgtEl>
                                        <p:attrNameLst>
                                          <p:attrName>ppt_x</p:attrName>
                                        </p:attrNameLst>
                                      </p:cBhvr>
                                      <p:tavLst>
                                        <p:tav tm="0">
                                          <p:val>
                                            <p:strVal val="#ppt_x-.2"/>
                                          </p:val>
                                        </p:tav>
                                        <p:tav tm="100000">
                                          <p:val>
                                            <p:strVal val="#ppt_x"/>
                                          </p:val>
                                        </p:tav>
                                      </p:tavLst>
                                    </p:anim>
                                    <p:anim calcmode="lin" valueType="num">
                                      <p:cBhvr>
                                        <p:cTn id="15" dur="1000" fill="hold"/>
                                        <p:tgtEl>
                                          <p:spTgt spid="308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08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xit" presetSubtype="0" fill="hold" grpId="1" nodeType="clickEffect">
                                  <p:stCondLst>
                                    <p:cond delay="0"/>
                                  </p:stCondLst>
                                  <p:childTnLst>
                                    <p:anim calcmode="lin" valueType="num">
                                      <p:cBhvr>
                                        <p:cTn id="20" dur="500"/>
                                        <p:tgtEl>
                                          <p:spTgt spid="3085"/>
                                        </p:tgtEl>
                                        <p:attrNameLst>
                                          <p:attrName>ppt_w</p:attrName>
                                        </p:attrNameLst>
                                      </p:cBhvr>
                                      <p:tavLst>
                                        <p:tav tm="0">
                                          <p:val>
                                            <p:strVal val="ppt_w"/>
                                          </p:val>
                                        </p:tav>
                                        <p:tav tm="100000">
                                          <p:val>
                                            <p:fltVal val="0"/>
                                          </p:val>
                                        </p:tav>
                                      </p:tavLst>
                                    </p:anim>
                                    <p:anim calcmode="lin" valueType="num">
                                      <p:cBhvr>
                                        <p:cTn id="21" dur="500"/>
                                        <p:tgtEl>
                                          <p:spTgt spid="3085"/>
                                        </p:tgtEl>
                                        <p:attrNameLst>
                                          <p:attrName>ppt_h</p:attrName>
                                        </p:attrNameLst>
                                      </p:cBhvr>
                                      <p:tavLst>
                                        <p:tav tm="0">
                                          <p:val>
                                            <p:strVal val="ppt_h"/>
                                          </p:val>
                                        </p:tav>
                                        <p:tav tm="100000">
                                          <p:val>
                                            <p:fltVal val="0"/>
                                          </p:val>
                                        </p:tav>
                                      </p:tavLst>
                                    </p:anim>
                                    <p:animEffect transition="out" filter="fade">
                                      <p:cBhvr>
                                        <p:cTn id="22" dur="500"/>
                                        <p:tgtEl>
                                          <p:spTgt spid="3085"/>
                                        </p:tgtEl>
                                      </p:cBhvr>
                                    </p:animEffect>
                                    <p:set>
                                      <p:cBhvr>
                                        <p:cTn id="23" dur="1" fill="hold">
                                          <p:stCondLst>
                                            <p:cond delay="499"/>
                                          </p:stCondLst>
                                        </p:cTn>
                                        <p:tgtEl>
                                          <p:spTgt spid="3085"/>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081"/>
                                        </p:tgtEl>
                                        <p:attrNameLst>
                                          <p:attrName>style.visibility</p:attrName>
                                        </p:attrNameLst>
                                      </p:cBhvr>
                                      <p:to>
                                        <p:strVal val="visible"/>
                                      </p:to>
                                    </p:set>
                                    <p:anim calcmode="lin" valueType="num">
                                      <p:cBhvr>
                                        <p:cTn id="28" dur="1000" fill="hold"/>
                                        <p:tgtEl>
                                          <p:spTgt spid="3081"/>
                                        </p:tgtEl>
                                        <p:attrNameLst>
                                          <p:attrName>ppt_x</p:attrName>
                                        </p:attrNameLst>
                                      </p:cBhvr>
                                      <p:tavLst>
                                        <p:tav tm="0">
                                          <p:val>
                                            <p:strVal val="#ppt_x-.2"/>
                                          </p:val>
                                        </p:tav>
                                        <p:tav tm="100000">
                                          <p:val>
                                            <p:strVal val="#ppt_x"/>
                                          </p:val>
                                        </p:tav>
                                      </p:tavLst>
                                    </p:anim>
                                    <p:anim calcmode="lin" valueType="num">
                                      <p:cBhvr>
                                        <p:cTn id="29" dur="1000" fill="hold"/>
                                        <p:tgtEl>
                                          <p:spTgt spid="3081"/>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08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082"/>
                                        </p:tgtEl>
                                        <p:attrNameLst>
                                          <p:attrName>style.visibility</p:attrName>
                                        </p:attrNameLst>
                                      </p:cBhvr>
                                      <p:to>
                                        <p:strVal val="visible"/>
                                      </p:to>
                                    </p:set>
                                    <p:anim calcmode="lin" valueType="num">
                                      <p:cBhvr>
                                        <p:cTn id="35" dur="1000" fill="hold"/>
                                        <p:tgtEl>
                                          <p:spTgt spid="3082"/>
                                        </p:tgtEl>
                                        <p:attrNameLst>
                                          <p:attrName>ppt_x</p:attrName>
                                        </p:attrNameLst>
                                      </p:cBhvr>
                                      <p:tavLst>
                                        <p:tav tm="0">
                                          <p:val>
                                            <p:strVal val="#ppt_x-.2"/>
                                          </p:val>
                                        </p:tav>
                                        <p:tav tm="100000">
                                          <p:val>
                                            <p:strVal val="#ppt_x"/>
                                          </p:val>
                                        </p:tav>
                                      </p:tavLst>
                                    </p:anim>
                                    <p:anim calcmode="lin" valueType="num">
                                      <p:cBhvr>
                                        <p:cTn id="36" dur="1000" fill="hold"/>
                                        <p:tgtEl>
                                          <p:spTgt spid="3082"/>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p:bldP spid="3081" grpId="0"/>
      <p:bldP spid="3082" grpId="0"/>
      <p:bldP spid="3085" grpId="0"/>
      <p:bldP spid="3085"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endParaRPr lang="en-US" smtClean="0"/>
          </a:p>
        </p:txBody>
      </p:sp>
      <p:pic>
        <p:nvPicPr>
          <p:cNvPr id="11268"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269"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1270"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1271"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11272"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11273" name="Group 10"/>
          <p:cNvGrpSpPr>
            <a:grpSpLocks/>
          </p:cNvGrpSpPr>
          <p:nvPr/>
        </p:nvGrpSpPr>
        <p:grpSpPr bwMode="auto">
          <a:xfrm>
            <a:off x="971550" y="2420938"/>
            <a:ext cx="2387600" cy="407987"/>
            <a:chOff x="912" y="799"/>
            <a:chExt cx="1504" cy="305"/>
          </a:xfrm>
        </p:grpSpPr>
        <p:sp>
          <p:nvSpPr>
            <p:cNvPr id="11286"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1287"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11274" name="Group 13"/>
          <p:cNvGrpSpPr>
            <a:grpSpLocks/>
          </p:cNvGrpSpPr>
          <p:nvPr/>
        </p:nvGrpSpPr>
        <p:grpSpPr bwMode="auto">
          <a:xfrm>
            <a:off x="5580063" y="2447925"/>
            <a:ext cx="2362200" cy="404813"/>
            <a:chOff x="3504" y="801"/>
            <a:chExt cx="1488" cy="303"/>
          </a:xfrm>
        </p:grpSpPr>
        <p:sp>
          <p:nvSpPr>
            <p:cNvPr id="11284"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1285"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sp>
        <p:nvSpPr>
          <p:cNvPr id="11275" name="Text Box 16"/>
          <p:cNvSpPr txBox="1">
            <a:spLocks noChangeArrowheads="1"/>
          </p:cNvSpPr>
          <p:nvPr/>
        </p:nvSpPr>
        <p:spPr bwMode="auto">
          <a:xfrm>
            <a:off x="611188" y="3403600"/>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già Rok</a:t>
            </a:r>
          </a:p>
        </p:txBody>
      </p:sp>
      <p:sp>
        <p:nvSpPr>
          <p:cNvPr id="11276" name="Text Box 17"/>
          <p:cNvSpPr txBox="1">
            <a:spLocks noChangeArrowheads="1"/>
          </p:cNvSpPr>
          <p:nvPr/>
        </p:nvSpPr>
        <p:spPr bwMode="auto">
          <a:xfrm>
            <a:off x="611188" y="2852738"/>
            <a:ext cx="3240087" cy="457200"/>
          </a:xfrm>
          <a:prstGeom prst="rect">
            <a:avLst/>
          </a:prstGeom>
          <a:noFill/>
          <a:ln w="9525">
            <a:noFill/>
            <a:miter lim="800000"/>
            <a:headEnd/>
            <a:tailEnd/>
          </a:ln>
        </p:spPr>
        <p:txBody>
          <a:bodyPr>
            <a:spAutoFit/>
          </a:bodyPr>
          <a:lstStyle/>
          <a:p>
            <a:pPr>
              <a:spcBef>
                <a:spcPct val="50000"/>
              </a:spcBef>
            </a:pPr>
            <a:r>
              <a:rPr lang="en-US">
                <a:latin typeface="Arial" charset="0"/>
              </a:rPr>
              <a:t>Y Hoa </a:t>
            </a:r>
          </a:p>
        </p:txBody>
      </p:sp>
      <p:sp>
        <p:nvSpPr>
          <p:cNvPr id="11277" name="Text Box 18"/>
          <p:cNvSpPr txBox="1">
            <a:spLocks noChangeArrowheads="1"/>
          </p:cNvSpPr>
          <p:nvPr/>
        </p:nvSpPr>
        <p:spPr bwMode="auto">
          <a:xfrm>
            <a:off x="611188" y="4005263"/>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Phăng phắc</a:t>
            </a:r>
          </a:p>
        </p:txBody>
      </p:sp>
      <p:sp>
        <p:nvSpPr>
          <p:cNvPr id="11278" name="Text Box 19"/>
          <p:cNvSpPr txBox="1">
            <a:spLocks noChangeArrowheads="1"/>
          </p:cNvSpPr>
          <p:nvPr/>
        </p:nvSpPr>
        <p:spPr bwMode="auto">
          <a:xfrm>
            <a:off x="478790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Buôn </a:t>
            </a:r>
          </a:p>
        </p:txBody>
      </p:sp>
      <p:sp>
        <p:nvSpPr>
          <p:cNvPr id="11279" name="Text Box 20"/>
          <p:cNvSpPr txBox="1">
            <a:spLocks noChangeArrowheads="1"/>
          </p:cNvSpPr>
          <p:nvPr/>
        </p:nvSpPr>
        <p:spPr bwMode="auto">
          <a:xfrm>
            <a:off x="565150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,Nghi thức </a:t>
            </a:r>
          </a:p>
        </p:txBody>
      </p:sp>
      <p:sp>
        <p:nvSpPr>
          <p:cNvPr id="11280" name="Text Box 21"/>
          <p:cNvSpPr txBox="1">
            <a:spLocks noChangeArrowheads="1"/>
          </p:cNvSpPr>
          <p:nvPr/>
        </p:nvSpPr>
        <p:spPr bwMode="auto">
          <a:xfrm>
            <a:off x="730885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,Gùi </a:t>
            </a:r>
          </a:p>
        </p:txBody>
      </p:sp>
      <p:sp>
        <p:nvSpPr>
          <p:cNvPr id="11281" name="Text Box 22"/>
          <p:cNvSpPr txBox="1">
            <a:spLocks noChangeArrowheads="1"/>
          </p:cNvSpPr>
          <p:nvPr/>
        </p:nvSpPr>
        <p:spPr bwMode="auto">
          <a:xfrm>
            <a:off x="4643438" y="3284538"/>
            <a:ext cx="4500562" cy="457200"/>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31767" name="Text Box 23"/>
          <p:cNvSpPr txBox="1">
            <a:spLocks noChangeArrowheads="1"/>
          </p:cNvSpPr>
          <p:nvPr/>
        </p:nvSpPr>
        <p:spPr bwMode="auto">
          <a:xfrm>
            <a:off x="4643438" y="3357563"/>
            <a:ext cx="4500562" cy="1200150"/>
          </a:xfrm>
          <a:prstGeom prst="rect">
            <a:avLst/>
          </a:prstGeom>
          <a:noFill/>
          <a:ln w="9525">
            <a:noFill/>
            <a:miter lim="800000"/>
            <a:headEnd/>
            <a:tailEnd/>
          </a:ln>
        </p:spPr>
        <p:txBody>
          <a:bodyPr>
            <a:spAutoFit/>
          </a:bodyPr>
          <a:lstStyle/>
          <a:p>
            <a:pPr algn="just">
              <a:spcBef>
                <a:spcPct val="50000"/>
              </a:spcBef>
            </a:pPr>
            <a:r>
              <a:rPr lang="en-US">
                <a:latin typeface="Arial" charset="0"/>
              </a:rPr>
              <a:t>2. Người dân Chư Lênh đón tiếp cô giáo trang trọng và thân tình như thế nào?</a:t>
            </a:r>
          </a:p>
        </p:txBody>
      </p:sp>
      <p:pic>
        <p:nvPicPr>
          <p:cNvPr id="31768" name="Picture 24" descr="Buon-Chu-Lenh-don-cogiao.jpg"/>
          <p:cNvPicPr>
            <a:picLocks noChangeAspect="1" noChangeArrowheads="1"/>
          </p:cNvPicPr>
          <p:nvPr/>
        </p:nvPicPr>
        <p:blipFill>
          <a:blip r:embed="rId3"/>
          <a:srcRect/>
          <a:stretch>
            <a:fillRect/>
          </a:stretch>
        </p:blipFill>
        <p:spPr bwMode="auto">
          <a:xfrm>
            <a:off x="4643438" y="4508500"/>
            <a:ext cx="4500562" cy="2349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1767"/>
                                        </p:tgtEl>
                                        <p:attrNameLst>
                                          <p:attrName>style.visibility</p:attrName>
                                        </p:attrNameLst>
                                      </p:cBhvr>
                                      <p:to>
                                        <p:strVal val="visible"/>
                                      </p:to>
                                    </p:set>
                                    <p:anim calcmode="lin" valueType="num">
                                      <p:cBhvr>
                                        <p:cTn id="7" dur="500" fill="hold"/>
                                        <p:tgtEl>
                                          <p:spTgt spid="31767"/>
                                        </p:tgtEl>
                                        <p:attrNameLst>
                                          <p:attrName>ppt_x</p:attrName>
                                        </p:attrNameLst>
                                      </p:cBhvr>
                                      <p:tavLst>
                                        <p:tav tm="0">
                                          <p:val>
                                            <p:strVal val="#ppt_x-.2"/>
                                          </p:val>
                                        </p:tav>
                                        <p:tav tm="100000">
                                          <p:val>
                                            <p:strVal val="#ppt_x"/>
                                          </p:val>
                                        </p:tav>
                                      </p:tavLst>
                                    </p:anim>
                                    <p:anim calcmode="lin" valueType="num">
                                      <p:cBhvr>
                                        <p:cTn id="8" dur="500" fill="hold"/>
                                        <p:tgtEl>
                                          <p:spTgt spid="31767"/>
                                        </p:tgtEl>
                                        <p:attrNameLst>
                                          <p:attrName>ppt_y</p:attrName>
                                        </p:attrNameLst>
                                      </p:cBhvr>
                                      <p:tavLst>
                                        <p:tav tm="0">
                                          <p:val>
                                            <p:strVal val="#ppt_y"/>
                                          </p:val>
                                        </p:tav>
                                        <p:tav tm="100000">
                                          <p:val>
                                            <p:strVal val="#ppt_y"/>
                                          </p:val>
                                        </p:tav>
                                      </p:tavLst>
                                    </p:anim>
                                    <p:animEffect transition="in" filter="wipe(right)" prLst="gradientSize: 0.1">
                                      <p:cBhvr>
                                        <p:cTn id="9" dur="500"/>
                                        <p:tgtEl>
                                          <p:spTgt spid="3176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nodeType="clickEffect">
                                  <p:stCondLst>
                                    <p:cond delay="0"/>
                                  </p:stCondLst>
                                  <p:childTnLst>
                                    <p:set>
                                      <p:cBhvr>
                                        <p:cTn id="13" dur="1" fill="hold">
                                          <p:stCondLst>
                                            <p:cond delay="0"/>
                                          </p:stCondLst>
                                        </p:cTn>
                                        <p:tgtEl>
                                          <p:spTgt spid="31768"/>
                                        </p:tgtEl>
                                        <p:attrNameLst>
                                          <p:attrName>style.visibility</p:attrName>
                                        </p:attrNameLst>
                                      </p:cBhvr>
                                      <p:to>
                                        <p:strVal val="visible"/>
                                      </p:to>
                                    </p:set>
                                    <p:animEffect transition="in" filter="diamond(in)">
                                      <p:cBhvr>
                                        <p:cTn id="14" dur="500"/>
                                        <p:tgtEl>
                                          <p:spTgt spid="31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en-US" smtClean="0"/>
          </a:p>
        </p:txBody>
      </p:sp>
      <p:sp>
        <p:nvSpPr>
          <p:cNvPr id="12291" name="Rectangle 3"/>
          <p:cNvSpPr>
            <a:spLocks noGrp="1" noChangeArrowheads="1"/>
          </p:cNvSpPr>
          <p:nvPr>
            <p:ph type="body" idx="1"/>
          </p:nvPr>
        </p:nvSpPr>
        <p:spPr/>
        <p:txBody>
          <a:bodyPr/>
          <a:lstStyle/>
          <a:p>
            <a:pPr eaLnBrk="1" hangingPunct="1"/>
            <a:endParaRPr lang="en-US" smtClean="0"/>
          </a:p>
        </p:txBody>
      </p:sp>
      <p:pic>
        <p:nvPicPr>
          <p:cNvPr id="12292"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3"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2294"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2295"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12296"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12297" name="Group 10"/>
          <p:cNvGrpSpPr>
            <a:grpSpLocks/>
          </p:cNvGrpSpPr>
          <p:nvPr/>
        </p:nvGrpSpPr>
        <p:grpSpPr bwMode="auto">
          <a:xfrm>
            <a:off x="971550" y="2420938"/>
            <a:ext cx="2387600" cy="407987"/>
            <a:chOff x="912" y="799"/>
            <a:chExt cx="1504" cy="305"/>
          </a:xfrm>
        </p:grpSpPr>
        <p:sp>
          <p:nvSpPr>
            <p:cNvPr id="12309"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2310"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12298" name="Group 13"/>
          <p:cNvGrpSpPr>
            <a:grpSpLocks/>
          </p:cNvGrpSpPr>
          <p:nvPr/>
        </p:nvGrpSpPr>
        <p:grpSpPr bwMode="auto">
          <a:xfrm>
            <a:off x="5580063" y="2447925"/>
            <a:ext cx="2362200" cy="404813"/>
            <a:chOff x="3504" y="801"/>
            <a:chExt cx="1488" cy="303"/>
          </a:xfrm>
        </p:grpSpPr>
        <p:sp>
          <p:nvSpPr>
            <p:cNvPr id="12307"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2308"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sp>
        <p:nvSpPr>
          <p:cNvPr id="12299" name="Text Box 16"/>
          <p:cNvSpPr txBox="1">
            <a:spLocks noChangeArrowheads="1"/>
          </p:cNvSpPr>
          <p:nvPr/>
        </p:nvSpPr>
        <p:spPr bwMode="auto">
          <a:xfrm>
            <a:off x="611188" y="3403600"/>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già Rok</a:t>
            </a:r>
          </a:p>
        </p:txBody>
      </p:sp>
      <p:sp>
        <p:nvSpPr>
          <p:cNvPr id="12300" name="Text Box 17"/>
          <p:cNvSpPr txBox="1">
            <a:spLocks noChangeArrowheads="1"/>
          </p:cNvSpPr>
          <p:nvPr/>
        </p:nvSpPr>
        <p:spPr bwMode="auto">
          <a:xfrm>
            <a:off x="611188" y="2852738"/>
            <a:ext cx="3240087" cy="457200"/>
          </a:xfrm>
          <a:prstGeom prst="rect">
            <a:avLst/>
          </a:prstGeom>
          <a:noFill/>
          <a:ln w="9525">
            <a:noFill/>
            <a:miter lim="800000"/>
            <a:headEnd/>
            <a:tailEnd/>
          </a:ln>
        </p:spPr>
        <p:txBody>
          <a:bodyPr>
            <a:spAutoFit/>
          </a:bodyPr>
          <a:lstStyle/>
          <a:p>
            <a:pPr>
              <a:spcBef>
                <a:spcPct val="50000"/>
              </a:spcBef>
            </a:pPr>
            <a:r>
              <a:rPr lang="en-US">
                <a:latin typeface="Arial" charset="0"/>
              </a:rPr>
              <a:t>Y Hoa </a:t>
            </a:r>
          </a:p>
        </p:txBody>
      </p:sp>
      <p:sp>
        <p:nvSpPr>
          <p:cNvPr id="12301" name="Text Box 18"/>
          <p:cNvSpPr txBox="1">
            <a:spLocks noChangeArrowheads="1"/>
          </p:cNvSpPr>
          <p:nvPr/>
        </p:nvSpPr>
        <p:spPr bwMode="auto">
          <a:xfrm>
            <a:off x="611188" y="4005263"/>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Phăng phắc</a:t>
            </a:r>
          </a:p>
        </p:txBody>
      </p:sp>
      <p:sp>
        <p:nvSpPr>
          <p:cNvPr id="12302" name="Text Box 19"/>
          <p:cNvSpPr txBox="1">
            <a:spLocks noChangeArrowheads="1"/>
          </p:cNvSpPr>
          <p:nvPr/>
        </p:nvSpPr>
        <p:spPr bwMode="auto">
          <a:xfrm>
            <a:off x="478790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Buôn </a:t>
            </a:r>
          </a:p>
        </p:txBody>
      </p:sp>
      <p:sp>
        <p:nvSpPr>
          <p:cNvPr id="12303" name="Text Box 20"/>
          <p:cNvSpPr txBox="1">
            <a:spLocks noChangeArrowheads="1"/>
          </p:cNvSpPr>
          <p:nvPr/>
        </p:nvSpPr>
        <p:spPr bwMode="auto">
          <a:xfrm>
            <a:off x="565150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,Nghi thức </a:t>
            </a:r>
          </a:p>
        </p:txBody>
      </p:sp>
      <p:sp>
        <p:nvSpPr>
          <p:cNvPr id="12304" name="Text Box 21"/>
          <p:cNvSpPr txBox="1">
            <a:spLocks noChangeArrowheads="1"/>
          </p:cNvSpPr>
          <p:nvPr/>
        </p:nvSpPr>
        <p:spPr bwMode="auto">
          <a:xfrm>
            <a:off x="730885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,Gùi </a:t>
            </a:r>
          </a:p>
        </p:txBody>
      </p:sp>
      <p:sp>
        <p:nvSpPr>
          <p:cNvPr id="12305" name="Text Box 22"/>
          <p:cNvSpPr txBox="1">
            <a:spLocks noChangeArrowheads="1"/>
          </p:cNvSpPr>
          <p:nvPr/>
        </p:nvSpPr>
        <p:spPr bwMode="auto">
          <a:xfrm>
            <a:off x="4643438" y="3284538"/>
            <a:ext cx="4500562" cy="457200"/>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12306" name="Text Box 25"/>
          <p:cNvSpPr txBox="1">
            <a:spLocks noChangeArrowheads="1"/>
          </p:cNvSpPr>
          <p:nvPr/>
        </p:nvSpPr>
        <p:spPr bwMode="auto">
          <a:xfrm>
            <a:off x="4643438" y="3357563"/>
            <a:ext cx="4500562" cy="3046412"/>
          </a:xfrm>
          <a:prstGeom prst="rect">
            <a:avLst/>
          </a:prstGeom>
          <a:noFill/>
          <a:ln w="9525">
            <a:noFill/>
            <a:miter lim="800000"/>
            <a:headEnd/>
            <a:tailEnd/>
          </a:ln>
        </p:spPr>
        <p:txBody>
          <a:bodyPr>
            <a:spAutoFit/>
          </a:bodyPr>
          <a:lstStyle/>
          <a:p>
            <a:pPr>
              <a:spcBef>
                <a:spcPct val="50000"/>
              </a:spcBef>
            </a:pPr>
            <a:r>
              <a:rPr lang="en-US">
                <a:solidFill>
                  <a:srgbClr val="0000FF"/>
                </a:solidFill>
                <a:latin typeface="Arial" charset="0"/>
              </a:rPr>
              <a:t>-Mọi người đến rất đông khiến căn nhà sàn chật ních .Họ mặc quần áo như đi hội .Họ trải đường đi đi cho cô giáo suốt từ đầu cầu thang tới cửa bếp giữa sàn bằng những tấm lông thú mịn như nhung .Già làng đứng đón khách ở giữa nhà sàn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en-US" sz="4000" smtClean="0"/>
          </a:p>
        </p:txBody>
      </p:sp>
      <p:sp>
        <p:nvSpPr>
          <p:cNvPr id="13315" name="Rectangle 3"/>
          <p:cNvSpPr>
            <a:spLocks noGrp="1" noChangeArrowheads="1"/>
          </p:cNvSpPr>
          <p:nvPr>
            <p:ph type="body" idx="1"/>
          </p:nvPr>
        </p:nvSpPr>
        <p:spPr/>
        <p:txBody>
          <a:bodyPr/>
          <a:lstStyle/>
          <a:p>
            <a:pPr eaLnBrk="1" hangingPunct="1"/>
            <a:endParaRPr lang="en-US" sz="2800" smtClean="0"/>
          </a:p>
        </p:txBody>
      </p:sp>
      <p:pic>
        <p:nvPicPr>
          <p:cNvPr id="13316"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3317"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3318"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3319" name="Text Box 8"/>
          <p:cNvSpPr txBox="1">
            <a:spLocks noChangeArrowheads="1"/>
          </p:cNvSpPr>
          <p:nvPr/>
        </p:nvSpPr>
        <p:spPr bwMode="auto">
          <a:xfrm>
            <a:off x="5867400" y="1844675"/>
            <a:ext cx="3024188" cy="400050"/>
          </a:xfrm>
          <a:prstGeom prst="rect">
            <a:avLst/>
          </a:prstGeom>
          <a:noFill/>
          <a:ln w="9525">
            <a:noFill/>
            <a:miter lim="800000"/>
            <a:headEnd/>
            <a:tailEnd/>
          </a:ln>
        </p:spPr>
        <p:txBody>
          <a:bodyPr>
            <a:spAutoFit/>
          </a:bodyPr>
          <a:lstStyle/>
          <a:p>
            <a:pPr>
              <a:spcBef>
                <a:spcPct val="50000"/>
              </a:spcBef>
            </a:pPr>
            <a:r>
              <a:rPr lang="en-US" sz="2000">
                <a:latin typeface="Arial" charset="0"/>
              </a:rPr>
              <a:t>Theo HÀ ĐÌNH CẨN </a:t>
            </a:r>
          </a:p>
        </p:txBody>
      </p:sp>
      <p:sp>
        <p:nvSpPr>
          <p:cNvPr id="13320"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13321" name="Group 10"/>
          <p:cNvGrpSpPr>
            <a:grpSpLocks/>
          </p:cNvGrpSpPr>
          <p:nvPr/>
        </p:nvGrpSpPr>
        <p:grpSpPr bwMode="auto">
          <a:xfrm>
            <a:off x="971550" y="2420938"/>
            <a:ext cx="2387600" cy="407987"/>
            <a:chOff x="912" y="799"/>
            <a:chExt cx="1504" cy="305"/>
          </a:xfrm>
        </p:grpSpPr>
        <p:sp>
          <p:nvSpPr>
            <p:cNvPr id="13333"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3334"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LUYỆN ĐỌC</a:t>
              </a:r>
            </a:p>
          </p:txBody>
        </p:sp>
      </p:grpSp>
      <p:grpSp>
        <p:nvGrpSpPr>
          <p:cNvPr id="13322" name="Group 13"/>
          <p:cNvGrpSpPr>
            <a:grpSpLocks/>
          </p:cNvGrpSpPr>
          <p:nvPr/>
        </p:nvGrpSpPr>
        <p:grpSpPr bwMode="auto">
          <a:xfrm>
            <a:off x="5580063" y="2447925"/>
            <a:ext cx="2362200" cy="404813"/>
            <a:chOff x="3504" y="801"/>
            <a:chExt cx="1488" cy="303"/>
          </a:xfrm>
        </p:grpSpPr>
        <p:sp>
          <p:nvSpPr>
            <p:cNvPr id="13331"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3332"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TÌM HIỂU BÀI</a:t>
              </a:r>
            </a:p>
          </p:txBody>
        </p:sp>
      </p:grpSp>
      <p:sp>
        <p:nvSpPr>
          <p:cNvPr id="13323" name="Text Box 16"/>
          <p:cNvSpPr txBox="1">
            <a:spLocks noChangeArrowheads="1"/>
          </p:cNvSpPr>
          <p:nvPr/>
        </p:nvSpPr>
        <p:spPr bwMode="auto">
          <a:xfrm>
            <a:off x="611188" y="3403600"/>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già Rok</a:t>
            </a:r>
          </a:p>
        </p:txBody>
      </p:sp>
      <p:sp>
        <p:nvSpPr>
          <p:cNvPr id="13324" name="Text Box 17"/>
          <p:cNvSpPr txBox="1">
            <a:spLocks noChangeArrowheads="1"/>
          </p:cNvSpPr>
          <p:nvPr/>
        </p:nvSpPr>
        <p:spPr bwMode="auto">
          <a:xfrm>
            <a:off x="611188" y="2852738"/>
            <a:ext cx="3240087" cy="400050"/>
          </a:xfrm>
          <a:prstGeom prst="rect">
            <a:avLst/>
          </a:prstGeom>
          <a:noFill/>
          <a:ln w="9525">
            <a:noFill/>
            <a:miter lim="800000"/>
            <a:headEnd/>
            <a:tailEnd/>
          </a:ln>
        </p:spPr>
        <p:txBody>
          <a:bodyPr>
            <a:spAutoFit/>
          </a:bodyPr>
          <a:lstStyle/>
          <a:p>
            <a:pPr>
              <a:spcBef>
                <a:spcPct val="50000"/>
              </a:spcBef>
            </a:pPr>
            <a:r>
              <a:rPr lang="en-US" sz="2000">
                <a:latin typeface="Arial" charset="0"/>
              </a:rPr>
              <a:t>Y Hoa </a:t>
            </a:r>
          </a:p>
        </p:txBody>
      </p:sp>
      <p:sp>
        <p:nvSpPr>
          <p:cNvPr id="13325" name="Text Box 18"/>
          <p:cNvSpPr txBox="1">
            <a:spLocks noChangeArrowheads="1"/>
          </p:cNvSpPr>
          <p:nvPr/>
        </p:nvSpPr>
        <p:spPr bwMode="auto">
          <a:xfrm>
            <a:off x="611188" y="4005263"/>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Phăng phắc</a:t>
            </a:r>
          </a:p>
        </p:txBody>
      </p:sp>
      <p:sp>
        <p:nvSpPr>
          <p:cNvPr id="13326" name="Text Box 19"/>
          <p:cNvSpPr txBox="1">
            <a:spLocks noChangeArrowheads="1"/>
          </p:cNvSpPr>
          <p:nvPr/>
        </p:nvSpPr>
        <p:spPr bwMode="auto">
          <a:xfrm>
            <a:off x="4787900" y="2781300"/>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Buôn </a:t>
            </a:r>
          </a:p>
        </p:txBody>
      </p:sp>
      <p:sp>
        <p:nvSpPr>
          <p:cNvPr id="13327" name="Text Box 20"/>
          <p:cNvSpPr txBox="1">
            <a:spLocks noChangeArrowheads="1"/>
          </p:cNvSpPr>
          <p:nvPr/>
        </p:nvSpPr>
        <p:spPr bwMode="auto">
          <a:xfrm>
            <a:off x="5651500" y="2781300"/>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,Nghi thức </a:t>
            </a:r>
          </a:p>
        </p:txBody>
      </p:sp>
      <p:sp>
        <p:nvSpPr>
          <p:cNvPr id="13328" name="Text Box 21"/>
          <p:cNvSpPr txBox="1">
            <a:spLocks noChangeArrowheads="1"/>
          </p:cNvSpPr>
          <p:nvPr/>
        </p:nvSpPr>
        <p:spPr bwMode="auto">
          <a:xfrm>
            <a:off x="7308850" y="2781300"/>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,Gùi </a:t>
            </a:r>
          </a:p>
        </p:txBody>
      </p:sp>
      <p:sp>
        <p:nvSpPr>
          <p:cNvPr id="13329" name="Text Box 22"/>
          <p:cNvSpPr txBox="1">
            <a:spLocks noChangeArrowheads="1"/>
          </p:cNvSpPr>
          <p:nvPr/>
        </p:nvSpPr>
        <p:spPr bwMode="auto">
          <a:xfrm>
            <a:off x="4643438" y="3284538"/>
            <a:ext cx="4500562"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54295" name="Text Box 23"/>
          <p:cNvSpPr txBox="1">
            <a:spLocks noChangeArrowheads="1"/>
          </p:cNvSpPr>
          <p:nvPr/>
        </p:nvSpPr>
        <p:spPr bwMode="auto">
          <a:xfrm>
            <a:off x="4608513" y="3141663"/>
            <a:ext cx="4716462" cy="2862262"/>
          </a:xfrm>
          <a:prstGeom prst="rect">
            <a:avLst/>
          </a:prstGeom>
          <a:noFill/>
          <a:ln w="9525">
            <a:noFill/>
            <a:miter lim="800000"/>
            <a:headEnd/>
            <a:tailEnd/>
          </a:ln>
        </p:spPr>
        <p:txBody>
          <a:bodyPr>
            <a:spAutoFit/>
          </a:bodyPr>
          <a:lstStyle/>
          <a:p>
            <a:pPr>
              <a:spcBef>
                <a:spcPct val="50000"/>
              </a:spcBef>
            </a:pPr>
            <a:r>
              <a:rPr lang="en-US" sz="2000" b="1">
                <a:solidFill>
                  <a:srgbClr val="FF0066"/>
                </a:solidFill>
                <a:latin typeface="Arial" charset="0"/>
              </a:rPr>
              <a:t>Cả lớp </a:t>
            </a:r>
            <a:r>
              <a:rPr lang="vi-VN" sz="2000" b="1">
                <a:solidFill>
                  <a:srgbClr val="FF0066"/>
                </a:solidFill>
                <a:latin typeface="Arial" charset="0"/>
              </a:rPr>
              <a:t>đ</a:t>
            </a:r>
            <a:r>
              <a:rPr lang="en-US" sz="2000" b="1">
                <a:solidFill>
                  <a:srgbClr val="FF0066"/>
                </a:solidFill>
                <a:latin typeface="Arial" charset="0"/>
              </a:rPr>
              <a:t>ọc thầm 2 </a:t>
            </a:r>
            <a:r>
              <a:rPr lang="vi-VN" sz="2000" b="1">
                <a:solidFill>
                  <a:srgbClr val="FF0066"/>
                </a:solidFill>
                <a:latin typeface="Arial" charset="0"/>
              </a:rPr>
              <a:t>đ</a:t>
            </a:r>
            <a:r>
              <a:rPr lang="en-US" sz="2000" b="1">
                <a:solidFill>
                  <a:srgbClr val="FF0066"/>
                </a:solidFill>
                <a:latin typeface="Arial" charset="0"/>
              </a:rPr>
              <a:t>oạn còn lại.</a:t>
            </a:r>
          </a:p>
          <a:p>
            <a:pPr>
              <a:spcBef>
                <a:spcPct val="50000"/>
              </a:spcBef>
            </a:pPr>
            <a:r>
              <a:rPr lang="en-US" sz="2000" i="1">
                <a:latin typeface="Arial" charset="0"/>
              </a:rPr>
              <a:t>3.Những chi tiết nào cho thấy dân làng rất háo hức chờ </a:t>
            </a:r>
            <a:r>
              <a:rPr lang="vi-VN" sz="2000" i="1">
                <a:latin typeface="Arial" charset="0"/>
              </a:rPr>
              <a:t>đ</a:t>
            </a:r>
            <a:r>
              <a:rPr lang="en-US" sz="2000" i="1">
                <a:latin typeface="Arial" charset="0"/>
              </a:rPr>
              <a:t>ợi và yêu quý “cái chữ” ?</a:t>
            </a:r>
          </a:p>
          <a:p>
            <a:pPr>
              <a:spcBef>
                <a:spcPct val="50000"/>
              </a:spcBef>
            </a:pPr>
            <a:r>
              <a:rPr lang="en-US" sz="2000">
                <a:solidFill>
                  <a:srgbClr val="3333CC"/>
                </a:solidFill>
                <a:latin typeface="Arial" charset="0"/>
              </a:rPr>
              <a:t>Mọi ng</a:t>
            </a:r>
            <a:r>
              <a:rPr lang="vi-VN" sz="2000">
                <a:solidFill>
                  <a:srgbClr val="3333CC"/>
                </a:solidFill>
                <a:latin typeface="Arial" charset="0"/>
              </a:rPr>
              <a:t>ư</a:t>
            </a:r>
            <a:r>
              <a:rPr lang="en-US" sz="2000">
                <a:solidFill>
                  <a:srgbClr val="3333CC"/>
                </a:solidFill>
                <a:latin typeface="Arial" charset="0"/>
              </a:rPr>
              <a:t>ời ùa theo già làng </a:t>
            </a:r>
            <a:r>
              <a:rPr lang="vi-VN" sz="2000">
                <a:solidFill>
                  <a:srgbClr val="3333CC"/>
                </a:solidFill>
                <a:latin typeface="Arial" charset="0"/>
              </a:rPr>
              <a:t>đ</a:t>
            </a:r>
            <a:r>
              <a:rPr lang="en-US" sz="2000">
                <a:solidFill>
                  <a:srgbClr val="3333CC"/>
                </a:solidFill>
                <a:latin typeface="Arial" charset="0"/>
              </a:rPr>
              <a:t>ề nghị cô giáo cho xem cái chữ , mọi ng</a:t>
            </a:r>
            <a:r>
              <a:rPr lang="vi-VN" sz="2000">
                <a:solidFill>
                  <a:srgbClr val="3333CC"/>
                </a:solidFill>
                <a:latin typeface="Arial" charset="0"/>
              </a:rPr>
              <a:t>ư</a:t>
            </a:r>
            <a:r>
              <a:rPr lang="en-US" sz="2000">
                <a:solidFill>
                  <a:srgbClr val="3333CC"/>
                </a:solidFill>
                <a:latin typeface="Arial" charset="0"/>
              </a:rPr>
              <a:t>ời im ph</a:t>
            </a:r>
            <a:r>
              <a:rPr lang="vi-VN" sz="2000">
                <a:solidFill>
                  <a:srgbClr val="3333CC"/>
                </a:solidFill>
                <a:latin typeface="Arial" charset="0"/>
              </a:rPr>
              <a:t>ă</a:t>
            </a:r>
            <a:r>
              <a:rPr lang="en-US" sz="2000">
                <a:solidFill>
                  <a:srgbClr val="3333CC"/>
                </a:solidFill>
                <a:latin typeface="Arial" charset="0"/>
              </a:rPr>
              <a:t>ng phắc khi xem cô giáo viết.Y Hoa viết xong bao nhiêu tiếng hò reo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54295">
                                            <p:txEl>
                                              <p:pRg st="0" end="0"/>
                                            </p:txEl>
                                          </p:spTgt>
                                        </p:tgtEl>
                                        <p:attrNameLst>
                                          <p:attrName>style.visibility</p:attrName>
                                        </p:attrNameLst>
                                      </p:cBhvr>
                                      <p:to>
                                        <p:strVal val="visible"/>
                                      </p:to>
                                    </p:set>
                                    <p:anim calcmode="lin" valueType="num">
                                      <p:cBhvr>
                                        <p:cTn id="7" dur="1000" fill="hold"/>
                                        <p:tgtEl>
                                          <p:spTgt spid="5429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5429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429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54295">
                                            <p:txEl>
                                              <p:pRg st="1" end="1"/>
                                            </p:txEl>
                                          </p:spTgt>
                                        </p:tgtEl>
                                        <p:attrNameLst>
                                          <p:attrName>style.visibility</p:attrName>
                                        </p:attrNameLst>
                                      </p:cBhvr>
                                      <p:to>
                                        <p:strVal val="visible"/>
                                      </p:to>
                                    </p:set>
                                    <p:animScale>
                                      <p:cBhvr>
                                        <p:cTn id="14" dur="1000" decel="50000" fill="hold">
                                          <p:stCondLst>
                                            <p:cond delay="0"/>
                                          </p:stCondLst>
                                        </p:cTn>
                                        <p:tgtEl>
                                          <p:spTgt spid="5429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4295">
                                            <p:txEl>
                                              <p:pRg st="1" end="1"/>
                                            </p:txEl>
                                          </p:spTgt>
                                        </p:tgtEl>
                                        <p:attrNameLst>
                                          <p:attrName>ppt_x</p:attrName>
                                          <p:attrName>ppt_y</p:attrName>
                                        </p:attrNameLst>
                                      </p:cBhvr>
                                    </p:animMotion>
                                    <p:animEffect transition="in" filter="fade">
                                      <p:cBhvr>
                                        <p:cTn id="16" dur="1000"/>
                                        <p:tgtEl>
                                          <p:spTgt spid="542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nodeType="clickEffect">
                                  <p:stCondLst>
                                    <p:cond delay="0"/>
                                  </p:stCondLst>
                                  <p:childTnLst>
                                    <p:set>
                                      <p:cBhvr>
                                        <p:cTn id="20" dur="1" fill="hold">
                                          <p:stCondLst>
                                            <p:cond delay="0"/>
                                          </p:stCondLst>
                                        </p:cTn>
                                        <p:tgtEl>
                                          <p:spTgt spid="54295">
                                            <p:txEl>
                                              <p:pRg st="2" end="2"/>
                                            </p:txEl>
                                          </p:spTgt>
                                        </p:tgtEl>
                                        <p:attrNameLst>
                                          <p:attrName>style.visibility</p:attrName>
                                        </p:attrNameLst>
                                      </p:cBhvr>
                                      <p:to>
                                        <p:strVal val="visible"/>
                                      </p:to>
                                    </p:set>
                                    <p:animScale>
                                      <p:cBhvr>
                                        <p:cTn id="21" dur="1000" decel="50000" fill="hold">
                                          <p:stCondLst>
                                            <p:cond delay="0"/>
                                          </p:stCondLst>
                                        </p:cTn>
                                        <p:tgtEl>
                                          <p:spTgt spid="5429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54295">
                                            <p:txEl>
                                              <p:pRg st="2" end="2"/>
                                            </p:txEl>
                                          </p:spTgt>
                                        </p:tgtEl>
                                        <p:attrNameLst>
                                          <p:attrName>ppt_x</p:attrName>
                                          <p:attrName>ppt_y</p:attrName>
                                        </p:attrNameLst>
                                      </p:cBhvr>
                                    </p:animMotion>
                                    <p:animEffect transition="in" filter="fade">
                                      <p:cBhvr>
                                        <p:cTn id="23" dur="1000"/>
                                        <p:tgtEl>
                                          <p:spTgt spid="542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en-US" sz="4000" smtClean="0"/>
          </a:p>
        </p:txBody>
      </p:sp>
      <p:sp>
        <p:nvSpPr>
          <p:cNvPr id="14339" name="Rectangle 3"/>
          <p:cNvSpPr>
            <a:spLocks noGrp="1" noChangeArrowheads="1"/>
          </p:cNvSpPr>
          <p:nvPr>
            <p:ph type="body" idx="1"/>
          </p:nvPr>
        </p:nvSpPr>
        <p:spPr/>
        <p:txBody>
          <a:bodyPr/>
          <a:lstStyle/>
          <a:p>
            <a:pPr eaLnBrk="1" hangingPunct="1"/>
            <a:endParaRPr lang="en-US" sz="2800" smtClean="0"/>
          </a:p>
        </p:txBody>
      </p:sp>
      <p:pic>
        <p:nvPicPr>
          <p:cNvPr id="14340"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4341"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4342"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4343" name="Text Box 8"/>
          <p:cNvSpPr txBox="1">
            <a:spLocks noChangeArrowheads="1"/>
          </p:cNvSpPr>
          <p:nvPr/>
        </p:nvSpPr>
        <p:spPr bwMode="auto">
          <a:xfrm>
            <a:off x="5867400" y="1844675"/>
            <a:ext cx="3024188" cy="400050"/>
          </a:xfrm>
          <a:prstGeom prst="rect">
            <a:avLst/>
          </a:prstGeom>
          <a:noFill/>
          <a:ln w="9525">
            <a:noFill/>
            <a:miter lim="800000"/>
            <a:headEnd/>
            <a:tailEnd/>
          </a:ln>
        </p:spPr>
        <p:txBody>
          <a:bodyPr>
            <a:spAutoFit/>
          </a:bodyPr>
          <a:lstStyle/>
          <a:p>
            <a:pPr>
              <a:spcBef>
                <a:spcPct val="50000"/>
              </a:spcBef>
            </a:pPr>
            <a:r>
              <a:rPr lang="en-US" sz="2000">
                <a:latin typeface="Arial" charset="0"/>
              </a:rPr>
              <a:t>Theo HÀ ĐÌNH CẨN </a:t>
            </a:r>
          </a:p>
        </p:txBody>
      </p:sp>
      <p:sp>
        <p:nvSpPr>
          <p:cNvPr id="14344"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14345" name="Group 10"/>
          <p:cNvGrpSpPr>
            <a:grpSpLocks/>
          </p:cNvGrpSpPr>
          <p:nvPr/>
        </p:nvGrpSpPr>
        <p:grpSpPr bwMode="auto">
          <a:xfrm>
            <a:off x="971550" y="2420938"/>
            <a:ext cx="2387600" cy="407987"/>
            <a:chOff x="912" y="799"/>
            <a:chExt cx="1504" cy="305"/>
          </a:xfrm>
        </p:grpSpPr>
        <p:sp>
          <p:nvSpPr>
            <p:cNvPr id="14358"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4359"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LUYỆN ĐỌC</a:t>
              </a:r>
            </a:p>
          </p:txBody>
        </p:sp>
      </p:grpSp>
      <p:grpSp>
        <p:nvGrpSpPr>
          <p:cNvPr id="14346" name="Group 13"/>
          <p:cNvGrpSpPr>
            <a:grpSpLocks/>
          </p:cNvGrpSpPr>
          <p:nvPr/>
        </p:nvGrpSpPr>
        <p:grpSpPr bwMode="auto">
          <a:xfrm>
            <a:off x="5580063" y="2447925"/>
            <a:ext cx="2362200" cy="404813"/>
            <a:chOff x="3504" y="801"/>
            <a:chExt cx="1488" cy="303"/>
          </a:xfrm>
        </p:grpSpPr>
        <p:sp>
          <p:nvSpPr>
            <p:cNvPr id="14356"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4357"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TÌM HIỂU BÀI</a:t>
              </a:r>
            </a:p>
          </p:txBody>
        </p:sp>
      </p:grpSp>
      <p:sp>
        <p:nvSpPr>
          <p:cNvPr id="14347" name="Text Box 16"/>
          <p:cNvSpPr txBox="1">
            <a:spLocks noChangeArrowheads="1"/>
          </p:cNvSpPr>
          <p:nvPr/>
        </p:nvSpPr>
        <p:spPr bwMode="auto">
          <a:xfrm>
            <a:off x="611188" y="3403600"/>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già Rok</a:t>
            </a:r>
          </a:p>
        </p:txBody>
      </p:sp>
      <p:sp>
        <p:nvSpPr>
          <p:cNvPr id="14348" name="Text Box 17"/>
          <p:cNvSpPr txBox="1">
            <a:spLocks noChangeArrowheads="1"/>
          </p:cNvSpPr>
          <p:nvPr/>
        </p:nvSpPr>
        <p:spPr bwMode="auto">
          <a:xfrm>
            <a:off x="611188" y="2852738"/>
            <a:ext cx="3240087" cy="400050"/>
          </a:xfrm>
          <a:prstGeom prst="rect">
            <a:avLst/>
          </a:prstGeom>
          <a:noFill/>
          <a:ln w="9525">
            <a:noFill/>
            <a:miter lim="800000"/>
            <a:headEnd/>
            <a:tailEnd/>
          </a:ln>
        </p:spPr>
        <p:txBody>
          <a:bodyPr>
            <a:spAutoFit/>
          </a:bodyPr>
          <a:lstStyle/>
          <a:p>
            <a:pPr>
              <a:spcBef>
                <a:spcPct val="50000"/>
              </a:spcBef>
            </a:pPr>
            <a:r>
              <a:rPr lang="en-US" sz="2000">
                <a:latin typeface="Arial" charset="0"/>
              </a:rPr>
              <a:t>Y Hoa </a:t>
            </a:r>
          </a:p>
        </p:txBody>
      </p:sp>
      <p:sp>
        <p:nvSpPr>
          <p:cNvPr id="14349" name="Text Box 18"/>
          <p:cNvSpPr txBox="1">
            <a:spLocks noChangeArrowheads="1"/>
          </p:cNvSpPr>
          <p:nvPr/>
        </p:nvSpPr>
        <p:spPr bwMode="auto">
          <a:xfrm>
            <a:off x="611188" y="4005263"/>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Phăng phắc</a:t>
            </a:r>
          </a:p>
        </p:txBody>
      </p:sp>
      <p:sp>
        <p:nvSpPr>
          <p:cNvPr id="14350" name="Text Box 19"/>
          <p:cNvSpPr txBox="1">
            <a:spLocks noChangeArrowheads="1"/>
          </p:cNvSpPr>
          <p:nvPr/>
        </p:nvSpPr>
        <p:spPr bwMode="auto">
          <a:xfrm>
            <a:off x="478790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Buôn </a:t>
            </a:r>
          </a:p>
        </p:txBody>
      </p:sp>
      <p:sp>
        <p:nvSpPr>
          <p:cNvPr id="14351" name="Text Box 20"/>
          <p:cNvSpPr txBox="1">
            <a:spLocks noChangeArrowheads="1"/>
          </p:cNvSpPr>
          <p:nvPr/>
        </p:nvSpPr>
        <p:spPr bwMode="auto">
          <a:xfrm>
            <a:off x="565150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,Nghi thức </a:t>
            </a:r>
          </a:p>
        </p:txBody>
      </p:sp>
      <p:sp>
        <p:nvSpPr>
          <p:cNvPr id="14352" name="Text Box 21"/>
          <p:cNvSpPr txBox="1">
            <a:spLocks noChangeArrowheads="1"/>
          </p:cNvSpPr>
          <p:nvPr/>
        </p:nvSpPr>
        <p:spPr bwMode="auto">
          <a:xfrm>
            <a:off x="730885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,Gùi </a:t>
            </a:r>
          </a:p>
        </p:txBody>
      </p:sp>
      <p:sp>
        <p:nvSpPr>
          <p:cNvPr id="14353" name="Text Box 22"/>
          <p:cNvSpPr txBox="1">
            <a:spLocks noChangeArrowheads="1"/>
          </p:cNvSpPr>
          <p:nvPr/>
        </p:nvSpPr>
        <p:spPr bwMode="auto">
          <a:xfrm>
            <a:off x="4643438" y="3284538"/>
            <a:ext cx="4500562"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55319" name="Text Box 23"/>
          <p:cNvSpPr txBox="1">
            <a:spLocks noChangeArrowheads="1"/>
          </p:cNvSpPr>
          <p:nvPr/>
        </p:nvSpPr>
        <p:spPr bwMode="auto">
          <a:xfrm>
            <a:off x="4500563" y="3551238"/>
            <a:ext cx="4679950" cy="2400300"/>
          </a:xfrm>
          <a:prstGeom prst="rect">
            <a:avLst/>
          </a:prstGeom>
          <a:noFill/>
          <a:ln w="9525">
            <a:noFill/>
            <a:miter lim="800000"/>
            <a:headEnd/>
            <a:tailEnd/>
          </a:ln>
        </p:spPr>
        <p:txBody>
          <a:bodyPr>
            <a:spAutoFit/>
          </a:bodyPr>
          <a:lstStyle/>
          <a:p>
            <a:pPr>
              <a:spcBef>
                <a:spcPct val="50000"/>
              </a:spcBef>
            </a:pPr>
            <a:r>
              <a:rPr lang="en-US" sz="2000">
                <a:solidFill>
                  <a:srgbClr val="FF6699"/>
                </a:solidFill>
                <a:latin typeface="Arial" charset="0"/>
              </a:rPr>
              <a:t>   </a:t>
            </a:r>
            <a:r>
              <a:rPr lang="en-US" sz="2000">
                <a:latin typeface="Arial" charset="0"/>
              </a:rPr>
              <a:t>4.</a:t>
            </a:r>
            <a:r>
              <a:rPr lang="en-US" sz="2000" i="1">
                <a:latin typeface="Arial" charset="0"/>
              </a:rPr>
              <a:t>Tình cảm của ng</a:t>
            </a:r>
            <a:r>
              <a:rPr lang="vi-VN" sz="2000" i="1">
                <a:latin typeface="Arial" charset="0"/>
              </a:rPr>
              <a:t>ư</a:t>
            </a:r>
            <a:r>
              <a:rPr lang="en-US" sz="2000" i="1">
                <a:latin typeface="Arial" charset="0"/>
              </a:rPr>
              <a:t>ời dân Tây Nguyên với cô giáo, với cái chữ nói lên </a:t>
            </a:r>
            <a:r>
              <a:rPr lang="vi-VN" sz="2000" i="1">
                <a:latin typeface="Arial" charset="0"/>
              </a:rPr>
              <a:t>đ</a:t>
            </a:r>
            <a:r>
              <a:rPr lang="en-US" sz="2000" i="1">
                <a:latin typeface="Arial" charset="0"/>
              </a:rPr>
              <a:t>iều gì?</a:t>
            </a:r>
          </a:p>
          <a:p>
            <a:pPr>
              <a:spcBef>
                <a:spcPct val="50000"/>
              </a:spcBef>
            </a:pPr>
            <a:r>
              <a:rPr lang="en-US" sz="2000">
                <a:solidFill>
                  <a:srgbClr val="FF6699"/>
                </a:solidFill>
                <a:latin typeface="Arial" charset="0"/>
              </a:rPr>
              <a:t>  </a:t>
            </a:r>
            <a:r>
              <a:rPr lang="en-US" sz="2000">
                <a:solidFill>
                  <a:srgbClr val="0000FF"/>
                </a:solidFill>
                <a:latin typeface="Arial" charset="0"/>
              </a:rPr>
              <a:t>-Ng</a:t>
            </a:r>
            <a:r>
              <a:rPr lang="vi-VN" sz="2000">
                <a:solidFill>
                  <a:srgbClr val="0000FF"/>
                </a:solidFill>
                <a:latin typeface="Arial" charset="0"/>
              </a:rPr>
              <a:t>ư</a:t>
            </a:r>
            <a:r>
              <a:rPr lang="en-US" sz="2000">
                <a:solidFill>
                  <a:srgbClr val="0000FF"/>
                </a:solidFill>
                <a:latin typeface="Arial" charset="0"/>
              </a:rPr>
              <a:t>ời dân rất ham học, ham hiểu biết , ng</a:t>
            </a:r>
            <a:r>
              <a:rPr lang="vi-VN" sz="2000">
                <a:solidFill>
                  <a:srgbClr val="0000FF"/>
                </a:solidFill>
                <a:latin typeface="Arial" charset="0"/>
              </a:rPr>
              <a:t>ư</a:t>
            </a:r>
            <a:r>
              <a:rPr lang="en-US" sz="2000">
                <a:solidFill>
                  <a:srgbClr val="0000FF"/>
                </a:solidFill>
                <a:latin typeface="Arial" charset="0"/>
              </a:rPr>
              <a:t>ời dân Tây Nguyên hiểu rằng:  chữ viết mang lại sự ấm no hiểu biết cho     mọi ng</a:t>
            </a:r>
            <a:r>
              <a:rPr lang="vi-VN" sz="2000">
                <a:solidFill>
                  <a:srgbClr val="0000FF"/>
                </a:solidFill>
                <a:latin typeface="Arial" charset="0"/>
              </a:rPr>
              <a:t>ư</a:t>
            </a:r>
            <a:r>
              <a:rPr lang="en-US" sz="2000">
                <a:solidFill>
                  <a:srgbClr val="0000FF"/>
                </a:solidFill>
                <a:latin typeface="Arial" charset="0"/>
              </a:rPr>
              <a:t>ời.</a:t>
            </a:r>
          </a:p>
        </p:txBody>
      </p:sp>
      <p:sp>
        <p:nvSpPr>
          <p:cNvPr id="55320" name="Text Box 24"/>
          <p:cNvSpPr txBox="1">
            <a:spLocks noChangeArrowheads="1"/>
          </p:cNvSpPr>
          <p:nvPr/>
        </p:nvSpPr>
        <p:spPr bwMode="auto">
          <a:xfrm>
            <a:off x="4572000" y="4076700"/>
            <a:ext cx="4356100" cy="1631950"/>
          </a:xfrm>
          <a:prstGeom prst="rect">
            <a:avLst/>
          </a:prstGeom>
          <a:noFill/>
          <a:ln w="9525">
            <a:noFill/>
            <a:miter lim="800000"/>
            <a:headEnd/>
            <a:tailEnd/>
          </a:ln>
        </p:spPr>
        <p:txBody>
          <a:bodyPr>
            <a:spAutoFit/>
          </a:bodyPr>
          <a:lstStyle/>
          <a:p>
            <a:pPr>
              <a:spcBef>
                <a:spcPct val="50000"/>
              </a:spcBef>
            </a:pPr>
            <a:r>
              <a:rPr lang="en-US" sz="2000">
                <a:latin typeface="Arial" charset="0"/>
              </a:rPr>
              <a:t>* Qua các chi tiết trên ta thấy ,người Tây Nguyên suy nghĩ rất tiến bộ .Họ muốn con em của dân tộc mình được học hành ,thoát khỏi nghèo nàn lạc hậu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55319">
                                            <p:txEl>
                                              <p:pRg st="0" end="0"/>
                                            </p:txEl>
                                          </p:spTgt>
                                        </p:tgtEl>
                                        <p:attrNameLst>
                                          <p:attrName>style.visibility</p:attrName>
                                        </p:attrNameLst>
                                      </p:cBhvr>
                                      <p:to>
                                        <p:strVal val="visible"/>
                                      </p:to>
                                    </p:set>
                                    <p:animScale>
                                      <p:cBhvr>
                                        <p:cTn id="7" dur="500" decel="50000" fill="hold">
                                          <p:stCondLst>
                                            <p:cond delay="0"/>
                                          </p:stCondLst>
                                        </p:cTn>
                                        <p:tgtEl>
                                          <p:spTgt spid="5531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500" decel="50000" fill="hold">
                                          <p:stCondLst>
                                            <p:cond delay="0"/>
                                          </p:stCondLst>
                                        </p:cTn>
                                        <p:tgtEl>
                                          <p:spTgt spid="55319">
                                            <p:txEl>
                                              <p:pRg st="0" end="0"/>
                                            </p:txEl>
                                          </p:spTgt>
                                        </p:tgtEl>
                                        <p:attrNameLst>
                                          <p:attrName>ppt_x</p:attrName>
                                          <p:attrName>ppt_y</p:attrName>
                                        </p:attrNameLst>
                                      </p:cBhvr>
                                    </p:animMotion>
                                    <p:animEffect transition="in" filter="fade">
                                      <p:cBhvr>
                                        <p:cTn id="9" dur="500"/>
                                        <p:tgtEl>
                                          <p:spTgt spid="553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nodeType="clickEffect">
                                  <p:stCondLst>
                                    <p:cond delay="0"/>
                                  </p:stCondLst>
                                  <p:childTnLst>
                                    <p:set>
                                      <p:cBhvr>
                                        <p:cTn id="13" dur="1" fill="hold">
                                          <p:stCondLst>
                                            <p:cond delay="0"/>
                                          </p:stCondLst>
                                        </p:cTn>
                                        <p:tgtEl>
                                          <p:spTgt spid="55319">
                                            <p:txEl>
                                              <p:pRg st="1" end="1"/>
                                            </p:txEl>
                                          </p:spTgt>
                                        </p:tgtEl>
                                        <p:attrNameLst>
                                          <p:attrName>style.visibility</p:attrName>
                                        </p:attrNameLst>
                                      </p:cBhvr>
                                      <p:to>
                                        <p:strVal val="visible"/>
                                      </p:to>
                                    </p:set>
                                    <p:animEffect transition="in" filter="wheel(4)">
                                      <p:cBhvr>
                                        <p:cTn id="14" dur="500"/>
                                        <p:tgtEl>
                                          <p:spTgt spid="55319">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xit" presetSubtype="0" fill="hold" grpId="0" nodeType="clickEffect">
                                  <p:stCondLst>
                                    <p:cond delay="0"/>
                                  </p:stCondLst>
                                  <p:childTnLst>
                                    <p:anim calcmode="lin" valueType="num">
                                      <p:cBhvr>
                                        <p:cTn id="18" dur="500"/>
                                        <p:tgtEl>
                                          <p:spTgt spid="55319">
                                            <p:txEl>
                                              <p:pRg st="0" end="0"/>
                                            </p:txEl>
                                          </p:spTgt>
                                        </p:tgtEl>
                                        <p:attrNameLst>
                                          <p:attrName>ppt_w</p:attrName>
                                        </p:attrNameLst>
                                      </p:cBhvr>
                                      <p:tavLst>
                                        <p:tav tm="0">
                                          <p:val>
                                            <p:strVal val="ppt_w"/>
                                          </p:val>
                                        </p:tav>
                                        <p:tav tm="100000">
                                          <p:val>
                                            <p:fltVal val="0"/>
                                          </p:val>
                                        </p:tav>
                                      </p:tavLst>
                                    </p:anim>
                                    <p:anim calcmode="lin" valueType="num">
                                      <p:cBhvr>
                                        <p:cTn id="19" dur="500"/>
                                        <p:tgtEl>
                                          <p:spTgt spid="55319">
                                            <p:txEl>
                                              <p:pRg st="0" end="0"/>
                                            </p:txEl>
                                          </p:spTgt>
                                        </p:tgtEl>
                                        <p:attrNameLst>
                                          <p:attrName>ppt_h</p:attrName>
                                        </p:attrNameLst>
                                      </p:cBhvr>
                                      <p:tavLst>
                                        <p:tav tm="0">
                                          <p:val>
                                            <p:strVal val="ppt_h"/>
                                          </p:val>
                                        </p:tav>
                                        <p:tav tm="100000">
                                          <p:val>
                                            <p:fltVal val="0"/>
                                          </p:val>
                                        </p:tav>
                                      </p:tavLst>
                                    </p:anim>
                                    <p:animEffect transition="out" filter="fade">
                                      <p:cBhvr>
                                        <p:cTn id="20" dur="500"/>
                                        <p:tgtEl>
                                          <p:spTgt spid="55319">
                                            <p:txEl>
                                              <p:pRg st="0" end="0"/>
                                            </p:txEl>
                                          </p:spTgt>
                                        </p:tgtEl>
                                      </p:cBhvr>
                                    </p:animEffect>
                                    <p:set>
                                      <p:cBhvr>
                                        <p:cTn id="21" dur="1" fill="hold">
                                          <p:stCondLst>
                                            <p:cond delay="499"/>
                                          </p:stCondLst>
                                        </p:cTn>
                                        <p:tgtEl>
                                          <p:spTgt spid="55319">
                                            <p:txEl>
                                              <p:pRg st="0" end="0"/>
                                            </p:txEl>
                                          </p:spTgt>
                                        </p:tgtEl>
                                        <p:attrNameLst>
                                          <p:attrName>style.visibility</p:attrName>
                                        </p:attrNameLst>
                                      </p:cBhvr>
                                      <p:to>
                                        <p:strVal val="hidden"/>
                                      </p:to>
                                    </p:set>
                                  </p:childTnLst>
                                </p:cTn>
                              </p:par>
                              <p:par>
                                <p:cTn id="22" presetID="53" presetClass="exit" presetSubtype="0" fill="hold" grpId="0" nodeType="withEffect">
                                  <p:stCondLst>
                                    <p:cond delay="0"/>
                                  </p:stCondLst>
                                  <p:childTnLst>
                                    <p:anim calcmode="lin" valueType="num">
                                      <p:cBhvr>
                                        <p:cTn id="23" dur="500"/>
                                        <p:tgtEl>
                                          <p:spTgt spid="55319">
                                            <p:txEl>
                                              <p:pRg st="1" end="1"/>
                                            </p:txEl>
                                          </p:spTgt>
                                        </p:tgtEl>
                                        <p:attrNameLst>
                                          <p:attrName>ppt_w</p:attrName>
                                        </p:attrNameLst>
                                      </p:cBhvr>
                                      <p:tavLst>
                                        <p:tav tm="0">
                                          <p:val>
                                            <p:strVal val="ppt_w"/>
                                          </p:val>
                                        </p:tav>
                                        <p:tav tm="100000">
                                          <p:val>
                                            <p:fltVal val="0"/>
                                          </p:val>
                                        </p:tav>
                                      </p:tavLst>
                                    </p:anim>
                                    <p:anim calcmode="lin" valueType="num">
                                      <p:cBhvr>
                                        <p:cTn id="24" dur="500"/>
                                        <p:tgtEl>
                                          <p:spTgt spid="55319">
                                            <p:txEl>
                                              <p:pRg st="1" end="1"/>
                                            </p:txEl>
                                          </p:spTgt>
                                        </p:tgtEl>
                                        <p:attrNameLst>
                                          <p:attrName>ppt_h</p:attrName>
                                        </p:attrNameLst>
                                      </p:cBhvr>
                                      <p:tavLst>
                                        <p:tav tm="0">
                                          <p:val>
                                            <p:strVal val="ppt_h"/>
                                          </p:val>
                                        </p:tav>
                                        <p:tav tm="100000">
                                          <p:val>
                                            <p:fltVal val="0"/>
                                          </p:val>
                                        </p:tav>
                                      </p:tavLst>
                                    </p:anim>
                                    <p:animEffect transition="out" filter="fade">
                                      <p:cBhvr>
                                        <p:cTn id="25" dur="500"/>
                                        <p:tgtEl>
                                          <p:spTgt spid="55319">
                                            <p:txEl>
                                              <p:pRg st="1" end="1"/>
                                            </p:txEl>
                                          </p:spTgt>
                                        </p:tgtEl>
                                      </p:cBhvr>
                                    </p:animEffect>
                                    <p:set>
                                      <p:cBhvr>
                                        <p:cTn id="26" dur="1" fill="hold">
                                          <p:stCondLst>
                                            <p:cond delay="499"/>
                                          </p:stCondLst>
                                        </p:cTn>
                                        <p:tgtEl>
                                          <p:spTgt spid="55319">
                                            <p:txEl>
                                              <p:pRg st="1" end="1"/>
                                            </p:txEl>
                                          </p:spTgt>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9" presetClass="entr" presetSubtype="0" fill="hold" grpId="0" nodeType="clickEffect">
                                  <p:stCondLst>
                                    <p:cond delay="0"/>
                                  </p:stCondLst>
                                  <p:childTnLst>
                                    <p:set>
                                      <p:cBhvr>
                                        <p:cTn id="30" dur="1" fill="hold">
                                          <p:stCondLst>
                                            <p:cond delay="0"/>
                                          </p:stCondLst>
                                        </p:cTn>
                                        <p:tgtEl>
                                          <p:spTgt spid="55320"/>
                                        </p:tgtEl>
                                        <p:attrNameLst>
                                          <p:attrName>style.visibility</p:attrName>
                                        </p:attrNameLst>
                                      </p:cBhvr>
                                      <p:to>
                                        <p:strVal val="visible"/>
                                      </p:to>
                                    </p:set>
                                    <p:anim calcmode="lin" valueType="num">
                                      <p:cBhvr>
                                        <p:cTn id="31" dur="500" fill="hold"/>
                                        <p:tgtEl>
                                          <p:spTgt spid="55320"/>
                                        </p:tgtEl>
                                        <p:attrNameLst>
                                          <p:attrName>ppt_x</p:attrName>
                                        </p:attrNameLst>
                                      </p:cBhvr>
                                      <p:tavLst>
                                        <p:tav tm="0">
                                          <p:val>
                                            <p:strVal val="#ppt_x-.2"/>
                                          </p:val>
                                        </p:tav>
                                        <p:tav tm="100000">
                                          <p:val>
                                            <p:strVal val="#ppt_x"/>
                                          </p:val>
                                        </p:tav>
                                      </p:tavLst>
                                    </p:anim>
                                    <p:anim calcmode="lin" valueType="num">
                                      <p:cBhvr>
                                        <p:cTn id="32" dur="500" fill="hold"/>
                                        <p:tgtEl>
                                          <p:spTgt spid="55320"/>
                                        </p:tgtEl>
                                        <p:attrNameLst>
                                          <p:attrName>ppt_y</p:attrName>
                                        </p:attrNameLst>
                                      </p:cBhvr>
                                      <p:tavLst>
                                        <p:tav tm="0">
                                          <p:val>
                                            <p:strVal val="#ppt_y"/>
                                          </p:val>
                                        </p:tav>
                                        <p:tav tm="100000">
                                          <p:val>
                                            <p:strVal val="#ppt_y"/>
                                          </p:val>
                                        </p:tav>
                                      </p:tavLst>
                                    </p:anim>
                                    <p:animEffect transition="in" filter="wipe(right)" prLst="gradientSize: 0.1">
                                      <p:cBhvr>
                                        <p:cTn id="33" dur="500"/>
                                        <p:tgtEl>
                                          <p:spTgt spid="55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9" grpId="0" build="allAtOnce"/>
      <p:bldP spid="553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US" sz="4000" smtClean="0"/>
          </a:p>
        </p:txBody>
      </p:sp>
      <p:sp>
        <p:nvSpPr>
          <p:cNvPr id="15363" name="Rectangle 3"/>
          <p:cNvSpPr>
            <a:spLocks noGrp="1" noChangeArrowheads="1"/>
          </p:cNvSpPr>
          <p:nvPr>
            <p:ph type="body" idx="1"/>
          </p:nvPr>
        </p:nvSpPr>
        <p:spPr/>
        <p:txBody>
          <a:bodyPr/>
          <a:lstStyle/>
          <a:p>
            <a:pPr eaLnBrk="1" hangingPunct="1"/>
            <a:endParaRPr lang="en-US" sz="2800" smtClean="0"/>
          </a:p>
        </p:txBody>
      </p:sp>
      <p:pic>
        <p:nvPicPr>
          <p:cNvPr id="15364"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5365"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5366"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5367" name="Text Box 8"/>
          <p:cNvSpPr txBox="1">
            <a:spLocks noChangeArrowheads="1"/>
          </p:cNvSpPr>
          <p:nvPr/>
        </p:nvSpPr>
        <p:spPr bwMode="auto">
          <a:xfrm>
            <a:off x="5867400" y="1844675"/>
            <a:ext cx="3024188" cy="400050"/>
          </a:xfrm>
          <a:prstGeom prst="rect">
            <a:avLst/>
          </a:prstGeom>
          <a:noFill/>
          <a:ln w="9525">
            <a:noFill/>
            <a:miter lim="800000"/>
            <a:headEnd/>
            <a:tailEnd/>
          </a:ln>
        </p:spPr>
        <p:txBody>
          <a:bodyPr>
            <a:spAutoFit/>
          </a:bodyPr>
          <a:lstStyle/>
          <a:p>
            <a:pPr>
              <a:spcBef>
                <a:spcPct val="50000"/>
              </a:spcBef>
            </a:pPr>
            <a:r>
              <a:rPr lang="en-US" sz="2000">
                <a:latin typeface="Arial" charset="0"/>
              </a:rPr>
              <a:t>Theo HÀ ĐÌNH CẨN </a:t>
            </a:r>
          </a:p>
        </p:txBody>
      </p:sp>
      <p:sp>
        <p:nvSpPr>
          <p:cNvPr id="15368"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15369" name="Group 10"/>
          <p:cNvGrpSpPr>
            <a:grpSpLocks/>
          </p:cNvGrpSpPr>
          <p:nvPr/>
        </p:nvGrpSpPr>
        <p:grpSpPr bwMode="auto">
          <a:xfrm>
            <a:off x="971550" y="2420938"/>
            <a:ext cx="2387600" cy="407987"/>
            <a:chOff x="912" y="799"/>
            <a:chExt cx="1504" cy="305"/>
          </a:xfrm>
        </p:grpSpPr>
        <p:sp>
          <p:nvSpPr>
            <p:cNvPr id="15382"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5383"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LUYỆN ĐỌC</a:t>
              </a:r>
            </a:p>
          </p:txBody>
        </p:sp>
      </p:grpSp>
      <p:grpSp>
        <p:nvGrpSpPr>
          <p:cNvPr id="15370" name="Group 13"/>
          <p:cNvGrpSpPr>
            <a:grpSpLocks/>
          </p:cNvGrpSpPr>
          <p:nvPr/>
        </p:nvGrpSpPr>
        <p:grpSpPr bwMode="auto">
          <a:xfrm>
            <a:off x="5580063" y="2447925"/>
            <a:ext cx="2362200" cy="404813"/>
            <a:chOff x="3504" y="801"/>
            <a:chExt cx="1488" cy="303"/>
          </a:xfrm>
        </p:grpSpPr>
        <p:sp>
          <p:nvSpPr>
            <p:cNvPr id="15380"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5381"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TÌM HIỂU BÀI</a:t>
              </a:r>
            </a:p>
          </p:txBody>
        </p:sp>
      </p:grpSp>
      <p:sp>
        <p:nvSpPr>
          <p:cNvPr id="15371" name="Text Box 16"/>
          <p:cNvSpPr txBox="1">
            <a:spLocks noChangeArrowheads="1"/>
          </p:cNvSpPr>
          <p:nvPr/>
        </p:nvSpPr>
        <p:spPr bwMode="auto">
          <a:xfrm>
            <a:off x="611188" y="3068638"/>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già Rok</a:t>
            </a:r>
          </a:p>
        </p:txBody>
      </p:sp>
      <p:sp>
        <p:nvSpPr>
          <p:cNvPr id="15372" name="Text Box 17"/>
          <p:cNvSpPr txBox="1">
            <a:spLocks noChangeArrowheads="1"/>
          </p:cNvSpPr>
          <p:nvPr/>
        </p:nvSpPr>
        <p:spPr bwMode="auto">
          <a:xfrm>
            <a:off x="611188" y="2781300"/>
            <a:ext cx="3240087" cy="400050"/>
          </a:xfrm>
          <a:prstGeom prst="rect">
            <a:avLst/>
          </a:prstGeom>
          <a:noFill/>
          <a:ln w="9525">
            <a:noFill/>
            <a:miter lim="800000"/>
            <a:headEnd/>
            <a:tailEnd/>
          </a:ln>
        </p:spPr>
        <p:txBody>
          <a:bodyPr>
            <a:spAutoFit/>
          </a:bodyPr>
          <a:lstStyle/>
          <a:p>
            <a:pPr>
              <a:spcBef>
                <a:spcPct val="50000"/>
              </a:spcBef>
            </a:pPr>
            <a:r>
              <a:rPr lang="en-US" sz="2000">
                <a:latin typeface="Arial" charset="0"/>
              </a:rPr>
              <a:t>Y Hoa </a:t>
            </a:r>
          </a:p>
        </p:txBody>
      </p:sp>
      <p:sp>
        <p:nvSpPr>
          <p:cNvPr id="15373" name="Text Box 18"/>
          <p:cNvSpPr txBox="1">
            <a:spLocks noChangeArrowheads="1"/>
          </p:cNvSpPr>
          <p:nvPr/>
        </p:nvSpPr>
        <p:spPr bwMode="auto">
          <a:xfrm>
            <a:off x="611188" y="3429000"/>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Phăng phắc</a:t>
            </a:r>
          </a:p>
        </p:txBody>
      </p:sp>
      <p:sp>
        <p:nvSpPr>
          <p:cNvPr id="15374" name="Text Box 19"/>
          <p:cNvSpPr txBox="1">
            <a:spLocks noChangeArrowheads="1"/>
          </p:cNvSpPr>
          <p:nvPr/>
        </p:nvSpPr>
        <p:spPr bwMode="auto">
          <a:xfrm>
            <a:off x="478790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Buôn </a:t>
            </a:r>
          </a:p>
        </p:txBody>
      </p:sp>
      <p:sp>
        <p:nvSpPr>
          <p:cNvPr id="15375" name="Text Box 20"/>
          <p:cNvSpPr txBox="1">
            <a:spLocks noChangeArrowheads="1"/>
          </p:cNvSpPr>
          <p:nvPr/>
        </p:nvSpPr>
        <p:spPr bwMode="auto">
          <a:xfrm>
            <a:off x="565150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,Nghi thức </a:t>
            </a:r>
          </a:p>
        </p:txBody>
      </p:sp>
      <p:sp>
        <p:nvSpPr>
          <p:cNvPr id="15376" name="Text Box 21"/>
          <p:cNvSpPr txBox="1">
            <a:spLocks noChangeArrowheads="1"/>
          </p:cNvSpPr>
          <p:nvPr/>
        </p:nvSpPr>
        <p:spPr bwMode="auto">
          <a:xfrm>
            <a:off x="730885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,Gùi </a:t>
            </a:r>
          </a:p>
        </p:txBody>
      </p:sp>
      <p:sp>
        <p:nvSpPr>
          <p:cNvPr id="15377" name="Text Box 22"/>
          <p:cNvSpPr txBox="1">
            <a:spLocks noChangeArrowheads="1"/>
          </p:cNvSpPr>
          <p:nvPr/>
        </p:nvSpPr>
        <p:spPr bwMode="auto">
          <a:xfrm>
            <a:off x="4643438" y="3284538"/>
            <a:ext cx="4500562"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15378" name="Rectangle 24"/>
          <p:cNvSpPr>
            <a:spLocks noChangeArrowheads="1"/>
          </p:cNvSpPr>
          <p:nvPr/>
        </p:nvSpPr>
        <p:spPr bwMode="auto">
          <a:xfrm>
            <a:off x="0" y="3860800"/>
            <a:ext cx="9144000" cy="2997200"/>
          </a:xfrm>
          <a:prstGeom prst="rect">
            <a:avLst/>
          </a:prstGeom>
          <a:solidFill>
            <a:schemeClr val="accent1"/>
          </a:solidFill>
          <a:ln w="9525">
            <a:solidFill>
              <a:schemeClr val="tx1"/>
            </a:solidFill>
            <a:miter lim="800000"/>
            <a:headEnd/>
            <a:tailEnd/>
          </a:ln>
        </p:spPr>
        <p:txBody>
          <a:bodyPr wrap="none" anchor="ctr"/>
          <a:lstStyle/>
          <a:p>
            <a:endParaRPr lang="en-US" sz="2000">
              <a:latin typeface="Arial" charset="0"/>
            </a:endParaRPr>
          </a:p>
        </p:txBody>
      </p:sp>
      <p:sp>
        <p:nvSpPr>
          <p:cNvPr id="15379" name="Text Box 23"/>
          <p:cNvSpPr txBox="1">
            <a:spLocks noChangeArrowheads="1"/>
          </p:cNvSpPr>
          <p:nvPr/>
        </p:nvSpPr>
        <p:spPr bwMode="auto">
          <a:xfrm>
            <a:off x="152400" y="3860800"/>
            <a:ext cx="8839200" cy="2246313"/>
          </a:xfrm>
          <a:prstGeom prst="rect">
            <a:avLst/>
          </a:prstGeom>
          <a:noFill/>
          <a:ln w="9525">
            <a:noFill/>
            <a:miter lim="800000"/>
            <a:headEnd/>
            <a:tailEnd/>
          </a:ln>
        </p:spPr>
        <p:txBody>
          <a:bodyPr>
            <a:spAutoFit/>
          </a:bodyPr>
          <a:lstStyle/>
          <a:p>
            <a:pPr algn="just">
              <a:spcBef>
                <a:spcPct val="50000"/>
              </a:spcBef>
            </a:pPr>
            <a:r>
              <a:rPr lang="en-US" sz="2000" u="sng">
                <a:solidFill>
                  <a:srgbClr val="0000FF"/>
                </a:solidFill>
                <a:latin typeface="Arial" charset="0"/>
              </a:rPr>
              <a:t>Luyện đọc diễn cảm</a:t>
            </a:r>
            <a:r>
              <a:rPr lang="en-US" sz="2000">
                <a:latin typeface="Arial" charset="0"/>
              </a:rPr>
              <a:t>: Y Hoa lấy trong gùi ra một trang giấy, trải lên sàn nhà. Mọi người im phăng phắc. Y Hoa nghe rõ cả tiếng đập trong lồng ngực mình. Quỳ hai gối lên sàn, cô viết hai chữ thật to, thật đậm: “Bác Hồ”. Y Hoa viết xong, bỗng bao nhiêu tiếng cùng hò reo:</a:t>
            </a:r>
          </a:p>
          <a:p>
            <a:pPr algn="just">
              <a:spcBef>
                <a:spcPct val="50000"/>
              </a:spcBef>
              <a:buFontTx/>
              <a:buChar char="-"/>
            </a:pPr>
            <a:r>
              <a:rPr lang="en-US" sz="2000">
                <a:latin typeface="Arial" charset="0"/>
              </a:rPr>
              <a:t> Ôi, chữ cô giáo này! Nhìn kìa!</a:t>
            </a:r>
          </a:p>
          <a:p>
            <a:pPr algn="just">
              <a:spcBef>
                <a:spcPct val="50000"/>
              </a:spcBef>
              <a:buFontTx/>
              <a:buChar char="-"/>
            </a:pPr>
            <a:r>
              <a:rPr lang="en-US" sz="2000">
                <a:latin typeface="Arial" charset="0"/>
              </a:rPr>
              <a:t> A, chữ, chữ cô giáo!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en-US" sz="4000" smtClean="0"/>
          </a:p>
        </p:txBody>
      </p:sp>
      <p:sp>
        <p:nvSpPr>
          <p:cNvPr id="16387" name="Rectangle 3"/>
          <p:cNvSpPr>
            <a:spLocks noGrp="1" noChangeArrowheads="1"/>
          </p:cNvSpPr>
          <p:nvPr>
            <p:ph type="body" idx="1"/>
          </p:nvPr>
        </p:nvSpPr>
        <p:spPr/>
        <p:txBody>
          <a:bodyPr/>
          <a:lstStyle/>
          <a:p>
            <a:pPr eaLnBrk="1" hangingPunct="1"/>
            <a:endParaRPr lang="en-US" sz="2800" smtClean="0"/>
          </a:p>
        </p:txBody>
      </p:sp>
      <p:pic>
        <p:nvPicPr>
          <p:cNvPr id="16388"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6389"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6390"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6391" name="Text Box 8"/>
          <p:cNvSpPr txBox="1">
            <a:spLocks noChangeArrowheads="1"/>
          </p:cNvSpPr>
          <p:nvPr/>
        </p:nvSpPr>
        <p:spPr bwMode="auto">
          <a:xfrm>
            <a:off x="5867400" y="1844675"/>
            <a:ext cx="3024188" cy="400050"/>
          </a:xfrm>
          <a:prstGeom prst="rect">
            <a:avLst/>
          </a:prstGeom>
          <a:noFill/>
          <a:ln w="9525">
            <a:noFill/>
            <a:miter lim="800000"/>
            <a:headEnd/>
            <a:tailEnd/>
          </a:ln>
        </p:spPr>
        <p:txBody>
          <a:bodyPr>
            <a:spAutoFit/>
          </a:bodyPr>
          <a:lstStyle/>
          <a:p>
            <a:pPr>
              <a:spcBef>
                <a:spcPct val="50000"/>
              </a:spcBef>
            </a:pPr>
            <a:r>
              <a:rPr lang="en-US" sz="2000">
                <a:latin typeface="Arial" charset="0"/>
              </a:rPr>
              <a:t>Theo HÀ ĐÌNH CẨN </a:t>
            </a:r>
          </a:p>
        </p:txBody>
      </p:sp>
      <p:sp>
        <p:nvSpPr>
          <p:cNvPr id="16392"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16393" name="Group 10"/>
          <p:cNvGrpSpPr>
            <a:grpSpLocks/>
          </p:cNvGrpSpPr>
          <p:nvPr/>
        </p:nvGrpSpPr>
        <p:grpSpPr bwMode="auto">
          <a:xfrm>
            <a:off x="971550" y="2420938"/>
            <a:ext cx="2387600" cy="407987"/>
            <a:chOff x="912" y="799"/>
            <a:chExt cx="1504" cy="305"/>
          </a:xfrm>
        </p:grpSpPr>
        <p:sp>
          <p:nvSpPr>
            <p:cNvPr id="16406"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6407"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LUYỆN ĐỌC</a:t>
              </a:r>
            </a:p>
          </p:txBody>
        </p:sp>
      </p:grpSp>
      <p:grpSp>
        <p:nvGrpSpPr>
          <p:cNvPr id="16394" name="Group 13"/>
          <p:cNvGrpSpPr>
            <a:grpSpLocks/>
          </p:cNvGrpSpPr>
          <p:nvPr/>
        </p:nvGrpSpPr>
        <p:grpSpPr bwMode="auto">
          <a:xfrm>
            <a:off x="5580063" y="2447925"/>
            <a:ext cx="2362200" cy="404813"/>
            <a:chOff x="3504" y="801"/>
            <a:chExt cx="1488" cy="303"/>
          </a:xfrm>
        </p:grpSpPr>
        <p:sp>
          <p:nvSpPr>
            <p:cNvPr id="16404"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sz="2000">
                <a:latin typeface="Arial" charset="0"/>
              </a:endParaRPr>
            </a:p>
          </p:txBody>
        </p:sp>
        <p:sp>
          <p:nvSpPr>
            <p:cNvPr id="16405"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sz="2000" kern="10">
                  <a:ln w="9525">
                    <a:solidFill>
                      <a:srgbClr val="FFFF00"/>
                    </a:solidFill>
                    <a:round/>
                    <a:headEnd/>
                    <a:tailEnd/>
                  </a:ln>
                  <a:solidFill>
                    <a:srgbClr val="FF0000"/>
                  </a:solidFill>
                  <a:latin typeface="Arial"/>
                  <a:cs typeface="Arial"/>
                </a:rPr>
                <a:t>TÌM HIỂU BÀI</a:t>
              </a:r>
            </a:p>
          </p:txBody>
        </p:sp>
      </p:grpSp>
      <p:sp>
        <p:nvSpPr>
          <p:cNvPr id="16395" name="Text Box 16"/>
          <p:cNvSpPr txBox="1">
            <a:spLocks noChangeArrowheads="1"/>
          </p:cNvSpPr>
          <p:nvPr/>
        </p:nvSpPr>
        <p:spPr bwMode="auto">
          <a:xfrm>
            <a:off x="611188" y="3141663"/>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già Rok</a:t>
            </a:r>
          </a:p>
        </p:txBody>
      </p:sp>
      <p:sp>
        <p:nvSpPr>
          <p:cNvPr id="16396" name="Text Box 17"/>
          <p:cNvSpPr txBox="1">
            <a:spLocks noChangeArrowheads="1"/>
          </p:cNvSpPr>
          <p:nvPr/>
        </p:nvSpPr>
        <p:spPr bwMode="auto">
          <a:xfrm>
            <a:off x="611188" y="2781300"/>
            <a:ext cx="3240087" cy="400050"/>
          </a:xfrm>
          <a:prstGeom prst="rect">
            <a:avLst/>
          </a:prstGeom>
          <a:noFill/>
          <a:ln w="9525">
            <a:noFill/>
            <a:miter lim="800000"/>
            <a:headEnd/>
            <a:tailEnd/>
          </a:ln>
        </p:spPr>
        <p:txBody>
          <a:bodyPr>
            <a:spAutoFit/>
          </a:bodyPr>
          <a:lstStyle/>
          <a:p>
            <a:pPr>
              <a:spcBef>
                <a:spcPct val="50000"/>
              </a:spcBef>
            </a:pPr>
            <a:r>
              <a:rPr lang="en-US" sz="2000">
                <a:latin typeface="Arial" charset="0"/>
              </a:rPr>
              <a:t>Y Hoa </a:t>
            </a:r>
          </a:p>
        </p:txBody>
      </p:sp>
      <p:sp>
        <p:nvSpPr>
          <p:cNvPr id="16397" name="Text Box 18"/>
          <p:cNvSpPr txBox="1">
            <a:spLocks noChangeArrowheads="1"/>
          </p:cNvSpPr>
          <p:nvPr/>
        </p:nvSpPr>
        <p:spPr bwMode="auto">
          <a:xfrm>
            <a:off x="611188" y="3500438"/>
            <a:ext cx="3313112" cy="400050"/>
          </a:xfrm>
          <a:prstGeom prst="rect">
            <a:avLst/>
          </a:prstGeom>
          <a:noFill/>
          <a:ln w="9525">
            <a:noFill/>
            <a:miter lim="800000"/>
            <a:headEnd/>
            <a:tailEnd/>
          </a:ln>
        </p:spPr>
        <p:txBody>
          <a:bodyPr>
            <a:spAutoFit/>
          </a:bodyPr>
          <a:lstStyle/>
          <a:p>
            <a:pPr>
              <a:spcBef>
                <a:spcPct val="50000"/>
              </a:spcBef>
            </a:pPr>
            <a:r>
              <a:rPr lang="en-US" sz="2000">
                <a:latin typeface="Arial" charset="0"/>
              </a:rPr>
              <a:t>Phăng phắc</a:t>
            </a:r>
          </a:p>
        </p:txBody>
      </p:sp>
      <p:sp>
        <p:nvSpPr>
          <p:cNvPr id="16398" name="Text Box 19"/>
          <p:cNvSpPr txBox="1">
            <a:spLocks noChangeArrowheads="1"/>
          </p:cNvSpPr>
          <p:nvPr/>
        </p:nvSpPr>
        <p:spPr bwMode="auto">
          <a:xfrm>
            <a:off x="478790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Buôn </a:t>
            </a:r>
          </a:p>
        </p:txBody>
      </p:sp>
      <p:sp>
        <p:nvSpPr>
          <p:cNvPr id="16399" name="Text Box 20"/>
          <p:cNvSpPr txBox="1">
            <a:spLocks noChangeArrowheads="1"/>
          </p:cNvSpPr>
          <p:nvPr/>
        </p:nvSpPr>
        <p:spPr bwMode="auto">
          <a:xfrm>
            <a:off x="565150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,Nghi thức </a:t>
            </a:r>
          </a:p>
        </p:txBody>
      </p:sp>
      <p:sp>
        <p:nvSpPr>
          <p:cNvPr id="16400" name="Text Box 21"/>
          <p:cNvSpPr txBox="1">
            <a:spLocks noChangeArrowheads="1"/>
          </p:cNvSpPr>
          <p:nvPr/>
        </p:nvSpPr>
        <p:spPr bwMode="auto">
          <a:xfrm>
            <a:off x="7308850" y="2900363"/>
            <a:ext cx="3313113" cy="400050"/>
          </a:xfrm>
          <a:prstGeom prst="rect">
            <a:avLst/>
          </a:prstGeom>
          <a:noFill/>
          <a:ln w="9525">
            <a:noFill/>
            <a:miter lim="800000"/>
            <a:headEnd/>
            <a:tailEnd/>
          </a:ln>
        </p:spPr>
        <p:txBody>
          <a:bodyPr>
            <a:spAutoFit/>
          </a:bodyPr>
          <a:lstStyle/>
          <a:p>
            <a:pPr>
              <a:spcBef>
                <a:spcPct val="50000"/>
              </a:spcBef>
            </a:pPr>
            <a:r>
              <a:rPr lang="en-US" sz="2000">
                <a:latin typeface="Arial" charset="0"/>
              </a:rPr>
              <a:t>,Gùi </a:t>
            </a:r>
          </a:p>
        </p:txBody>
      </p:sp>
      <p:sp>
        <p:nvSpPr>
          <p:cNvPr id="16401" name="Text Box 22"/>
          <p:cNvSpPr txBox="1">
            <a:spLocks noChangeArrowheads="1"/>
          </p:cNvSpPr>
          <p:nvPr/>
        </p:nvSpPr>
        <p:spPr bwMode="auto">
          <a:xfrm>
            <a:off x="4643438" y="3284538"/>
            <a:ext cx="4500562" cy="400050"/>
          </a:xfrm>
          <a:prstGeom prst="rect">
            <a:avLst/>
          </a:prstGeom>
          <a:noFill/>
          <a:ln w="9525">
            <a:noFill/>
            <a:miter lim="800000"/>
            <a:headEnd/>
            <a:tailEnd/>
          </a:ln>
        </p:spPr>
        <p:txBody>
          <a:bodyPr>
            <a:spAutoFit/>
          </a:bodyPr>
          <a:lstStyle/>
          <a:p>
            <a:pPr>
              <a:spcBef>
                <a:spcPct val="50000"/>
              </a:spcBef>
            </a:pPr>
            <a:endParaRPr lang="en-US" sz="2000">
              <a:latin typeface="Arial" charset="0"/>
            </a:endParaRPr>
          </a:p>
        </p:txBody>
      </p:sp>
      <p:sp>
        <p:nvSpPr>
          <p:cNvPr id="16402" name="Rectangle 24"/>
          <p:cNvSpPr>
            <a:spLocks noChangeArrowheads="1"/>
          </p:cNvSpPr>
          <p:nvPr/>
        </p:nvSpPr>
        <p:spPr bwMode="auto">
          <a:xfrm>
            <a:off x="179388" y="3933825"/>
            <a:ext cx="8785225" cy="2924175"/>
          </a:xfrm>
          <a:prstGeom prst="rect">
            <a:avLst/>
          </a:prstGeom>
          <a:solidFill>
            <a:schemeClr val="accent1"/>
          </a:solidFill>
          <a:ln w="9525">
            <a:solidFill>
              <a:schemeClr val="tx1"/>
            </a:solidFill>
            <a:miter lim="800000"/>
            <a:headEnd/>
            <a:tailEnd/>
          </a:ln>
        </p:spPr>
        <p:txBody>
          <a:bodyPr wrap="none" anchor="ctr"/>
          <a:lstStyle/>
          <a:p>
            <a:endParaRPr lang="en-US" sz="2000">
              <a:latin typeface="Arial" charset="0"/>
            </a:endParaRPr>
          </a:p>
        </p:txBody>
      </p:sp>
      <p:sp>
        <p:nvSpPr>
          <p:cNvPr id="16403" name="Text Box 23"/>
          <p:cNvSpPr txBox="1">
            <a:spLocks noChangeArrowheads="1"/>
          </p:cNvSpPr>
          <p:nvPr/>
        </p:nvSpPr>
        <p:spPr bwMode="auto">
          <a:xfrm>
            <a:off x="152400" y="3860800"/>
            <a:ext cx="8839200" cy="2246313"/>
          </a:xfrm>
          <a:prstGeom prst="rect">
            <a:avLst/>
          </a:prstGeom>
          <a:noFill/>
          <a:ln w="9525">
            <a:noFill/>
            <a:miter lim="800000"/>
            <a:headEnd/>
            <a:tailEnd/>
          </a:ln>
        </p:spPr>
        <p:txBody>
          <a:bodyPr>
            <a:spAutoFit/>
          </a:bodyPr>
          <a:lstStyle/>
          <a:p>
            <a:pPr algn="just">
              <a:spcBef>
                <a:spcPct val="50000"/>
              </a:spcBef>
            </a:pPr>
            <a:r>
              <a:rPr lang="en-US" sz="2000" u="sng">
                <a:solidFill>
                  <a:srgbClr val="0000FF"/>
                </a:solidFill>
                <a:latin typeface="Arial" charset="0"/>
              </a:rPr>
              <a:t>Luyện đọc diễn cảm</a:t>
            </a:r>
            <a:r>
              <a:rPr lang="en-US" sz="2000">
                <a:latin typeface="Arial" charset="0"/>
              </a:rPr>
              <a:t>: Y Hoa lấy trong gùi ra một trang giấy, trải lên sàn nhà. Mọi người </a:t>
            </a:r>
            <a:r>
              <a:rPr lang="en-US" sz="2000">
                <a:solidFill>
                  <a:srgbClr val="FF00FF"/>
                </a:solidFill>
                <a:latin typeface="Arial" charset="0"/>
              </a:rPr>
              <a:t>im phăng phắc</a:t>
            </a:r>
            <a:r>
              <a:rPr lang="en-US" sz="2000">
                <a:latin typeface="Arial" charset="0"/>
              </a:rPr>
              <a:t>. Y Hoa nghe </a:t>
            </a:r>
            <a:r>
              <a:rPr lang="en-US" sz="2000">
                <a:solidFill>
                  <a:srgbClr val="FF00FF"/>
                </a:solidFill>
                <a:latin typeface="Arial" charset="0"/>
              </a:rPr>
              <a:t>rõ cả tiếng đập trong lồng ngực mình</a:t>
            </a:r>
            <a:r>
              <a:rPr lang="en-US" sz="2000">
                <a:latin typeface="Arial" charset="0"/>
              </a:rPr>
              <a:t>. Quỳ hai gối lên sàn, cô viết hai chữ thật to, </a:t>
            </a:r>
            <a:r>
              <a:rPr lang="en-US" sz="2000">
                <a:solidFill>
                  <a:srgbClr val="FF00FF"/>
                </a:solidFill>
                <a:latin typeface="Arial" charset="0"/>
              </a:rPr>
              <a:t>thật đậm</a:t>
            </a:r>
            <a:r>
              <a:rPr lang="en-US" sz="2000">
                <a:latin typeface="Arial" charset="0"/>
              </a:rPr>
              <a:t>: “</a:t>
            </a:r>
            <a:r>
              <a:rPr lang="en-US" sz="2000">
                <a:solidFill>
                  <a:srgbClr val="FF00FF"/>
                </a:solidFill>
                <a:latin typeface="Arial" charset="0"/>
              </a:rPr>
              <a:t>Bác Hồ</a:t>
            </a:r>
            <a:r>
              <a:rPr lang="en-US" sz="2000">
                <a:latin typeface="Arial" charset="0"/>
              </a:rPr>
              <a:t>”. Y Hoa viết xong, bỗng bao nhiêu tiếng cùng </a:t>
            </a:r>
            <a:r>
              <a:rPr lang="en-US" sz="2000">
                <a:solidFill>
                  <a:srgbClr val="FF00FF"/>
                </a:solidFill>
                <a:latin typeface="Arial" charset="0"/>
              </a:rPr>
              <a:t>hò reo</a:t>
            </a:r>
            <a:r>
              <a:rPr lang="en-US" sz="2000">
                <a:latin typeface="Arial" charset="0"/>
              </a:rPr>
              <a:t>:</a:t>
            </a:r>
          </a:p>
          <a:p>
            <a:pPr algn="just">
              <a:spcBef>
                <a:spcPct val="50000"/>
              </a:spcBef>
              <a:buFontTx/>
              <a:buChar char="-"/>
            </a:pPr>
            <a:r>
              <a:rPr lang="en-US" sz="2000">
                <a:latin typeface="Arial" charset="0"/>
              </a:rPr>
              <a:t> Ôi, chữ cô giáo này! Nhìn kìa!</a:t>
            </a:r>
          </a:p>
          <a:p>
            <a:pPr algn="just">
              <a:spcBef>
                <a:spcPct val="50000"/>
              </a:spcBef>
              <a:buFontTx/>
              <a:buChar char="-"/>
            </a:pPr>
            <a:r>
              <a:rPr lang="en-US" sz="2000">
                <a:latin typeface="Arial" charset="0"/>
              </a:rPr>
              <a:t> A, chữ, chữ cô giáo!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smtClean="0"/>
          </a:p>
        </p:txBody>
      </p:sp>
      <p:sp>
        <p:nvSpPr>
          <p:cNvPr id="17411" name="Rectangle 3"/>
          <p:cNvSpPr>
            <a:spLocks noGrp="1" noChangeArrowheads="1"/>
          </p:cNvSpPr>
          <p:nvPr>
            <p:ph type="body" idx="1"/>
          </p:nvPr>
        </p:nvSpPr>
        <p:spPr/>
        <p:txBody>
          <a:bodyPr/>
          <a:lstStyle/>
          <a:p>
            <a:pPr eaLnBrk="1" hangingPunct="1"/>
            <a:endParaRPr lang="en-US" smtClean="0"/>
          </a:p>
        </p:txBody>
      </p:sp>
      <p:pic>
        <p:nvPicPr>
          <p:cNvPr id="17412"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7413"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7414"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7415"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58377" name="Line 9"/>
          <p:cNvSpPr>
            <a:spLocks noChangeShapeType="1"/>
          </p:cNvSpPr>
          <p:nvPr/>
        </p:nvSpPr>
        <p:spPr bwMode="auto">
          <a:xfrm flipH="1">
            <a:off x="4500563" y="3933825"/>
            <a:ext cx="0" cy="2924175"/>
          </a:xfrm>
          <a:prstGeom prst="line">
            <a:avLst/>
          </a:prstGeom>
          <a:noFill/>
          <a:ln w="57150">
            <a:solidFill>
              <a:schemeClr val="folHlink"/>
            </a:solidFill>
            <a:round/>
            <a:headEnd/>
            <a:tailEnd/>
          </a:ln>
        </p:spPr>
        <p:txBody>
          <a:bodyPr/>
          <a:lstStyle/>
          <a:p>
            <a:endParaRPr lang="en-US"/>
          </a:p>
        </p:txBody>
      </p:sp>
      <p:grpSp>
        <p:nvGrpSpPr>
          <p:cNvPr id="2" name="Group 10"/>
          <p:cNvGrpSpPr>
            <a:grpSpLocks/>
          </p:cNvGrpSpPr>
          <p:nvPr/>
        </p:nvGrpSpPr>
        <p:grpSpPr bwMode="auto">
          <a:xfrm>
            <a:off x="971550" y="3835400"/>
            <a:ext cx="2387600" cy="407988"/>
            <a:chOff x="912" y="799"/>
            <a:chExt cx="1504" cy="305"/>
          </a:xfrm>
        </p:grpSpPr>
        <p:sp>
          <p:nvSpPr>
            <p:cNvPr id="17430"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7431"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3" name="Group 13"/>
          <p:cNvGrpSpPr>
            <a:grpSpLocks/>
          </p:cNvGrpSpPr>
          <p:nvPr/>
        </p:nvGrpSpPr>
        <p:grpSpPr bwMode="auto">
          <a:xfrm>
            <a:off x="5580063" y="3862388"/>
            <a:ext cx="2362200" cy="404812"/>
            <a:chOff x="3504" y="801"/>
            <a:chExt cx="1488" cy="303"/>
          </a:xfrm>
        </p:grpSpPr>
        <p:sp>
          <p:nvSpPr>
            <p:cNvPr id="17428"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7429"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sp>
        <p:nvSpPr>
          <p:cNvPr id="58384" name="Text Box 16"/>
          <p:cNvSpPr txBox="1">
            <a:spLocks noChangeArrowheads="1"/>
          </p:cNvSpPr>
          <p:nvPr/>
        </p:nvSpPr>
        <p:spPr bwMode="auto">
          <a:xfrm>
            <a:off x="611188" y="4818063"/>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già Rok</a:t>
            </a:r>
          </a:p>
        </p:txBody>
      </p:sp>
      <p:sp>
        <p:nvSpPr>
          <p:cNvPr id="58385" name="Text Box 17"/>
          <p:cNvSpPr txBox="1">
            <a:spLocks noChangeArrowheads="1"/>
          </p:cNvSpPr>
          <p:nvPr/>
        </p:nvSpPr>
        <p:spPr bwMode="auto">
          <a:xfrm>
            <a:off x="611188" y="4267200"/>
            <a:ext cx="3240087" cy="457200"/>
          </a:xfrm>
          <a:prstGeom prst="rect">
            <a:avLst/>
          </a:prstGeom>
          <a:noFill/>
          <a:ln w="9525">
            <a:noFill/>
            <a:miter lim="800000"/>
            <a:headEnd/>
            <a:tailEnd/>
          </a:ln>
        </p:spPr>
        <p:txBody>
          <a:bodyPr>
            <a:spAutoFit/>
          </a:bodyPr>
          <a:lstStyle/>
          <a:p>
            <a:pPr>
              <a:spcBef>
                <a:spcPct val="50000"/>
              </a:spcBef>
            </a:pPr>
            <a:r>
              <a:rPr lang="en-US">
                <a:latin typeface="Arial" charset="0"/>
              </a:rPr>
              <a:t>Y Hoa </a:t>
            </a:r>
          </a:p>
        </p:txBody>
      </p:sp>
      <p:sp>
        <p:nvSpPr>
          <p:cNvPr id="58386" name="Text Box 18"/>
          <p:cNvSpPr txBox="1">
            <a:spLocks noChangeArrowheads="1"/>
          </p:cNvSpPr>
          <p:nvPr/>
        </p:nvSpPr>
        <p:spPr bwMode="auto">
          <a:xfrm>
            <a:off x="611188" y="5419725"/>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Phăng phắc</a:t>
            </a:r>
          </a:p>
        </p:txBody>
      </p:sp>
      <p:sp>
        <p:nvSpPr>
          <p:cNvPr id="58387" name="Text Box 19"/>
          <p:cNvSpPr txBox="1">
            <a:spLocks noChangeArrowheads="1"/>
          </p:cNvSpPr>
          <p:nvPr/>
        </p:nvSpPr>
        <p:spPr bwMode="auto">
          <a:xfrm>
            <a:off x="4787900" y="4314825"/>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Buôn </a:t>
            </a:r>
          </a:p>
        </p:txBody>
      </p:sp>
      <p:sp>
        <p:nvSpPr>
          <p:cNvPr id="58388" name="Text Box 20"/>
          <p:cNvSpPr txBox="1">
            <a:spLocks noChangeArrowheads="1"/>
          </p:cNvSpPr>
          <p:nvPr/>
        </p:nvSpPr>
        <p:spPr bwMode="auto">
          <a:xfrm>
            <a:off x="5651500" y="4314825"/>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,Nghi thức </a:t>
            </a:r>
          </a:p>
        </p:txBody>
      </p:sp>
      <p:sp>
        <p:nvSpPr>
          <p:cNvPr id="58389" name="Text Box 21"/>
          <p:cNvSpPr txBox="1">
            <a:spLocks noChangeArrowheads="1"/>
          </p:cNvSpPr>
          <p:nvPr/>
        </p:nvSpPr>
        <p:spPr bwMode="auto">
          <a:xfrm>
            <a:off x="7308850" y="4340225"/>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,Gùi </a:t>
            </a:r>
          </a:p>
        </p:txBody>
      </p:sp>
      <p:sp>
        <p:nvSpPr>
          <p:cNvPr id="17425" name="Text Box 22"/>
          <p:cNvSpPr txBox="1">
            <a:spLocks noChangeArrowheads="1"/>
          </p:cNvSpPr>
          <p:nvPr/>
        </p:nvSpPr>
        <p:spPr bwMode="auto">
          <a:xfrm>
            <a:off x="4643438" y="4699000"/>
            <a:ext cx="4500562" cy="457200"/>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58391" name="Rectangle 23"/>
          <p:cNvSpPr>
            <a:spLocks noChangeArrowheads="1"/>
          </p:cNvSpPr>
          <p:nvPr/>
        </p:nvSpPr>
        <p:spPr bwMode="auto">
          <a:xfrm>
            <a:off x="144463" y="2276475"/>
            <a:ext cx="8820150" cy="1439863"/>
          </a:xfrm>
          <a:prstGeom prst="rect">
            <a:avLst/>
          </a:prstGeom>
          <a:solidFill>
            <a:srgbClr val="D3CAD4"/>
          </a:solidFill>
          <a:ln w="9525">
            <a:solidFill>
              <a:schemeClr val="tx1"/>
            </a:solidFill>
            <a:miter lim="800000"/>
            <a:headEnd/>
            <a:tailEnd/>
          </a:ln>
        </p:spPr>
        <p:txBody>
          <a:bodyPr wrap="none" anchor="ctr"/>
          <a:lstStyle/>
          <a:p>
            <a:pPr>
              <a:buFontTx/>
              <a:buChar char="•"/>
            </a:pPr>
            <a:r>
              <a:rPr lang="en-US" b="1" u="sng">
                <a:solidFill>
                  <a:srgbClr val="6600FF"/>
                </a:solidFill>
                <a:latin typeface="Arial" charset="0"/>
              </a:rPr>
              <a:t>Nội dung chính</a:t>
            </a:r>
            <a:r>
              <a:rPr lang="en-US" b="1">
                <a:solidFill>
                  <a:srgbClr val="6600FF"/>
                </a:solidFill>
                <a:latin typeface="Arial" charset="0"/>
              </a:rPr>
              <a:t> : Người Tây Nguyên quý trọng cô giáo ,</a:t>
            </a:r>
          </a:p>
          <a:p>
            <a:r>
              <a:rPr lang="en-US" b="1">
                <a:solidFill>
                  <a:srgbClr val="6600FF"/>
                </a:solidFill>
                <a:latin typeface="Arial" charset="0"/>
              </a:rPr>
              <a:t>mong muốn con em được học hành </a:t>
            </a:r>
          </a:p>
        </p:txBody>
      </p:sp>
      <p:sp>
        <p:nvSpPr>
          <p:cNvPr id="58393" name="Rectangle 25"/>
          <p:cNvSpPr>
            <a:spLocks noChangeArrowheads="1"/>
          </p:cNvSpPr>
          <p:nvPr/>
        </p:nvSpPr>
        <p:spPr bwMode="auto">
          <a:xfrm>
            <a:off x="1763713" y="2420938"/>
            <a:ext cx="5329237" cy="792162"/>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Hãy nêu nội dung chính của bài?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8393"/>
                                        </p:tgtEl>
                                        <p:attrNameLst>
                                          <p:attrName>style.visibility</p:attrName>
                                        </p:attrNameLst>
                                      </p:cBhvr>
                                      <p:to>
                                        <p:strVal val="visible"/>
                                      </p:to>
                                    </p:set>
                                    <p:anim calcmode="lin" valueType="num">
                                      <p:cBhvr>
                                        <p:cTn id="7" dur="1000" fill="hold"/>
                                        <p:tgtEl>
                                          <p:spTgt spid="58393"/>
                                        </p:tgtEl>
                                        <p:attrNameLst>
                                          <p:attrName>ppt_x</p:attrName>
                                        </p:attrNameLst>
                                      </p:cBhvr>
                                      <p:tavLst>
                                        <p:tav tm="0">
                                          <p:val>
                                            <p:strVal val="#ppt_x-.2"/>
                                          </p:val>
                                        </p:tav>
                                        <p:tav tm="100000">
                                          <p:val>
                                            <p:strVal val="#ppt_x"/>
                                          </p:val>
                                        </p:tav>
                                      </p:tavLst>
                                    </p:anim>
                                    <p:anim calcmode="lin" valueType="num">
                                      <p:cBhvr>
                                        <p:cTn id="8" dur="1000" fill="hold"/>
                                        <p:tgtEl>
                                          <p:spTgt spid="58393"/>
                                        </p:tgtEl>
                                        <p:attrNameLst>
                                          <p:attrName>ppt_y</p:attrName>
                                        </p:attrNameLst>
                                      </p:cBhvr>
                                      <p:tavLst>
                                        <p:tav tm="0">
                                          <p:val>
                                            <p:strVal val="#ppt_y"/>
                                          </p:val>
                                        </p:tav>
                                        <p:tav tm="100000">
                                          <p:val>
                                            <p:strVal val="#ppt_y"/>
                                          </p:val>
                                        </p:tav>
                                      </p:tavLst>
                                    </p:anim>
                                    <p:animEffect transition="in" filter="wipe(right)" prLst="gradientSize: 0.1">
                                      <p:cBhvr>
                                        <p:cTn id="9" dur="1000"/>
                                        <p:tgtEl>
                                          <p:spTgt spid="5839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xit" presetSubtype="4" fill="hold" grpId="1" nodeType="clickEffect">
                                  <p:stCondLst>
                                    <p:cond delay="0"/>
                                  </p:stCondLst>
                                  <p:childTnLst>
                                    <p:anim calcmode="lin" valueType="num">
                                      <p:cBhvr additive="base">
                                        <p:cTn id="13" dur="500"/>
                                        <p:tgtEl>
                                          <p:spTgt spid="58393"/>
                                        </p:tgtEl>
                                        <p:attrNameLst>
                                          <p:attrName>ppt_x</p:attrName>
                                        </p:attrNameLst>
                                      </p:cBhvr>
                                      <p:tavLst>
                                        <p:tav tm="0">
                                          <p:val>
                                            <p:strVal val="ppt_x"/>
                                          </p:val>
                                        </p:tav>
                                        <p:tav tm="100000">
                                          <p:val>
                                            <p:strVal val="ppt_x"/>
                                          </p:val>
                                        </p:tav>
                                      </p:tavLst>
                                    </p:anim>
                                    <p:anim calcmode="lin" valueType="num">
                                      <p:cBhvr additive="base">
                                        <p:cTn id="14" dur="500"/>
                                        <p:tgtEl>
                                          <p:spTgt spid="58393"/>
                                        </p:tgtEl>
                                        <p:attrNameLst>
                                          <p:attrName>ppt_y</p:attrName>
                                        </p:attrNameLst>
                                      </p:cBhvr>
                                      <p:tavLst>
                                        <p:tav tm="0">
                                          <p:val>
                                            <p:strVal val="ppt_y"/>
                                          </p:val>
                                        </p:tav>
                                        <p:tav tm="100000">
                                          <p:val>
                                            <p:strVal val="1+ppt_h/2"/>
                                          </p:val>
                                        </p:tav>
                                      </p:tavLst>
                                    </p:anim>
                                    <p:set>
                                      <p:cBhvr>
                                        <p:cTn id="15" dur="1" fill="hold">
                                          <p:stCondLst>
                                            <p:cond delay="499"/>
                                          </p:stCondLst>
                                        </p:cTn>
                                        <p:tgtEl>
                                          <p:spTgt spid="58393"/>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9" presetClass="entr" presetSubtype="0" fill="hold" grpId="0" nodeType="clickEffect">
                                  <p:stCondLst>
                                    <p:cond delay="0"/>
                                  </p:stCondLst>
                                  <p:childTnLst>
                                    <p:set>
                                      <p:cBhvr>
                                        <p:cTn id="19" dur="1" fill="hold">
                                          <p:stCondLst>
                                            <p:cond delay="0"/>
                                          </p:stCondLst>
                                        </p:cTn>
                                        <p:tgtEl>
                                          <p:spTgt spid="58391"/>
                                        </p:tgtEl>
                                        <p:attrNameLst>
                                          <p:attrName>style.visibility</p:attrName>
                                        </p:attrNameLst>
                                      </p:cBhvr>
                                      <p:to>
                                        <p:strVal val="visible"/>
                                      </p:to>
                                    </p:set>
                                    <p:anim calcmode="lin" valueType="num">
                                      <p:cBhvr>
                                        <p:cTn id="20" dur="1000" fill="hold"/>
                                        <p:tgtEl>
                                          <p:spTgt spid="58391"/>
                                        </p:tgtEl>
                                        <p:attrNameLst>
                                          <p:attrName>ppt_x</p:attrName>
                                        </p:attrNameLst>
                                      </p:cBhvr>
                                      <p:tavLst>
                                        <p:tav tm="0">
                                          <p:val>
                                            <p:strVal val="#ppt_x-.2"/>
                                          </p:val>
                                        </p:tav>
                                        <p:tav tm="100000">
                                          <p:val>
                                            <p:strVal val="#ppt_x"/>
                                          </p:val>
                                        </p:tav>
                                      </p:tavLst>
                                    </p:anim>
                                    <p:anim calcmode="lin" valueType="num">
                                      <p:cBhvr>
                                        <p:cTn id="21" dur="1000" fill="hold"/>
                                        <p:tgtEl>
                                          <p:spTgt spid="58391"/>
                                        </p:tgtEl>
                                        <p:attrNameLst>
                                          <p:attrName>ppt_y</p:attrName>
                                        </p:attrNameLst>
                                      </p:cBhvr>
                                      <p:tavLst>
                                        <p:tav tm="0">
                                          <p:val>
                                            <p:strVal val="#ppt_y"/>
                                          </p:val>
                                        </p:tav>
                                        <p:tav tm="100000">
                                          <p:val>
                                            <p:strVal val="#ppt_y"/>
                                          </p:val>
                                        </p:tav>
                                      </p:tavLst>
                                    </p:anim>
                                    <p:animEffect transition="in" filter="wipe(right)" prLst="gradientSize: 0.1">
                                      <p:cBhvr>
                                        <p:cTn id="22" dur="1000"/>
                                        <p:tgtEl>
                                          <p:spTgt spid="58391"/>
                                        </p:tgtEl>
                                      </p:cBhvr>
                                    </p:animEffect>
                                  </p:childTnLst>
                                </p:cTn>
                              </p:par>
                              <p:par>
                                <p:cTn id="23" presetID="53" presetClass="exit" presetSubtype="0" fill="hold" grpId="2" nodeType="withEffect">
                                  <p:stCondLst>
                                    <p:cond delay="0"/>
                                  </p:stCondLst>
                                  <p:childTnLst>
                                    <p:anim calcmode="lin" valueType="num">
                                      <p:cBhvr>
                                        <p:cTn id="24" dur="500"/>
                                        <p:tgtEl>
                                          <p:spTgt spid="58393"/>
                                        </p:tgtEl>
                                        <p:attrNameLst>
                                          <p:attrName>ppt_w</p:attrName>
                                        </p:attrNameLst>
                                      </p:cBhvr>
                                      <p:tavLst>
                                        <p:tav tm="0">
                                          <p:val>
                                            <p:strVal val="ppt_w"/>
                                          </p:val>
                                        </p:tav>
                                        <p:tav tm="100000">
                                          <p:val>
                                            <p:fltVal val="0"/>
                                          </p:val>
                                        </p:tav>
                                      </p:tavLst>
                                    </p:anim>
                                    <p:anim calcmode="lin" valueType="num">
                                      <p:cBhvr>
                                        <p:cTn id="25" dur="500"/>
                                        <p:tgtEl>
                                          <p:spTgt spid="58393"/>
                                        </p:tgtEl>
                                        <p:attrNameLst>
                                          <p:attrName>ppt_h</p:attrName>
                                        </p:attrNameLst>
                                      </p:cBhvr>
                                      <p:tavLst>
                                        <p:tav tm="0">
                                          <p:val>
                                            <p:strVal val="ppt_h"/>
                                          </p:val>
                                        </p:tav>
                                        <p:tav tm="100000">
                                          <p:val>
                                            <p:fltVal val="0"/>
                                          </p:val>
                                        </p:tav>
                                      </p:tavLst>
                                    </p:anim>
                                    <p:animEffect transition="out" filter="fade">
                                      <p:cBhvr>
                                        <p:cTn id="26" dur="500"/>
                                        <p:tgtEl>
                                          <p:spTgt spid="58393"/>
                                        </p:tgtEl>
                                      </p:cBhvr>
                                    </p:animEffect>
                                    <p:set>
                                      <p:cBhvr>
                                        <p:cTn id="27" dur="1" fill="hold">
                                          <p:stCondLst>
                                            <p:cond delay="499"/>
                                          </p:stCondLst>
                                        </p:cTn>
                                        <p:tgtEl>
                                          <p:spTgt spid="58393"/>
                                        </p:tgtEl>
                                        <p:attrNameLst>
                                          <p:attrName>style.visibility</p:attrName>
                                        </p:attrNameLst>
                                      </p:cBhvr>
                                      <p:to>
                                        <p:strVal val="hidden"/>
                                      </p:to>
                                    </p:set>
                                  </p:childTnLst>
                                </p:cTn>
                              </p:par>
                              <p:par>
                                <p:cTn id="28" presetID="53" presetClass="exit" presetSubtype="0" fill="hold" nodeType="withEffect">
                                  <p:stCondLst>
                                    <p:cond delay="0"/>
                                  </p:stCondLst>
                                  <p:childTnLst>
                                    <p:anim calcmode="lin" valueType="num">
                                      <p:cBhvr>
                                        <p:cTn id="29" dur="500"/>
                                        <p:tgtEl>
                                          <p:spTgt spid="2"/>
                                        </p:tgtEl>
                                        <p:attrNameLst>
                                          <p:attrName>ppt_w</p:attrName>
                                        </p:attrNameLst>
                                      </p:cBhvr>
                                      <p:tavLst>
                                        <p:tav tm="0">
                                          <p:val>
                                            <p:strVal val="ppt_w"/>
                                          </p:val>
                                        </p:tav>
                                        <p:tav tm="100000">
                                          <p:val>
                                            <p:fltVal val="0"/>
                                          </p:val>
                                        </p:tav>
                                      </p:tavLst>
                                    </p:anim>
                                    <p:anim calcmode="lin" valueType="num">
                                      <p:cBhvr>
                                        <p:cTn id="30" dur="500"/>
                                        <p:tgtEl>
                                          <p:spTgt spid="2"/>
                                        </p:tgtEl>
                                        <p:attrNameLst>
                                          <p:attrName>ppt_h</p:attrName>
                                        </p:attrNameLst>
                                      </p:cBhvr>
                                      <p:tavLst>
                                        <p:tav tm="0">
                                          <p:val>
                                            <p:strVal val="ppt_h"/>
                                          </p:val>
                                        </p:tav>
                                        <p:tav tm="100000">
                                          <p:val>
                                            <p:fltVal val="0"/>
                                          </p:val>
                                        </p:tav>
                                      </p:tavLst>
                                    </p:anim>
                                    <p:animEffect transition="out" filter="fade">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par>
                                <p:cTn id="33" presetID="53" presetClass="exit" presetSubtype="0" fill="hold" nodeType="withEffect">
                                  <p:stCondLst>
                                    <p:cond delay="0"/>
                                  </p:stCondLst>
                                  <p:childTnLst>
                                    <p:anim calcmode="lin" valueType="num">
                                      <p:cBhvr>
                                        <p:cTn id="34" dur="500"/>
                                        <p:tgtEl>
                                          <p:spTgt spid="3"/>
                                        </p:tgtEl>
                                        <p:attrNameLst>
                                          <p:attrName>ppt_w</p:attrName>
                                        </p:attrNameLst>
                                      </p:cBhvr>
                                      <p:tavLst>
                                        <p:tav tm="0">
                                          <p:val>
                                            <p:strVal val="ppt_w"/>
                                          </p:val>
                                        </p:tav>
                                        <p:tav tm="100000">
                                          <p:val>
                                            <p:fltVal val="0"/>
                                          </p:val>
                                        </p:tav>
                                      </p:tavLst>
                                    </p:anim>
                                    <p:anim calcmode="lin" valueType="num">
                                      <p:cBhvr>
                                        <p:cTn id="35" dur="500"/>
                                        <p:tgtEl>
                                          <p:spTgt spid="3"/>
                                        </p:tgtEl>
                                        <p:attrNameLst>
                                          <p:attrName>ppt_h</p:attrName>
                                        </p:attrNameLst>
                                      </p:cBhvr>
                                      <p:tavLst>
                                        <p:tav tm="0">
                                          <p:val>
                                            <p:strVal val="ppt_h"/>
                                          </p:val>
                                        </p:tav>
                                        <p:tav tm="100000">
                                          <p:val>
                                            <p:fltVal val="0"/>
                                          </p:val>
                                        </p:tav>
                                      </p:tavLst>
                                    </p:anim>
                                    <p:animEffect transition="out" filter="fade">
                                      <p:cBhvr>
                                        <p:cTn id="36" dur="500"/>
                                        <p:tgtEl>
                                          <p:spTgt spid="3"/>
                                        </p:tgtEl>
                                      </p:cBhvr>
                                    </p:animEffect>
                                    <p:set>
                                      <p:cBhvr>
                                        <p:cTn id="37" dur="1" fill="hold">
                                          <p:stCondLst>
                                            <p:cond delay="499"/>
                                          </p:stCondLst>
                                        </p:cTn>
                                        <p:tgtEl>
                                          <p:spTgt spid="3"/>
                                        </p:tgtEl>
                                        <p:attrNameLst>
                                          <p:attrName>style.visibility</p:attrName>
                                        </p:attrNameLst>
                                      </p:cBhvr>
                                      <p:to>
                                        <p:strVal val="hidden"/>
                                      </p:to>
                                    </p:set>
                                  </p:childTnLst>
                                </p:cTn>
                              </p:par>
                              <p:par>
                                <p:cTn id="38" presetID="53" presetClass="exit" presetSubtype="0" fill="hold" grpId="0" nodeType="withEffect">
                                  <p:stCondLst>
                                    <p:cond delay="0"/>
                                  </p:stCondLst>
                                  <p:childTnLst>
                                    <p:anim calcmode="lin" valueType="num">
                                      <p:cBhvr>
                                        <p:cTn id="39" dur="500"/>
                                        <p:tgtEl>
                                          <p:spTgt spid="58388"/>
                                        </p:tgtEl>
                                        <p:attrNameLst>
                                          <p:attrName>ppt_w</p:attrName>
                                        </p:attrNameLst>
                                      </p:cBhvr>
                                      <p:tavLst>
                                        <p:tav tm="0">
                                          <p:val>
                                            <p:strVal val="ppt_w"/>
                                          </p:val>
                                        </p:tav>
                                        <p:tav tm="100000">
                                          <p:val>
                                            <p:fltVal val="0"/>
                                          </p:val>
                                        </p:tav>
                                      </p:tavLst>
                                    </p:anim>
                                    <p:anim calcmode="lin" valueType="num">
                                      <p:cBhvr>
                                        <p:cTn id="40" dur="500"/>
                                        <p:tgtEl>
                                          <p:spTgt spid="58388"/>
                                        </p:tgtEl>
                                        <p:attrNameLst>
                                          <p:attrName>ppt_h</p:attrName>
                                        </p:attrNameLst>
                                      </p:cBhvr>
                                      <p:tavLst>
                                        <p:tav tm="0">
                                          <p:val>
                                            <p:strVal val="ppt_h"/>
                                          </p:val>
                                        </p:tav>
                                        <p:tav tm="100000">
                                          <p:val>
                                            <p:fltVal val="0"/>
                                          </p:val>
                                        </p:tav>
                                      </p:tavLst>
                                    </p:anim>
                                    <p:animEffect transition="out" filter="fade">
                                      <p:cBhvr>
                                        <p:cTn id="41" dur="500"/>
                                        <p:tgtEl>
                                          <p:spTgt spid="58388"/>
                                        </p:tgtEl>
                                      </p:cBhvr>
                                    </p:animEffect>
                                    <p:set>
                                      <p:cBhvr>
                                        <p:cTn id="42" dur="1" fill="hold">
                                          <p:stCondLst>
                                            <p:cond delay="499"/>
                                          </p:stCondLst>
                                        </p:cTn>
                                        <p:tgtEl>
                                          <p:spTgt spid="58388"/>
                                        </p:tgtEl>
                                        <p:attrNameLst>
                                          <p:attrName>style.visibility</p:attrName>
                                        </p:attrNameLst>
                                      </p:cBhvr>
                                      <p:to>
                                        <p:strVal val="hidden"/>
                                      </p:to>
                                    </p:set>
                                  </p:childTnLst>
                                </p:cTn>
                              </p:par>
                              <p:par>
                                <p:cTn id="43" presetID="53" presetClass="exit" presetSubtype="0" fill="hold" grpId="0" nodeType="withEffect">
                                  <p:stCondLst>
                                    <p:cond delay="0"/>
                                  </p:stCondLst>
                                  <p:childTnLst>
                                    <p:anim calcmode="lin" valueType="num">
                                      <p:cBhvr>
                                        <p:cTn id="44" dur="500"/>
                                        <p:tgtEl>
                                          <p:spTgt spid="58387"/>
                                        </p:tgtEl>
                                        <p:attrNameLst>
                                          <p:attrName>ppt_w</p:attrName>
                                        </p:attrNameLst>
                                      </p:cBhvr>
                                      <p:tavLst>
                                        <p:tav tm="0">
                                          <p:val>
                                            <p:strVal val="ppt_w"/>
                                          </p:val>
                                        </p:tav>
                                        <p:tav tm="100000">
                                          <p:val>
                                            <p:fltVal val="0"/>
                                          </p:val>
                                        </p:tav>
                                      </p:tavLst>
                                    </p:anim>
                                    <p:anim calcmode="lin" valueType="num">
                                      <p:cBhvr>
                                        <p:cTn id="45" dur="500"/>
                                        <p:tgtEl>
                                          <p:spTgt spid="58387"/>
                                        </p:tgtEl>
                                        <p:attrNameLst>
                                          <p:attrName>ppt_h</p:attrName>
                                        </p:attrNameLst>
                                      </p:cBhvr>
                                      <p:tavLst>
                                        <p:tav tm="0">
                                          <p:val>
                                            <p:strVal val="ppt_h"/>
                                          </p:val>
                                        </p:tav>
                                        <p:tav tm="100000">
                                          <p:val>
                                            <p:fltVal val="0"/>
                                          </p:val>
                                        </p:tav>
                                      </p:tavLst>
                                    </p:anim>
                                    <p:animEffect transition="out" filter="fade">
                                      <p:cBhvr>
                                        <p:cTn id="46" dur="500"/>
                                        <p:tgtEl>
                                          <p:spTgt spid="58387"/>
                                        </p:tgtEl>
                                      </p:cBhvr>
                                    </p:animEffect>
                                    <p:set>
                                      <p:cBhvr>
                                        <p:cTn id="47" dur="1" fill="hold">
                                          <p:stCondLst>
                                            <p:cond delay="499"/>
                                          </p:stCondLst>
                                        </p:cTn>
                                        <p:tgtEl>
                                          <p:spTgt spid="58387"/>
                                        </p:tgtEl>
                                        <p:attrNameLst>
                                          <p:attrName>style.visibility</p:attrName>
                                        </p:attrNameLst>
                                      </p:cBhvr>
                                      <p:to>
                                        <p:strVal val="hidden"/>
                                      </p:to>
                                    </p:set>
                                  </p:childTnLst>
                                </p:cTn>
                              </p:par>
                              <p:par>
                                <p:cTn id="48" presetID="53" presetClass="exit" presetSubtype="0" fill="hold" grpId="0" nodeType="withEffect">
                                  <p:stCondLst>
                                    <p:cond delay="0"/>
                                  </p:stCondLst>
                                  <p:childTnLst>
                                    <p:anim calcmode="lin" valueType="num">
                                      <p:cBhvr>
                                        <p:cTn id="49" dur="500"/>
                                        <p:tgtEl>
                                          <p:spTgt spid="58389"/>
                                        </p:tgtEl>
                                        <p:attrNameLst>
                                          <p:attrName>ppt_w</p:attrName>
                                        </p:attrNameLst>
                                      </p:cBhvr>
                                      <p:tavLst>
                                        <p:tav tm="0">
                                          <p:val>
                                            <p:strVal val="ppt_w"/>
                                          </p:val>
                                        </p:tav>
                                        <p:tav tm="100000">
                                          <p:val>
                                            <p:fltVal val="0"/>
                                          </p:val>
                                        </p:tav>
                                      </p:tavLst>
                                    </p:anim>
                                    <p:anim calcmode="lin" valueType="num">
                                      <p:cBhvr>
                                        <p:cTn id="50" dur="500"/>
                                        <p:tgtEl>
                                          <p:spTgt spid="58389"/>
                                        </p:tgtEl>
                                        <p:attrNameLst>
                                          <p:attrName>ppt_h</p:attrName>
                                        </p:attrNameLst>
                                      </p:cBhvr>
                                      <p:tavLst>
                                        <p:tav tm="0">
                                          <p:val>
                                            <p:strVal val="ppt_h"/>
                                          </p:val>
                                        </p:tav>
                                        <p:tav tm="100000">
                                          <p:val>
                                            <p:fltVal val="0"/>
                                          </p:val>
                                        </p:tav>
                                      </p:tavLst>
                                    </p:anim>
                                    <p:animEffect transition="out" filter="fade">
                                      <p:cBhvr>
                                        <p:cTn id="51" dur="500"/>
                                        <p:tgtEl>
                                          <p:spTgt spid="58389"/>
                                        </p:tgtEl>
                                      </p:cBhvr>
                                    </p:animEffect>
                                    <p:set>
                                      <p:cBhvr>
                                        <p:cTn id="52" dur="1" fill="hold">
                                          <p:stCondLst>
                                            <p:cond delay="499"/>
                                          </p:stCondLst>
                                        </p:cTn>
                                        <p:tgtEl>
                                          <p:spTgt spid="58389"/>
                                        </p:tgtEl>
                                        <p:attrNameLst>
                                          <p:attrName>style.visibility</p:attrName>
                                        </p:attrNameLst>
                                      </p:cBhvr>
                                      <p:to>
                                        <p:strVal val="hidden"/>
                                      </p:to>
                                    </p:set>
                                  </p:childTnLst>
                                </p:cTn>
                              </p:par>
                              <p:par>
                                <p:cTn id="53" presetID="53" presetClass="exit" presetSubtype="0" fill="hold" grpId="0" nodeType="withEffect">
                                  <p:stCondLst>
                                    <p:cond delay="0"/>
                                  </p:stCondLst>
                                  <p:childTnLst>
                                    <p:anim calcmode="lin" valueType="num">
                                      <p:cBhvr>
                                        <p:cTn id="54" dur="500"/>
                                        <p:tgtEl>
                                          <p:spTgt spid="58385"/>
                                        </p:tgtEl>
                                        <p:attrNameLst>
                                          <p:attrName>ppt_w</p:attrName>
                                        </p:attrNameLst>
                                      </p:cBhvr>
                                      <p:tavLst>
                                        <p:tav tm="0">
                                          <p:val>
                                            <p:strVal val="ppt_w"/>
                                          </p:val>
                                        </p:tav>
                                        <p:tav tm="100000">
                                          <p:val>
                                            <p:fltVal val="0"/>
                                          </p:val>
                                        </p:tav>
                                      </p:tavLst>
                                    </p:anim>
                                    <p:anim calcmode="lin" valueType="num">
                                      <p:cBhvr>
                                        <p:cTn id="55" dur="500"/>
                                        <p:tgtEl>
                                          <p:spTgt spid="58385"/>
                                        </p:tgtEl>
                                        <p:attrNameLst>
                                          <p:attrName>ppt_h</p:attrName>
                                        </p:attrNameLst>
                                      </p:cBhvr>
                                      <p:tavLst>
                                        <p:tav tm="0">
                                          <p:val>
                                            <p:strVal val="ppt_h"/>
                                          </p:val>
                                        </p:tav>
                                        <p:tav tm="100000">
                                          <p:val>
                                            <p:fltVal val="0"/>
                                          </p:val>
                                        </p:tav>
                                      </p:tavLst>
                                    </p:anim>
                                    <p:animEffect transition="out" filter="fade">
                                      <p:cBhvr>
                                        <p:cTn id="56" dur="500"/>
                                        <p:tgtEl>
                                          <p:spTgt spid="58385"/>
                                        </p:tgtEl>
                                      </p:cBhvr>
                                    </p:animEffect>
                                    <p:set>
                                      <p:cBhvr>
                                        <p:cTn id="57" dur="1" fill="hold">
                                          <p:stCondLst>
                                            <p:cond delay="499"/>
                                          </p:stCondLst>
                                        </p:cTn>
                                        <p:tgtEl>
                                          <p:spTgt spid="58385"/>
                                        </p:tgtEl>
                                        <p:attrNameLst>
                                          <p:attrName>style.visibility</p:attrName>
                                        </p:attrNameLst>
                                      </p:cBhvr>
                                      <p:to>
                                        <p:strVal val="hidden"/>
                                      </p:to>
                                    </p:set>
                                  </p:childTnLst>
                                </p:cTn>
                              </p:par>
                              <p:par>
                                <p:cTn id="58" presetID="53" presetClass="exit" presetSubtype="0" fill="hold" grpId="0" nodeType="withEffect">
                                  <p:stCondLst>
                                    <p:cond delay="0"/>
                                  </p:stCondLst>
                                  <p:childTnLst>
                                    <p:anim calcmode="lin" valueType="num">
                                      <p:cBhvr>
                                        <p:cTn id="59" dur="500"/>
                                        <p:tgtEl>
                                          <p:spTgt spid="58384"/>
                                        </p:tgtEl>
                                        <p:attrNameLst>
                                          <p:attrName>ppt_w</p:attrName>
                                        </p:attrNameLst>
                                      </p:cBhvr>
                                      <p:tavLst>
                                        <p:tav tm="0">
                                          <p:val>
                                            <p:strVal val="ppt_w"/>
                                          </p:val>
                                        </p:tav>
                                        <p:tav tm="100000">
                                          <p:val>
                                            <p:fltVal val="0"/>
                                          </p:val>
                                        </p:tav>
                                      </p:tavLst>
                                    </p:anim>
                                    <p:anim calcmode="lin" valueType="num">
                                      <p:cBhvr>
                                        <p:cTn id="60" dur="500"/>
                                        <p:tgtEl>
                                          <p:spTgt spid="58384"/>
                                        </p:tgtEl>
                                        <p:attrNameLst>
                                          <p:attrName>ppt_h</p:attrName>
                                        </p:attrNameLst>
                                      </p:cBhvr>
                                      <p:tavLst>
                                        <p:tav tm="0">
                                          <p:val>
                                            <p:strVal val="ppt_h"/>
                                          </p:val>
                                        </p:tav>
                                        <p:tav tm="100000">
                                          <p:val>
                                            <p:fltVal val="0"/>
                                          </p:val>
                                        </p:tav>
                                      </p:tavLst>
                                    </p:anim>
                                    <p:animEffect transition="out" filter="fade">
                                      <p:cBhvr>
                                        <p:cTn id="61" dur="500"/>
                                        <p:tgtEl>
                                          <p:spTgt spid="58384"/>
                                        </p:tgtEl>
                                      </p:cBhvr>
                                    </p:animEffect>
                                    <p:set>
                                      <p:cBhvr>
                                        <p:cTn id="62" dur="1" fill="hold">
                                          <p:stCondLst>
                                            <p:cond delay="499"/>
                                          </p:stCondLst>
                                        </p:cTn>
                                        <p:tgtEl>
                                          <p:spTgt spid="58384"/>
                                        </p:tgtEl>
                                        <p:attrNameLst>
                                          <p:attrName>style.visibility</p:attrName>
                                        </p:attrNameLst>
                                      </p:cBhvr>
                                      <p:to>
                                        <p:strVal val="hidden"/>
                                      </p:to>
                                    </p:set>
                                  </p:childTnLst>
                                </p:cTn>
                              </p:par>
                              <p:par>
                                <p:cTn id="63" presetID="53" presetClass="exit" presetSubtype="0" fill="hold" grpId="0" nodeType="withEffect">
                                  <p:stCondLst>
                                    <p:cond delay="0"/>
                                  </p:stCondLst>
                                  <p:childTnLst>
                                    <p:anim calcmode="lin" valueType="num">
                                      <p:cBhvr>
                                        <p:cTn id="64" dur="500"/>
                                        <p:tgtEl>
                                          <p:spTgt spid="58386"/>
                                        </p:tgtEl>
                                        <p:attrNameLst>
                                          <p:attrName>ppt_w</p:attrName>
                                        </p:attrNameLst>
                                      </p:cBhvr>
                                      <p:tavLst>
                                        <p:tav tm="0">
                                          <p:val>
                                            <p:strVal val="ppt_w"/>
                                          </p:val>
                                        </p:tav>
                                        <p:tav tm="100000">
                                          <p:val>
                                            <p:fltVal val="0"/>
                                          </p:val>
                                        </p:tav>
                                      </p:tavLst>
                                    </p:anim>
                                    <p:anim calcmode="lin" valueType="num">
                                      <p:cBhvr>
                                        <p:cTn id="65" dur="500"/>
                                        <p:tgtEl>
                                          <p:spTgt spid="58386"/>
                                        </p:tgtEl>
                                        <p:attrNameLst>
                                          <p:attrName>ppt_h</p:attrName>
                                        </p:attrNameLst>
                                      </p:cBhvr>
                                      <p:tavLst>
                                        <p:tav tm="0">
                                          <p:val>
                                            <p:strVal val="ppt_h"/>
                                          </p:val>
                                        </p:tav>
                                        <p:tav tm="100000">
                                          <p:val>
                                            <p:fltVal val="0"/>
                                          </p:val>
                                        </p:tav>
                                      </p:tavLst>
                                    </p:anim>
                                    <p:animEffect transition="out" filter="fade">
                                      <p:cBhvr>
                                        <p:cTn id="66" dur="500"/>
                                        <p:tgtEl>
                                          <p:spTgt spid="58386"/>
                                        </p:tgtEl>
                                      </p:cBhvr>
                                    </p:animEffect>
                                    <p:set>
                                      <p:cBhvr>
                                        <p:cTn id="67" dur="1" fill="hold">
                                          <p:stCondLst>
                                            <p:cond delay="499"/>
                                          </p:stCondLst>
                                        </p:cTn>
                                        <p:tgtEl>
                                          <p:spTgt spid="58386"/>
                                        </p:tgtEl>
                                        <p:attrNameLst>
                                          <p:attrName>style.visibility</p:attrName>
                                        </p:attrNameLst>
                                      </p:cBhvr>
                                      <p:to>
                                        <p:strVal val="hidden"/>
                                      </p:to>
                                    </p:set>
                                  </p:childTnLst>
                                </p:cTn>
                              </p:par>
                              <p:par>
                                <p:cTn id="68" presetID="53" presetClass="exit" presetSubtype="0" fill="hold" grpId="0" nodeType="withEffect">
                                  <p:stCondLst>
                                    <p:cond delay="0"/>
                                  </p:stCondLst>
                                  <p:childTnLst>
                                    <p:anim calcmode="lin" valueType="num">
                                      <p:cBhvr>
                                        <p:cTn id="69" dur="500"/>
                                        <p:tgtEl>
                                          <p:spTgt spid="58377"/>
                                        </p:tgtEl>
                                        <p:attrNameLst>
                                          <p:attrName>ppt_w</p:attrName>
                                        </p:attrNameLst>
                                      </p:cBhvr>
                                      <p:tavLst>
                                        <p:tav tm="0">
                                          <p:val>
                                            <p:strVal val="ppt_w"/>
                                          </p:val>
                                        </p:tav>
                                        <p:tav tm="100000">
                                          <p:val>
                                            <p:fltVal val="0"/>
                                          </p:val>
                                        </p:tav>
                                      </p:tavLst>
                                    </p:anim>
                                    <p:anim calcmode="lin" valueType="num">
                                      <p:cBhvr>
                                        <p:cTn id="70" dur="500"/>
                                        <p:tgtEl>
                                          <p:spTgt spid="58377"/>
                                        </p:tgtEl>
                                        <p:attrNameLst>
                                          <p:attrName>ppt_h</p:attrName>
                                        </p:attrNameLst>
                                      </p:cBhvr>
                                      <p:tavLst>
                                        <p:tav tm="0">
                                          <p:val>
                                            <p:strVal val="ppt_h"/>
                                          </p:val>
                                        </p:tav>
                                        <p:tav tm="100000">
                                          <p:val>
                                            <p:fltVal val="0"/>
                                          </p:val>
                                        </p:tav>
                                      </p:tavLst>
                                    </p:anim>
                                    <p:animEffect transition="out" filter="fade">
                                      <p:cBhvr>
                                        <p:cTn id="71" dur="500"/>
                                        <p:tgtEl>
                                          <p:spTgt spid="58377"/>
                                        </p:tgtEl>
                                      </p:cBhvr>
                                    </p:animEffect>
                                    <p:set>
                                      <p:cBhvr>
                                        <p:cTn id="72" dur="1" fill="hold">
                                          <p:stCondLst>
                                            <p:cond delay="499"/>
                                          </p:stCondLst>
                                        </p:cTn>
                                        <p:tgtEl>
                                          <p:spTgt spid="5837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7" grpId="0" animBg="1"/>
      <p:bldP spid="58384" grpId="0"/>
      <p:bldP spid="58385" grpId="0"/>
      <p:bldP spid="58386" grpId="0"/>
      <p:bldP spid="58387" grpId="0"/>
      <p:bldP spid="58388" grpId="0"/>
      <p:bldP spid="58389" grpId="0"/>
      <p:bldP spid="58391" grpId="0" animBg="1"/>
      <p:bldP spid="58393" grpId="0" animBg="1"/>
      <p:bldP spid="58393" grpId="1" animBg="1"/>
      <p:bldP spid="58393"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en-US" smtClean="0"/>
          </a:p>
        </p:txBody>
      </p:sp>
      <p:sp>
        <p:nvSpPr>
          <p:cNvPr id="3075" name="Rectangle 3"/>
          <p:cNvSpPr>
            <a:spLocks noGrp="1" noChangeArrowheads="1"/>
          </p:cNvSpPr>
          <p:nvPr>
            <p:ph type="body" idx="1"/>
          </p:nvPr>
        </p:nvSpPr>
        <p:spPr/>
        <p:txBody>
          <a:bodyPr/>
          <a:lstStyle/>
          <a:p>
            <a:pPr eaLnBrk="1" hangingPunct="1"/>
            <a:endParaRPr lang="en-US" smtClean="0"/>
          </a:p>
        </p:txBody>
      </p:sp>
      <p:pic>
        <p:nvPicPr>
          <p:cNvPr id="3076" name="Picture 4" descr="A032"/>
          <p:cNvPicPr>
            <a:picLocks noChangeAspect="1" noChangeArrowheads="1"/>
          </p:cNvPicPr>
          <p:nvPr/>
        </p:nvPicPr>
        <p:blipFill>
          <a:blip r:embed="rId2"/>
          <a:srcRect/>
          <a:stretch>
            <a:fillRect/>
          </a:stretch>
        </p:blipFill>
        <p:spPr bwMode="auto">
          <a:xfrm>
            <a:off x="-180975" y="0"/>
            <a:ext cx="9324975" cy="7029450"/>
          </a:xfrm>
          <a:prstGeom prst="rect">
            <a:avLst/>
          </a:prstGeom>
          <a:noFill/>
          <a:ln w="9525">
            <a:noFill/>
            <a:miter lim="800000"/>
            <a:headEnd/>
            <a:tailEnd/>
          </a:ln>
        </p:spPr>
      </p:pic>
      <p:sp>
        <p:nvSpPr>
          <p:cNvPr id="3077"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34827" name="Content Placeholder 2"/>
          <p:cNvSpPr>
            <a:spLocks/>
          </p:cNvSpPr>
          <p:nvPr/>
        </p:nvSpPr>
        <p:spPr bwMode="auto">
          <a:xfrm>
            <a:off x="76200" y="2205038"/>
            <a:ext cx="9067800" cy="2057400"/>
          </a:xfrm>
          <a:prstGeom prst="rect">
            <a:avLst/>
          </a:prstGeom>
          <a:noFill/>
          <a:ln w="9525">
            <a:noFill/>
            <a:miter lim="800000"/>
            <a:headEnd/>
            <a:tailEnd/>
          </a:ln>
        </p:spPr>
        <p:txBody>
          <a:bodyPr/>
          <a:lstStyle/>
          <a:p>
            <a:pPr indent="457200" algn="just">
              <a:spcBef>
                <a:spcPct val="20000"/>
              </a:spcBef>
              <a:buFont typeface="Symbol" pitchFamily="18" charset="2"/>
              <a:buNone/>
            </a:pPr>
            <a:r>
              <a:rPr lang="en-US">
                <a:latin typeface="Arial" charset="0"/>
              </a:rPr>
              <a:t> </a:t>
            </a:r>
          </a:p>
          <a:p>
            <a:pPr indent="457200" algn="just">
              <a:spcBef>
                <a:spcPct val="20000"/>
              </a:spcBef>
              <a:buFont typeface="Symbol" pitchFamily="18" charset="2"/>
              <a:buChar char="-"/>
            </a:pPr>
            <a:r>
              <a:rPr lang="en-US">
                <a:solidFill>
                  <a:srgbClr val="0000FF"/>
                </a:solidFill>
                <a:latin typeface="Arial" charset="0"/>
                <a:cs typeface="Times New Roman" pitchFamily="18" charset="0"/>
              </a:rPr>
              <a:t>Đoạn 1:</a:t>
            </a:r>
            <a:r>
              <a:rPr lang="en-US">
                <a:solidFill>
                  <a:srgbClr val="0000CC"/>
                </a:solidFill>
                <a:latin typeface="Arial" charset="0"/>
                <a:cs typeface="Times New Roman" pitchFamily="18" charset="0"/>
              </a:rPr>
              <a:t> </a:t>
            </a:r>
            <a:r>
              <a:rPr lang="en-US">
                <a:latin typeface="Arial" charset="0"/>
                <a:cs typeface="Times New Roman" pitchFamily="18" charset="0"/>
              </a:rPr>
              <a:t>Từ đầu đến </a:t>
            </a:r>
            <a:r>
              <a:rPr lang="en-US" i="1">
                <a:latin typeface="Arial" charset="0"/>
                <a:cs typeface="Times New Roman" pitchFamily="18" charset="0"/>
              </a:rPr>
              <a:t>dành cho khách quý</a:t>
            </a:r>
            <a:r>
              <a:rPr lang="en-US">
                <a:latin typeface="Arial" charset="0"/>
                <a:cs typeface="Times New Roman" pitchFamily="18" charset="0"/>
              </a:rPr>
              <a:t>.</a:t>
            </a:r>
          </a:p>
          <a:p>
            <a:pPr indent="457200" algn="just">
              <a:spcBef>
                <a:spcPct val="20000"/>
              </a:spcBef>
              <a:buFont typeface="Symbol" pitchFamily="18" charset="2"/>
              <a:buChar char="-"/>
            </a:pPr>
            <a:r>
              <a:rPr lang="en-US">
                <a:solidFill>
                  <a:srgbClr val="0000FF"/>
                </a:solidFill>
                <a:latin typeface="Arial" charset="0"/>
                <a:cs typeface="Times New Roman" pitchFamily="18" charset="0"/>
              </a:rPr>
              <a:t>Đoạn 2:</a:t>
            </a:r>
            <a:r>
              <a:rPr lang="en-US">
                <a:solidFill>
                  <a:srgbClr val="0000CC"/>
                </a:solidFill>
                <a:latin typeface="Arial" charset="0"/>
                <a:cs typeface="Times New Roman" pitchFamily="18" charset="0"/>
              </a:rPr>
              <a:t> </a:t>
            </a:r>
            <a:r>
              <a:rPr lang="en-US">
                <a:latin typeface="Arial" charset="0"/>
                <a:cs typeface="Times New Roman" pitchFamily="18" charset="0"/>
              </a:rPr>
              <a:t>Từ </a:t>
            </a:r>
            <a:r>
              <a:rPr lang="en-US" i="1">
                <a:latin typeface="Arial" charset="0"/>
                <a:cs typeface="Times New Roman" pitchFamily="18" charset="0"/>
              </a:rPr>
              <a:t>Y Hoa đến bên....</a:t>
            </a:r>
            <a:r>
              <a:rPr lang="en-US">
                <a:latin typeface="Arial" charset="0"/>
                <a:cs typeface="Times New Roman" pitchFamily="18" charset="0"/>
              </a:rPr>
              <a:t> đến </a:t>
            </a:r>
            <a:r>
              <a:rPr lang="en-US" i="1">
                <a:latin typeface="Arial" charset="0"/>
                <a:cs typeface="Times New Roman" pitchFamily="18" charset="0"/>
              </a:rPr>
              <a:t>sau khi chém nhát</a:t>
            </a:r>
            <a:r>
              <a:rPr lang="en-US">
                <a:latin typeface="Arial" charset="0"/>
                <a:cs typeface="Times New Roman" pitchFamily="18" charset="0"/>
              </a:rPr>
              <a:t> </a:t>
            </a:r>
            <a:r>
              <a:rPr lang="en-US" i="1">
                <a:latin typeface="Arial" charset="0"/>
                <a:cs typeface="Times New Roman" pitchFamily="18" charset="0"/>
              </a:rPr>
              <a:t>dao</a:t>
            </a:r>
            <a:r>
              <a:rPr lang="en-US">
                <a:latin typeface="Arial" charset="0"/>
                <a:cs typeface="Times New Roman" pitchFamily="18" charset="0"/>
              </a:rPr>
              <a:t>.</a:t>
            </a:r>
          </a:p>
          <a:p>
            <a:pPr indent="457200" algn="just">
              <a:spcBef>
                <a:spcPct val="20000"/>
              </a:spcBef>
              <a:buFont typeface="Symbol" pitchFamily="18" charset="2"/>
              <a:buChar char="-"/>
            </a:pPr>
            <a:r>
              <a:rPr lang="en-US">
                <a:solidFill>
                  <a:srgbClr val="0000FF"/>
                </a:solidFill>
                <a:latin typeface="Arial" charset="0"/>
                <a:cs typeface="Times New Roman" pitchFamily="18" charset="0"/>
              </a:rPr>
              <a:t>Đoạn 3:</a:t>
            </a:r>
            <a:r>
              <a:rPr lang="en-US">
                <a:latin typeface="Arial" charset="0"/>
                <a:cs typeface="Times New Roman" pitchFamily="18" charset="0"/>
              </a:rPr>
              <a:t> Từ </a:t>
            </a:r>
            <a:r>
              <a:rPr lang="en-US" i="1">
                <a:latin typeface="Arial" charset="0"/>
                <a:cs typeface="Times New Roman" pitchFamily="18" charset="0"/>
              </a:rPr>
              <a:t>Già Rok</a:t>
            </a:r>
            <a:r>
              <a:rPr lang="en-US">
                <a:latin typeface="Arial" charset="0"/>
                <a:cs typeface="Times New Roman" pitchFamily="18" charset="0"/>
              </a:rPr>
              <a:t>.... đến </a:t>
            </a:r>
            <a:r>
              <a:rPr lang="en-US" i="1">
                <a:latin typeface="Arial" charset="0"/>
                <a:cs typeface="Times New Roman" pitchFamily="18" charset="0"/>
              </a:rPr>
              <a:t>xem cái chữ nào</a:t>
            </a:r>
            <a:r>
              <a:rPr lang="en-US">
                <a:latin typeface="Arial" charset="0"/>
                <a:cs typeface="Times New Roman" pitchFamily="18" charset="0"/>
              </a:rPr>
              <a:t>.</a:t>
            </a:r>
          </a:p>
          <a:p>
            <a:pPr indent="457200" algn="just">
              <a:spcBef>
                <a:spcPct val="20000"/>
              </a:spcBef>
              <a:buFont typeface="Symbol" pitchFamily="18" charset="2"/>
              <a:buChar char="-"/>
            </a:pPr>
            <a:r>
              <a:rPr lang="en-US">
                <a:solidFill>
                  <a:srgbClr val="0000FF"/>
                </a:solidFill>
                <a:latin typeface="Arial" charset="0"/>
                <a:cs typeface="Times New Roman" pitchFamily="18" charset="0"/>
              </a:rPr>
              <a:t>Đoạn 4:</a:t>
            </a:r>
            <a:r>
              <a:rPr lang="en-US">
                <a:latin typeface="Arial" charset="0"/>
                <a:cs typeface="Times New Roman" pitchFamily="18" charset="0"/>
              </a:rPr>
              <a:t> Phần còn lại.</a:t>
            </a:r>
          </a:p>
        </p:txBody>
      </p:sp>
      <p:sp>
        <p:nvSpPr>
          <p:cNvPr id="34828" name="WordArt 12"/>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34830" name="Text Box 14"/>
          <p:cNvSpPr txBox="1">
            <a:spLocks noChangeArrowheads="1"/>
          </p:cNvSpPr>
          <p:nvPr/>
        </p:nvSpPr>
        <p:spPr bwMode="auto">
          <a:xfrm>
            <a:off x="323850" y="2133600"/>
            <a:ext cx="4176713" cy="457200"/>
          </a:xfrm>
          <a:prstGeom prst="rect">
            <a:avLst/>
          </a:prstGeom>
          <a:noFill/>
          <a:ln w="9525">
            <a:noFill/>
            <a:miter lim="800000"/>
            <a:headEnd/>
            <a:tailEnd/>
          </a:ln>
        </p:spPr>
        <p:txBody>
          <a:bodyPr>
            <a:spAutoFit/>
          </a:bodyPr>
          <a:lstStyle/>
          <a:p>
            <a:pPr>
              <a:spcBef>
                <a:spcPct val="50000"/>
              </a:spcBef>
            </a:pPr>
            <a:r>
              <a:rPr lang="en-US">
                <a:latin typeface="Arial" charset="0"/>
              </a:rPr>
              <a:t>*Luyện đọc :</a:t>
            </a:r>
          </a:p>
        </p:txBody>
      </p:sp>
      <p:pic>
        <p:nvPicPr>
          <p:cNvPr id="34831" name="Picture 15" descr="Buon-Chu-Lenh-don-cogiao.jpg"/>
          <p:cNvPicPr>
            <a:picLocks noChangeAspect="1" noChangeArrowheads="1"/>
          </p:cNvPicPr>
          <p:nvPr/>
        </p:nvPicPr>
        <p:blipFill>
          <a:blip r:embed="rId3"/>
          <a:srcRect/>
          <a:stretch>
            <a:fillRect/>
          </a:stretch>
        </p:blipFill>
        <p:spPr bwMode="auto">
          <a:xfrm>
            <a:off x="0" y="1673225"/>
            <a:ext cx="9144000" cy="5184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4831"/>
                                        </p:tgtEl>
                                        <p:attrNameLst>
                                          <p:attrName>style.visibility</p:attrName>
                                        </p:attrNameLst>
                                      </p:cBhvr>
                                      <p:to>
                                        <p:strVal val="visible"/>
                                      </p:to>
                                    </p:set>
                                    <p:animEffect transition="in" filter="diamond(in)">
                                      <p:cBhvr>
                                        <p:cTn id="7" dur="2000"/>
                                        <p:tgtEl>
                                          <p:spTgt spid="348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34828"/>
                                        </p:tgtEl>
                                        <p:attrNameLst>
                                          <p:attrName>style.visibility</p:attrName>
                                        </p:attrNameLst>
                                      </p:cBhvr>
                                      <p:to>
                                        <p:strVal val="visible"/>
                                      </p:to>
                                    </p:set>
                                    <p:anim calcmode="lin" valueType="num">
                                      <p:cBhvr>
                                        <p:cTn id="12" dur="500" fill="hold"/>
                                        <p:tgtEl>
                                          <p:spTgt spid="34828"/>
                                        </p:tgtEl>
                                        <p:attrNameLst>
                                          <p:attrName>ppt_x</p:attrName>
                                        </p:attrNameLst>
                                      </p:cBhvr>
                                      <p:tavLst>
                                        <p:tav tm="0">
                                          <p:val>
                                            <p:strVal val="#ppt_x-.2"/>
                                          </p:val>
                                        </p:tav>
                                        <p:tav tm="100000">
                                          <p:val>
                                            <p:strVal val="#ppt_x"/>
                                          </p:val>
                                        </p:tav>
                                      </p:tavLst>
                                    </p:anim>
                                    <p:anim calcmode="lin" valueType="num">
                                      <p:cBhvr>
                                        <p:cTn id="13" dur="500" fill="hold"/>
                                        <p:tgtEl>
                                          <p:spTgt spid="34828"/>
                                        </p:tgtEl>
                                        <p:attrNameLst>
                                          <p:attrName>ppt_y</p:attrName>
                                        </p:attrNameLst>
                                      </p:cBhvr>
                                      <p:tavLst>
                                        <p:tav tm="0">
                                          <p:val>
                                            <p:strVal val="#ppt_y"/>
                                          </p:val>
                                        </p:tav>
                                        <p:tav tm="100000">
                                          <p:val>
                                            <p:strVal val="#ppt_y"/>
                                          </p:val>
                                        </p:tav>
                                      </p:tavLst>
                                    </p:anim>
                                    <p:animEffect transition="in" filter="wipe(right)" prLst="gradientSize: 0.1">
                                      <p:cBhvr>
                                        <p:cTn id="14" dur="500"/>
                                        <p:tgtEl>
                                          <p:spTgt spid="3482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xit" presetSubtype="0" fill="hold" nodeType="clickEffect">
                                  <p:stCondLst>
                                    <p:cond delay="0"/>
                                  </p:stCondLst>
                                  <p:childTnLst>
                                    <p:anim calcmode="lin" valueType="num">
                                      <p:cBhvr>
                                        <p:cTn id="18" dur="500"/>
                                        <p:tgtEl>
                                          <p:spTgt spid="34831"/>
                                        </p:tgtEl>
                                        <p:attrNameLst>
                                          <p:attrName>ppt_w</p:attrName>
                                        </p:attrNameLst>
                                      </p:cBhvr>
                                      <p:tavLst>
                                        <p:tav tm="0">
                                          <p:val>
                                            <p:strVal val="ppt_w"/>
                                          </p:val>
                                        </p:tav>
                                        <p:tav tm="100000">
                                          <p:val>
                                            <p:fltVal val="0"/>
                                          </p:val>
                                        </p:tav>
                                      </p:tavLst>
                                    </p:anim>
                                    <p:anim calcmode="lin" valueType="num">
                                      <p:cBhvr>
                                        <p:cTn id="19" dur="500"/>
                                        <p:tgtEl>
                                          <p:spTgt spid="34831"/>
                                        </p:tgtEl>
                                        <p:attrNameLst>
                                          <p:attrName>ppt_h</p:attrName>
                                        </p:attrNameLst>
                                      </p:cBhvr>
                                      <p:tavLst>
                                        <p:tav tm="0">
                                          <p:val>
                                            <p:strVal val="ppt_h"/>
                                          </p:val>
                                        </p:tav>
                                        <p:tav tm="100000">
                                          <p:val>
                                            <p:fltVal val="0"/>
                                          </p:val>
                                        </p:tav>
                                      </p:tavLst>
                                    </p:anim>
                                    <p:animEffect transition="out" filter="fade">
                                      <p:cBhvr>
                                        <p:cTn id="20" dur="500"/>
                                        <p:tgtEl>
                                          <p:spTgt spid="34831"/>
                                        </p:tgtEl>
                                      </p:cBhvr>
                                    </p:animEffect>
                                    <p:set>
                                      <p:cBhvr>
                                        <p:cTn id="21" dur="1" fill="hold">
                                          <p:stCondLst>
                                            <p:cond delay="499"/>
                                          </p:stCondLst>
                                        </p:cTn>
                                        <p:tgtEl>
                                          <p:spTgt spid="34831"/>
                                        </p:tgtEl>
                                        <p:attrNameLst>
                                          <p:attrName>style.visibility</p:attrName>
                                        </p:attrNameLst>
                                      </p:cBhvr>
                                      <p:to>
                                        <p:strVal val="hidden"/>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4827"/>
                                        </p:tgtEl>
                                        <p:attrNameLst>
                                          <p:attrName>style.visibility</p:attrName>
                                        </p:attrNameLst>
                                      </p:cBhvr>
                                      <p:to>
                                        <p:strVal val="visible"/>
                                      </p:to>
                                    </p:set>
                                    <p:anim calcmode="lin" valueType="num">
                                      <p:cBhvr>
                                        <p:cTn id="26" dur="500" fill="hold"/>
                                        <p:tgtEl>
                                          <p:spTgt spid="34827"/>
                                        </p:tgtEl>
                                        <p:attrNameLst>
                                          <p:attrName>ppt_x</p:attrName>
                                        </p:attrNameLst>
                                      </p:cBhvr>
                                      <p:tavLst>
                                        <p:tav tm="0">
                                          <p:val>
                                            <p:strVal val="#ppt_x-.2"/>
                                          </p:val>
                                        </p:tav>
                                        <p:tav tm="100000">
                                          <p:val>
                                            <p:strVal val="#ppt_x"/>
                                          </p:val>
                                        </p:tav>
                                      </p:tavLst>
                                    </p:anim>
                                    <p:anim calcmode="lin" valueType="num">
                                      <p:cBhvr>
                                        <p:cTn id="27" dur="500" fill="hold"/>
                                        <p:tgtEl>
                                          <p:spTgt spid="34827"/>
                                        </p:tgtEl>
                                        <p:attrNameLst>
                                          <p:attrName>ppt_y</p:attrName>
                                        </p:attrNameLst>
                                      </p:cBhvr>
                                      <p:tavLst>
                                        <p:tav tm="0">
                                          <p:val>
                                            <p:strVal val="#ppt_y"/>
                                          </p:val>
                                        </p:tav>
                                        <p:tav tm="100000">
                                          <p:val>
                                            <p:strVal val="#ppt_y"/>
                                          </p:val>
                                        </p:tav>
                                      </p:tavLst>
                                    </p:anim>
                                    <p:animEffect transition="in" filter="wipe(right)" prLst="gradientSize: 0.1">
                                      <p:cBhvr>
                                        <p:cTn id="28" dur="500"/>
                                        <p:tgtEl>
                                          <p:spTgt spid="3482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34830"/>
                                        </p:tgtEl>
                                        <p:attrNameLst>
                                          <p:attrName>style.visibility</p:attrName>
                                        </p:attrNameLst>
                                      </p:cBhvr>
                                      <p:to>
                                        <p:strVal val="visible"/>
                                      </p:to>
                                    </p:set>
                                    <p:anim calcmode="lin" valueType="num">
                                      <p:cBhvr>
                                        <p:cTn id="33" dur="500" fill="hold"/>
                                        <p:tgtEl>
                                          <p:spTgt spid="34830"/>
                                        </p:tgtEl>
                                        <p:attrNameLst>
                                          <p:attrName>ppt_x</p:attrName>
                                        </p:attrNameLst>
                                      </p:cBhvr>
                                      <p:tavLst>
                                        <p:tav tm="0">
                                          <p:val>
                                            <p:strVal val="#ppt_x-.2"/>
                                          </p:val>
                                        </p:tav>
                                        <p:tav tm="100000">
                                          <p:val>
                                            <p:strVal val="#ppt_x"/>
                                          </p:val>
                                        </p:tav>
                                      </p:tavLst>
                                    </p:anim>
                                    <p:anim calcmode="lin" valueType="num">
                                      <p:cBhvr>
                                        <p:cTn id="34" dur="500" fill="hold"/>
                                        <p:tgtEl>
                                          <p:spTgt spid="34830"/>
                                        </p:tgtEl>
                                        <p:attrNameLst>
                                          <p:attrName>ppt_y</p:attrName>
                                        </p:attrNameLst>
                                      </p:cBhvr>
                                      <p:tavLst>
                                        <p:tav tm="0">
                                          <p:val>
                                            <p:strVal val="#ppt_y"/>
                                          </p:val>
                                        </p:tav>
                                        <p:tav tm="100000">
                                          <p:val>
                                            <p:strVal val="#ppt_y"/>
                                          </p:val>
                                        </p:tav>
                                      </p:tavLst>
                                    </p:anim>
                                    <p:animEffect transition="in" filter="wipe(right)" prLst="gradientSize: 0.1">
                                      <p:cBhvr>
                                        <p:cTn id="35" dur="500"/>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7" grpId="0"/>
      <p:bldP spid="34828" grpId="0" animBg="1"/>
      <p:bldP spid="348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smtClean="0"/>
          </a:p>
        </p:txBody>
      </p:sp>
      <p:sp>
        <p:nvSpPr>
          <p:cNvPr id="4099" name="Rectangle 3"/>
          <p:cNvSpPr>
            <a:spLocks noGrp="1" noChangeArrowheads="1"/>
          </p:cNvSpPr>
          <p:nvPr>
            <p:ph type="body" idx="1"/>
          </p:nvPr>
        </p:nvSpPr>
        <p:spPr/>
        <p:txBody>
          <a:bodyPr/>
          <a:lstStyle/>
          <a:p>
            <a:pPr eaLnBrk="1" hangingPunct="1"/>
            <a:endParaRPr lang="en-US" smtClean="0"/>
          </a:p>
        </p:txBody>
      </p:sp>
      <p:pic>
        <p:nvPicPr>
          <p:cNvPr id="4100"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101"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4102"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4103"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4104"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4105" name="Group 10"/>
          <p:cNvGrpSpPr>
            <a:grpSpLocks/>
          </p:cNvGrpSpPr>
          <p:nvPr/>
        </p:nvGrpSpPr>
        <p:grpSpPr bwMode="auto">
          <a:xfrm>
            <a:off x="971550" y="2420938"/>
            <a:ext cx="2387600" cy="407987"/>
            <a:chOff x="912" y="799"/>
            <a:chExt cx="1504" cy="305"/>
          </a:xfrm>
        </p:grpSpPr>
        <p:sp>
          <p:nvSpPr>
            <p:cNvPr id="4114"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4115"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4106" name="Group 13"/>
          <p:cNvGrpSpPr>
            <a:grpSpLocks/>
          </p:cNvGrpSpPr>
          <p:nvPr/>
        </p:nvGrpSpPr>
        <p:grpSpPr bwMode="auto">
          <a:xfrm>
            <a:off x="5580063" y="2447925"/>
            <a:ext cx="2362200" cy="404813"/>
            <a:chOff x="3504" y="801"/>
            <a:chExt cx="1488" cy="303"/>
          </a:xfrm>
        </p:grpSpPr>
        <p:sp>
          <p:nvSpPr>
            <p:cNvPr id="4112"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4113"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sp>
        <p:nvSpPr>
          <p:cNvPr id="4107" name="Text Box 16"/>
          <p:cNvSpPr txBox="1">
            <a:spLocks noChangeArrowheads="1"/>
          </p:cNvSpPr>
          <p:nvPr/>
        </p:nvSpPr>
        <p:spPr bwMode="auto">
          <a:xfrm>
            <a:off x="684213" y="3141663"/>
            <a:ext cx="2735262" cy="457200"/>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
        <p:nvSpPr>
          <p:cNvPr id="25617" name="Text Box 17"/>
          <p:cNvSpPr txBox="1">
            <a:spLocks noChangeArrowheads="1"/>
          </p:cNvSpPr>
          <p:nvPr/>
        </p:nvSpPr>
        <p:spPr bwMode="auto">
          <a:xfrm>
            <a:off x="611188" y="3619500"/>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già Rok</a:t>
            </a:r>
          </a:p>
        </p:txBody>
      </p:sp>
      <p:sp>
        <p:nvSpPr>
          <p:cNvPr id="25618" name="Text Box 18"/>
          <p:cNvSpPr txBox="1">
            <a:spLocks noChangeArrowheads="1"/>
          </p:cNvSpPr>
          <p:nvPr/>
        </p:nvSpPr>
        <p:spPr bwMode="auto">
          <a:xfrm>
            <a:off x="611188" y="3068638"/>
            <a:ext cx="3240087" cy="457200"/>
          </a:xfrm>
          <a:prstGeom prst="rect">
            <a:avLst/>
          </a:prstGeom>
          <a:noFill/>
          <a:ln w="9525">
            <a:noFill/>
            <a:miter lim="800000"/>
            <a:headEnd/>
            <a:tailEnd/>
          </a:ln>
        </p:spPr>
        <p:txBody>
          <a:bodyPr>
            <a:spAutoFit/>
          </a:bodyPr>
          <a:lstStyle/>
          <a:p>
            <a:pPr>
              <a:spcBef>
                <a:spcPct val="50000"/>
              </a:spcBef>
            </a:pPr>
            <a:r>
              <a:rPr lang="en-US">
                <a:latin typeface="Arial" charset="0"/>
              </a:rPr>
              <a:t>Y Hoa </a:t>
            </a:r>
          </a:p>
        </p:txBody>
      </p:sp>
      <p:sp>
        <p:nvSpPr>
          <p:cNvPr id="25620" name="Text Box 20"/>
          <p:cNvSpPr txBox="1">
            <a:spLocks noChangeArrowheads="1"/>
          </p:cNvSpPr>
          <p:nvPr/>
        </p:nvSpPr>
        <p:spPr bwMode="auto">
          <a:xfrm>
            <a:off x="611188" y="4221163"/>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Phăng phắc</a:t>
            </a:r>
          </a:p>
        </p:txBody>
      </p:sp>
      <p:sp>
        <p:nvSpPr>
          <p:cNvPr id="25626" name="Text Box 26"/>
          <p:cNvSpPr txBox="1">
            <a:spLocks noChangeArrowheads="1"/>
          </p:cNvSpPr>
          <p:nvPr/>
        </p:nvSpPr>
        <p:spPr bwMode="auto">
          <a:xfrm>
            <a:off x="4787900" y="3068638"/>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Buôn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5618"/>
                                        </p:tgtEl>
                                        <p:attrNameLst>
                                          <p:attrName>style.visibility</p:attrName>
                                        </p:attrNameLst>
                                      </p:cBhvr>
                                      <p:to>
                                        <p:strVal val="visible"/>
                                      </p:to>
                                    </p:set>
                                    <p:anim calcmode="lin" valueType="num">
                                      <p:cBhvr>
                                        <p:cTn id="7" dur="1000" fill="hold"/>
                                        <p:tgtEl>
                                          <p:spTgt spid="25618"/>
                                        </p:tgtEl>
                                        <p:attrNameLst>
                                          <p:attrName>ppt_x</p:attrName>
                                        </p:attrNameLst>
                                      </p:cBhvr>
                                      <p:tavLst>
                                        <p:tav tm="0">
                                          <p:val>
                                            <p:strVal val="#ppt_x-.2"/>
                                          </p:val>
                                        </p:tav>
                                        <p:tav tm="100000">
                                          <p:val>
                                            <p:strVal val="#ppt_x"/>
                                          </p:val>
                                        </p:tav>
                                      </p:tavLst>
                                    </p:anim>
                                    <p:anim calcmode="lin" valueType="num">
                                      <p:cBhvr>
                                        <p:cTn id="8" dur="1000" fill="hold"/>
                                        <p:tgtEl>
                                          <p:spTgt spid="256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56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25617"/>
                                        </p:tgtEl>
                                        <p:attrNameLst>
                                          <p:attrName>style.visibility</p:attrName>
                                        </p:attrNameLst>
                                      </p:cBhvr>
                                      <p:to>
                                        <p:strVal val="visible"/>
                                      </p:to>
                                    </p:set>
                                    <p:anim calcmode="lin" valueType="num">
                                      <p:cBhvr>
                                        <p:cTn id="14" dur="1000" fill="hold"/>
                                        <p:tgtEl>
                                          <p:spTgt spid="25617"/>
                                        </p:tgtEl>
                                        <p:attrNameLst>
                                          <p:attrName>ppt_x</p:attrName>
                                        </p:attrNameLst>
                                      </p:cBhvr>
                                      <p:tavLst>
                                        <p:tav tm="0">
                                          <p:val>
                                            <p:strVal val="#ppt_x-.2"/>
                                          </p:val>
                                        </p:tav>
                                        <p:tav tm="100000">
                                          <p:val>
                                            <p:strVal val="#ppt_x"/>
                                          </p:val>
                                        </p:tav>
                                      </p:tavLst>
                                    </p:anim>
                                    <p:anim calcmode="lin" valueType="num">
                                      <p:cBhvr>
                                        <p:cTn id="15" dur="1000" fill="hold"/>
                                        <p:tgtEl>
                                          <p:spTgt spid="25617"/>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561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25620"/>
                                        </p:tgtEl>
                                        <p:attrNameLst>
                                          <p:attrName>style.visibility</p:attrName>
                                        </p:attrNameLst>
                                      </p:cBhvr>
                                      <p:to>
                                        <p:strVal val="visible"/>
                                      </p:to>
                                    </p:set>
                                    <p:anim calcmode="lin" valueType="num">
                                      <p:cBhvr>
                                        <p:cTn id="21" dur="1000" fill="hold"/>
                                        <p:tgtEl>
                                          <p:spTgt spid="25620"/>
                                        </p:tgtEl>
                                        <p:attrNameLst>
                                          <p:attrName>ppt_x</p:attrName>
                                        </p:attrNameLst>
                                      </p:cBhvr>
                                      <p:tavLst>
                                        <p:tav tm="0">
                                          <p:val>
                                            <p:strVal val="#ppt_x-.2"/>
                                          </p:val>
                                        </p:tav>
                                        <p:tav tm="100000">
                                          <p:val>
                                            <p:strVal val="#ppt_x"/>
                                          </p:val>
                                        </p:tav>
                                      </p:tavLst>
                                    </p:anim>
                                    <p:anim calcmode="lin" valueType="num">
                                      <p:cBhvr>
                                        <p:cTn id="22" dur="1000" fill="hold"/>
                                        <p:tgtEl>
                                          <p:spTgt spid="25620"/>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562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25626"/>
                                        </p:tgtEl>
                                        <p:attrNameLst>
                                          <p:attrName>style.visibility</p:attrName>
                                        </p:attrNameLst>
                                      </p:cBhvr>
                                      <p:to>
                                        <p:strVal val="visible"/>
                                      </p:to>
                                    </p:set>
                                    <p:anim calcmode="lin" valueType="num">
                                      <p:cBhvr>
                                        <p:cTn id="28" dur="1000" fill="hold"/>
                                        <p:tgtEl>
                                          <p:spTgt spid="25626"/>
                                        </p:tgtEl>
                                        <p:attrNameLst>
                                          <p:attrName>ppt_x</p:attrName>
                                        </p:attrNameLst>
                                      </p:cBhvr>
                                      <p:tavLst>
                                        <p:tav tm="0">
                                          <p:val>
                                            <p:strVal val="#ppt_x-.2"/>
                                          </p:val>
                                        </p:tav>
                                        <p:tav tm="100000">
                                          <p:val>
                                            <p:strVal val="#ppt_x"/>
                                          </p:val>
                                        </p:tav>
                                      </p:tavLst>
                                    </p:anim>
                                    <p:anim calcmode="lin" valueType="num">
                                      <p:cBhvr>
                                        <p:cTn id="29" dur="1000" fill="hold"/>
                                        <p:tgtEl>
                                          <p:spTgt spid="25626"/>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5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7" grpId="0"/>
      <p:bldP spid="25618" grpId="0"/>
      <p:bldP spid="25620" grpId="0"/>
      <p:bldP spid="256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smtClean="0"/>
          </a:p>
        </p:txBody>
      </p:sp>
      <p:sp>
        <p:nvSpPr>
          <p:cNvPr id="5123" name="Rectangle 3"/>
          <p:cNvSpPr>
            <a:spLocks noGrp="1" noChangeArrowheads="1"/>
          </p:cNvSpPr>
          <p:nvPr>
            <p:ph type="body" idx="1"/>
          </p:nvPr>
        </p:nvSpPr>
        <p:spPr/>
        <p:txBody>
          <a:bodyPr/>
          <a:lstStyle/>
          <a:p>
            <a:pPr eaLnBrk="1" hangingPunct="1"/>
            <a:endParaRPr lang="en-US" smtClean="0"/>
          </a:p>
        </p:txBody>
      </p:sp>
      <p:pic>
        <p:nvPicPr>
          <p:cNvPr id="5124"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125"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5126"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5127"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5128"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5129" name="Group 10"/>
          <p:cNvGrpSpPr>
            <a:grpSpLocks/>
          </p:cNvGrpSpPr>
          <p:nvPr/>
        </p:nvGrpSpPr>
        <p:grpSpPr bwMode="auto">
          <a:xfrm>
            <a:off x="971550" y="2520950"/>
            <a:ext cx="2387600" cy="407988"/>
            <a:chOff x="912" y="799"/>
            <a:chExt cx="1504" cy="305"/>
          </a:xfrm>
        </p:grpSpPr>
        <p:sp>
          <p:nvSpPr>
            <p:cNvPr id="5134"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5135"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5130" name="Group 13"/>
          <p:cNvGrpSpPr>
            <a:grpSpLocks/>
          </p:cNvGrpSpPr>
          <p:nvPr/>
        </p:nvGrpSpPr>
        <p:grpSpPr bwMode="auto">
          <a:xfrm>
            <a:off x="5580063" y="2447925"/>
            <a:ext cx="2362200" cy="404813"/>
            <a:chOff x="3504" y="801"/>
            <a:chExt cx="1488" cy="303"/>
          </a:xfrm>
        </p:grpSpPr>
        <p:sp>
          <p:nvSpPr>
            <p:cNvPr id="5132"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5133"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pic>
        <p:nvPicPr>
          <p:cNvPr id="5131" name="Picture 16" descr="lang buon"/>
          <p:cNvPicPr>
            <a:picLocks noChangeAspect="1" noChangeArrowheads="1"/>
          </p:cNvPicPr>
          <p:nvPr/>
        </p:nvPicPr>
        <p:blipFill>
          <a:blip r:embed="rId3"/>
          <a:srcRect/>
          <a:stretch>
            <a:fillRect/>
          </a:stretch>
        </p:blipFill>
        <p:spPr bwMode="auto">
          <a:xfrm>
            <a:off x="0" y="1806575"/>
            <a:ext cx="9144000" cy="5051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smtClean="0"/>
          </a:p>
        </p:txBody>
      </p:sp>
      <p:sp>
        <p:nvSpPr>
          <p:cNvPr id="6147" name="Rectangle 3"/>
          <p:cNvSpPr>
            <a:spLocks noGrp="1" noChangeArrowheads="1"/>
          </p:cNvSpPr>
          <p:nvPr>
            <p:ph type="body" idx="1"/>
          </p:nvPr>
        </p:nvSpPr>
        <p:spPr/>
        <p:txBody>
          <a:bodyPr/>
          <a:lstStyle/>
          <a:p>
            <a:pPr eaLnBrk="1" hangingPunct="1"/>
            <a:endParaRPr lang="en-US" smtClean="0"/>
          </a:p>
        </p:txBody>
      </p:sp>
      <p:pic>
        <p:nvPicPr>
          <p:cNvPr id="6148"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149"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6150"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6151"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6152"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6153" name="Group 10"/>
          <p:cNvGrpSpPr>
            <a:grpSpLocks/>
          </p:cNvGrpSpPr>
          <p:nvPr/>
        </p:nvGrpSpPr>
        <p:grpSpPr bwMode="auto">
          <a:xfrm>
            <a:off x="971550" y="2520950"/>
            <a:ext cx="2387600" cy="407988"/>
            <a:chOff x="912" y="799"/>
            <a:chExt cx="1504" cy="305"/>
          </a:xfrm>
        </p:grpSpPr>
        <p:sp>
          <p:nvSpPr>
            <p:cNvPr id="6162"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6163"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6154" name="Group 13"/>
          <p:cNvGrpSpPr>
            <a:grpSpLocks/>
          </p:cNvGrpSpPr>
          <p:nvPr/>
        </p:nvGrpSpPr>
        <p:grpSpPr bwMode="auto">
          <a:xfrm>
            <a:off x="5580063" y="2447925"/>
            <a:ext cx="2362200" cy="404813"/>
            <a:chOff x="3504" y="801"/>
            <a:chExt cx="1488" cy="303"/>
          </a:xfrm>
        </p:grpSpPr>
        <p:sp>
          <p:nvSpPr>
            <p:cNvPr id="6160"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6161"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sp>
        <p:nvSpPr>
          <p:cNvPr id="6155" name="Text Box 16"/>
          <p:cNvSpPr txBox="1">
            <a:spLocks noChangeArrowheads="1"/>
          </p:cNvSpPr>
          <p:nvPr/>
        </p:nvSpPr>
        <p:spPr bwMode="auto">
          <a:xfrm>
            <a:off x="611188" y="3619500"/>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già Rok</a:t>
            </a:r>
          </a:p>
        </p:txBody>
      </p:sp>
      <p:sp>
        <p:nvSpPr>
          <p:cNvPr id="6156" name="Text Box 17"/>
          <p:cNvSpPr txBox="1">
            <a:spLocks noChangeArrowheads="1"/>
          </p:cNvSpPr>
          <p:nvPr/>
        </p:nvSpPr>
        <p:spPr bwMode="auto">
          <a:xfrm>
            <a:off x="611188" y="3068638"/>
            <a:ext cx="3240087" cy="457200"/>
          </a:xfrm>
          <a:prstGeom prst="rect">
            <a:avLst/>
          </a:prstGeom>
          <a:noFill/>
          <a:ln w="9525">
            <a:noFill/>
            <a:miter lim="800000"/>
            <a:headEnd/>
            <a:tailEnd/>
          </a:ln>
        </p:spPr>
        <p:txBody>
          <a:bodyPr>
            <a:spAutoFit/>
          </a:bodyPr>
          <a:lstStyle/>
          <a:p>
            <a:pPr>
              <a:spcBef>
                <a:spcPct val="50000"/>
              </a:spcBef>
            </a:pPr>
            <a:r>
              <a:rPr lang="en-US">
                <a:latin typeface="Arial" charset="0"/>
              </a:rPr>
              <a:t>Y Hoa </a:t>
            </a:r>
          </a:p>
        </p:txBody>
      </p:sp>
      <p:sp>
        <p:nvSpPr>
          <p:cNvPr id="6157" name="Text Box 18"/>
          <p:cNvSpPr txBox="1">
            <a:spLocks noChangeArrowheads="1"/>
          </p:cNvSpPr>
          <p:nvPr/>
        </p:nvSpPr>
        <p:spPr bwMode="auto">
          <a:xfrm>
            <a:off x="611188" y="4221163"/>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Phăng phắc</a:t>
            </a:r>
          </a:p>
        </p:txBody>
      </p:sp>
      <p:sp>
        <p:nvSpPr>
          <p:cNvPr id="6158" name="Text Box 19"/>
          <p:cNvSpPr txBox="1">
            <a:spLocks noChangeArrowheads="1"/>
          </p:cNvSpPr>
          <p:nvPr/>
        </p:nvSpPr>
        <p:spPr bwMode="auto">
          <a:xfrm>
            <a:off x="4787900" y="3068638"/>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Buôn </a:t>
            </a:r>
          </a:p>
        </p:txBody>
      </p:sp>
      <p:sp>
        <p:nvSpPr>
          <p:cNvPr id="26644" name="Text Box 20"/>
          <p:cNvSpPr txBox="1">
            <a:spLocks noChangeArrowheads="1"/>
          </p:cNvSpPr>
          <p:nvPr/>
        </p:nvSpPr>
        <p:spPr bwMode="auto">
          <a:xfrm>
            <a:off x="5830888" y="3068638"/>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,Nghi thức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6644"/>
                                        </p:tgtEl>
                                        <p:attrNameLst>
                                          <p:attrName>style.visibility</p:attrName>
                                        </p:attrNameLst>
                                      </p:cBhvr>
                                      <p:to>
                                        <p:strVal val="visible"/>
                                      </p:to>
                                    </p:set>
                                    <p:anim calcmode="lin" valueType="num">
                                      <p:cBhvr>
                                        <p:cTn id="7" dur="1000" fill="hold"/>
                                        <p:tgtEl>
                                          <p:spTgt spid="26644"/>
                                        </p:tgtEl>
                                        <p:attrNameLst>
                                          <p:attrName>ppt_x</p:attrName>
                                        </p:attrNameLst>
                                      </p:cBhvr>
                                      <p:tavLst>
                                        <p:tav tm="0">
                                          <p:val>
                                            <p:strVal val="#ppt_x-.2"/>
                                          </p:val>
                                        </p:tav>
                                        <p:tav tm="100000">
                                          <p:val>
                                            <p:strVal val="#ppt_x"/>
                                          </p:val>
                                        </p:tav>
                                      </p:tavLst>
                                    </p:anim>
                                    <p:anim calcmode="lin" valueType="num">
                                      <p:cBhvr>
                                        <p:cTn id="8" dur="1000" fill="hold"/>
                                        <p:tgtEl>
                                          <p:spTgt spid="26644"/>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type="body" idx="1"/>
          </p:nvPr>
        </p:nvSpPr>
        <p:spPr/>
        <p:txBody>
          <a:bodyPr/>
          <a:lstStyle/>
          <a:p>
            <a:pPr eaLnBrk="1" hangingPunct="1"/>
            <a:endParaRPr lang="en-US" smtClean="0"/>
          </a:p>
        </p:txBody>
      </p:sp>
      <p:pic>
        <p:nvPicPr>
          <p:cNvPr id="7172"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7173"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7174"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7175"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7176"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7177" name="Group 10"/>
          <p:cNvGrpSpPr>
            <a:grpSpLocks/>
          </p:cNvGrpSpPr>
          <p:nvPr/>
        </p:nvGrpSpPr>
        <p:grpSpPr bwMode="auto">
          <a:xfrm>
            <a:off x="971550" y="2520950"/>
            <a:ext cx="2387600" cy="407988"/>
            <a:chOff x="912" y="799"/>
            <a:chExt cx="1504" cy="305"/>
          </a:xfrm>
        </p:grpSpPr>
        <p:sp>
          <p:nvSpPr>
            <p:cNvPr id="7185"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7186"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7178" name="Group 13"/>
          <p:cNvGrpSpPr>
            <a:grpSpLocks/>
          </p:cNvGrpSpPr>
          <p:nvPr/>
        </p:nvGrpSpPr>
        <p:grpSpPr bwMode="auto">
          <a:xfrm>
            <a:off x="5580063" y="2447925"/>
            <a:ext cx="2362200" cy="404813"/>
            <a:chOff x="3504" y="801"/>
            <a:chExt cx="1488" cy="303"/>
          </a:xfrm>
        </p:grpSpPr>
        <p:sp>
          <p:nvSpPr>
            <p:cNvPr id="7183"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7184"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pic>
        <p:nvPicPr>
          <p:cNvPr id="7179" name="Picture 16" descr="nghi thuc tam tuong - Cham"/>
          <p:cNvPicPr>
            <a:picLocks noChangeAspect="1" noChangeArrowheads="1"/>
          </p:cNvPicPr>
          <p:nvPr/>
        </p:nvPicPr>
        <p:blipFill>
          <a:blip r:embed="rId3"/>
          <a:srcRect/>
          <a:stretch>
            <a:fillRect/>
          </a:stretch>
        </p:blipFill>
        <p:spPr bwMode="auto">
          <a:xfrm>
            <a:off x="250825" y="1989138"/>
            <a:ext cx="3600450" cy="4113212"/>
          </a:xfrm>
          <a:prstGeom prst="rect">
            <a:avLst/>
          </a:prstGeom>
          <a:noFill/>
          <a:ln w="9525">
            <a:noFill/>
            <a:miter lim="800000"/>
            <a:headEnd/>
            <a:tailEnd/>
          </a:ln>
        </p:spPr>
      </p:pic>
      <p:sp>
        <p:nvSpPr>
          <p:cNvPr id="7180" name="Text Box 17"/>
          <p:cNvSpPr txBox="1">
            <a:spLocks noChangeArrowheads="1"/>
          </p:cNvSpPr>
          <p:nvPr/>
        </p:nvSpPr>
        <p:spPr bwMode="auto">
          <a:xfrm>
            <a:off x="-36513" y="6194425"/>
            <a:ext cx="4999038" cy="427038"/>
          </a:xfrm>
          <a:prstGeom prst="rect">
            <a:avLst/>
          </a:prstGeom>
          <a:noFill/>
          <a:ln w="9525">
            <a:noFill/>
            <a:miter lim="800000"/>
            <a:headEnd/>
            <a:tailEnd/>
          </a:ln>
        </p:spPr>
        <p:txBody>
          <a:bodyPr>
            <a:spAutoFit/>
          </a:bodyPr>
          <a:lstStyle/>
          <a:p>
            <a:pPr>
              <a:spcBef>
                <a:spcPct val="50000"/>
              </a:spcBef>
            </a:pPr>
            <a:r>
              <a:rPr lang="en-US" sz="2200">
                <a:latin typeface="Arial" charset="0"/>
              </a:rPr>
              <a:t>Nghi thức tắm tượng của người Chăm</a:t>
            </a:r>
          </a:p>
        </p:txBody>
      </p:sp>
      <p:pic>
        <p:nvPicPr>
          <p:cNvPr id="7181" name="Picture 18" descr="ruou_can-2">
            <a:hlinkClick r:id="rId4"/>
          </p:cNvPr>
          <p:cNvPicPr>
            <a:picLocks noChangeAspect="1" noChangeArrowheads="1"/>
          </p:cNvPicPr>
          <p:nvPr/>
        </p:nvPicPr>
        <p:blipFill>
          <a:blip r:embed="rId5"/>
          <a:srcRect/>
          <a:stretch>
            <a:fillRect/>
          </a:stretch>
        </p:blipFill>
        <p:spPr bwMode="auto">
          <a:xfrm>
            <a:off x="4057650" y="2282825"/>
            <a:ext cx="5086350" cy="3819525"/>
          </a:xfrm>
          <a:prstGeom prst="rect">
            <a:avLst/>
          </a:prstGeom>
          <a:noFill/>
          <a:ln w="9525">
            <a:noFill/>
            <a:miter lim="800000"/>
            <a:headEnd/>
            <a:tailEnd/>
          </a:ln>
        </p:spPr>
      </p:pic>
      <p:sp>
        <p:nvSpPr>
          <p:cNvPr id="7182" name="Text Box 19"/>
          <p:cNvSpPr txBox="1">
            <a:spLocks noChangeArrowheads="1"/>
          </p:cNvSpPr>
          <p:nvPr/>
        </p:nvSpPr>
        <p:spPr bwMode="auto">
          <a:xfrm>
            <a:off x="5200650" y="6194425"/>
            <a:ext cx="3692525" cy="427038"/>
          </a:xfrm>
          <a:prstGeom prst="rect">
            <a:avLst/>
          </a:prstGeom>
          <a:noFill/>
          <a:ln w="9525">
            <a:noFill/>
            <a:miter lim="800000"/>
            <a:headEnd/>
            <a:tailEnd/>
          </a:ln>
        </p:spPr>
        <p:txBody>
          <a:bodyPr>
            <a:spAutoFit/>
          </a:bodyPr>
          <a:lstStyle/>
          <a:p>
            <a:pPr>
              <a:spcBef>
                <a:spcPct val="50000"/>
              </a:spcBef>
            </a:pPr>
            <a:r>
              <a:rPr lang="en-US" sz="2200">
                <a:latin typeface="Arial" charset="0"/>
              </a:rPr>
              <a:t>Nghi thức uống rượu cần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n-US" smtClean="0"/>
          </a:p>
        </p:txBody>
      </p:sp>
      <p:sp>
        <p:nvSpPr>
          <p:cNvPr id="8195" name="Rectangle 3"/>
          <p:cNvSpPr>
            <a:spLocks noGrp="1" noChangeArrowheads="1"/>
          </p:cNvSpPr>
          <p:nvPr>
            <p:ph type="body" idx="1"/>
          </p:nvPr>
        </p:nvSpPr>
        <p:spPr/>
        <p:txBody>
          <a:bodyPr/>
          <a:lstStyle/>
          <a:p>
            <a:pPr eaLnBrk="1" hangingPunct="1"/>
            <a:endParaRPr lang="en-US" smtClean="0"/>
          </a:p>
        </p:txBody>
      </p:sp>
      <p:pic>
        <p:nvPicPr>
          <p:cNvPr id="8196"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197"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8198"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8199"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8200"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8201" name="Group 10"/>
          <p:cNvGrpSpPr>
            <a:grpSpLocks/>
          </p:cNvGrpSpPr>
          <p:nvPr/>
        </p:nvGrpSpPr>
        <p:grpSpPr bwMode="auto">
          <a:xfrm>
            <a:off x="971550" y="2520950"/>
            <a:ext cx="2387600" cy="407988"/>
            <a:chOff x="912" y="799"/>
            <a:chExt cx="1504" cy="305"/>
          </a:xfrm>
        </p:grpSpPr>
        <p:sp>
          <p:nvSpPr>
            <p:cNvPr id="8211"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8212"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8202" name="Group 13"/>
          <p:cNvGrpSpPr>
            <a:grpSpLocks/>
          </p:cNvGrpSpPr>
          <p:nvPr/>
        </p:nvGrpSpPr>
        <p:grpSpPr bwMode="auto">
          <a:xfrm>
            <a:off x="5580063" y="2447925"/>
            <a:ext cx="2362200" cy="404813"/>
            <a:chOff x="3504" y="801"/>
            <a:chExt cx="1488" cy="303"/>
          </a:xfrm>
        </p:grpSpPr>
        <p:sp>
          <p:nvSpPr>
            <p:cNvPr id="8209"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8210"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sp>
        <p:nvSpPr>
          <p:cNvPr id="8203" name="Text Box 16"/>
          <p:cNvSpPr txBox="1">
            <a:spLocks noChangeArrowheads="1"/>
          </p:cNvSpPr>
          <p:nvPr/>
        </p:nvSpPr>
        <p:spPr bwMode="auto">
          <a:xfrm>
            <a:off x="611188" y="3619500"/>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già Rok</a:t>
            </a:r>
          </a:p>
        </p:txBody>
      </p:sp>
      <p:sp>
        <p:nvSpPr>
          <p:cNvPr id="8204" name="Text Box 17"/>
          <p:cNvSpPr txBox="1">
            <a:spLocks noChangeArrowheads="1"/>
          </p:cNvSpPr>
          <p:nvPr/>
        </p:nvSpPr>
        <p:spPr bwMode="auto">
          <a:xfrm>
            <a:off x="611188" y="3068638"/>
            <a:ext cx="3240087" cy="457200"/>
          </a:xfrm>
          <a:prstGeom prst="rect">
            <a:avLst/>
          </a:prstGeom>
          <a:noFill/>
          <a:ln w="9525">
            <a:noFill/>
            <a:miter lim="800000"/>
            <a:headEnd/>
            <a:tailEnd/>
          </a:ln>
        </p:spPr>
        <p:txBody>
          <a:bodyPr>
            <a:spAutoFit/>
          </a:bodyPr>
          <a:lstStyle/>
          <a:p>
            <a:pPr>
              <a:spcBef>
                <a:spcPct val="50000"/>
              </a:spcBef>
            </a:pPr>
            <a:r>
              <a:rPr lang="en-US">
                <a:latin typeface="Arial" charset="0"/>
              </a:rPr>
              <a:t>Y Hoa </a:t>
            </a:r>
          </a:p>
        </p:txBody>
      </p:sp>
      <p:sp>
        <p:nvSpPr>
          <p:cNvPr id="8205" name="Text Box 18"/>
          <p:cNvSpPr txBox="1">
            <a:spLocks noChangeArrowheads="1"/>
          </p:cNvSpPr>
          <p:nvPr/>
        </p:nvSpPr>
        <p:spPr bwMode="auto">
          <a:xfrm>
            <a:off x="611188" y="4221163"/>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Phăng phắc</a:t>
            </a:r>
          </a:p>
        </p:txBody>
      </p:sp>
      <p:sp>
        <p:nvSpPr>
          <p:cNvPr id="8206" name="Text Box 19"/>
          <p:cNvSpPr txBox="1">
            <a:spLocks noChangeArrowheads="1"/>
          </p:cNvSpPr>
          <p:nvPr/>
        </p:nvSpPr>
        <p:spPr bwMode="auto">
          <a:xfrm>
            <a:off x="4716463" y="2924175"/>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Buôn </a:t>
            </a:r>
          </a:p>
        </p:txBody>
      </p:sp>
      <p:sp>
        <p:nvSpPr>
          <p:cNvPr id="8207" name="Text Box 20"/>
          <p:cNvSpPr txBox="1">
            <a:spLocks noChangeArrowheads="1"/>
          </p:cNvSpPr>
          <p:nvPr/>
        </p:nvSpPr>
        <p:spPr bwMode="auto">
          <a:xfrm>
            <a:off x="5508625" y="2924175"/>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,Nghi thức </a:t>
            </a:r>
          </a:p>
        </p:txBody>
      </p:sp>
      <p:sp>
        <p:nvSpPr>
          <p:cNvPr id="28693" name="Text Box 21"/>
          <p:cNvSpPr txBox="1">
            <a:spLocks noChangeArrowheads="1"/>
          </p:cNvSpPr>
          <p:nvPr/>
        </p:nvSpPr>
        <p:spPr bwMode="auto">
          <a:xfrm>
            <a:off x="7164388" y="2924175"/>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,Gùi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8693"/>
                                        </p:tgtEl>
                                        <p:attrNameLst>
                                          <p:attrName>style.visibility</p:attrName>
                                        </p:attrNameLst>
                                      </p:cBhvr>
                                      <p:to>
                                        <p:strVal val="visible"/>
                                      </p:to>
                                    </p:set>
                                    <p:anim calcmode="lin" valueType="num">
                                      <p:cBhvr>
                                        <p:cTn id="7" dur="1000" fill="hold"/>
                                        <p:tgtEl>
                                          <p:spTgt spid="28693"/>
                                        </p:tgtEl>
                                        <p:attrNameLst>
                                          <p:attrName>ppt_x</p:attrName>
                                        </p:attrNameLst>
                                      </p:cBhvr>
                                      <p:tavLst>
                                        <p:tav tm="0">
                                          <p:val>
                                            <p:strVal val="#ppt_x-.2"/>
                                          </p:val>
                                        </p:tav>
                                        <p:tav tm="100000">
                                          <p:val>
                                            <p:strVal val="#ppt_x"/>
                                          </p:val>
                                        </p:tav>
                                      </p:tavLst>
                                    </p:anim>
                                    <p:anim calcmode="lin" valueType="num">
                                      <p:cBhvr>
                                        <p:cTn id="8" dur="1000" fill="hold"/>
                                        <p:tgtEl>
                                          <p:spTgt spid="28693"/>
                                        </p:tgtEl>
                                        <p:attrNameLst>
                                          <p:attrName>ppt_y</p:attrName>
                                        </p:attrNameLst>
                                      </p:cBhvr>
                                      <p:tavLst>
                                        <p:tav tm="0">
                                          <p:val>
                                            <p:strVal val="#ppt_y"/>
                                          </p:val>
                                        </p:tav>
                                        <p:tav tm="100000">
                                          <p:val>
                                            <p:strVal val="#ppt_y"/>
                                          </p:val>
                                        </p:tav>
                                      </p:tavLst>
                                    </p:anim>
                                    <p:animEffect transition="in" filter="wipe(right)" prLst="gradientSize: 0.1">
                                      <p:cBhvr>
                                        <p:cTn id="9" dur="1000"/>
                                        <p:tgtEl>
                                          <p:spTgt spid="28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9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US" smtClean="0"/>
          </a:p>
        </p:txBody>
      </p:sp>
      <p:sp>
        <p:nvSpPr>
          <p:cNvPr id="9219" name="Rectangle 3"/>
          <p:cNvSpPr>
            <a:spLocks noGrp="1" noChangeArrowheads="1"/>
          </p:cNvSpPr>
          <p:nvPr>
            <p:ph type="body" idx="1"/>
          </p:nvPr>
        </p:nvSpPr>
        <p:spPr/>
        <p:txBody>
          <a:bodyPr/>
          <a:lstStyle/>
          <a:p>
            <a:pPr eaLnBrk="1" hangingPunct="1"/>
            <a:endParaRPr lang="en-US" smtClean="0"/>
          </a:p>
        </p:txBody>
      </p:sp>
      <p:pic>
        <p:nvPicPr>
          <p:cNvPr id="9220"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221"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9222"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9223"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9224"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9225" name="Group 10"/>
          <p:cNvGrpSpPr>
            <a:grpSpLocks/>
          </p:cNvGrpSpPr>
          <p:nvPr/>
        </p:nvGrpSpPr>
        <p:grpSpPr bwMode="auto">
          <a:xfrm>
            <a:off x="971550" y="2520950"/>
            <a:ext cx="2387600" cy="407988"/>
            <a:chOff x="912" y="799"/>
            <a:chExt cx="1504" cy="305"/>
          </a:xfrm>
        </p:grpSpPr>
        <p:sp>
          <p:nvSpPr>
            <p:cNvPr id="9231"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9232"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9226" name="Group 13"/>
          <p:cNvGrpSpPr>
            <a:grpSpLocks/>
          </p:cNvGrpSpPr>
          <p:nvPr/>
        </p:nvGrpSpPr>
        <p:grpSpPr bwMode="auto">
          <a:xfrm>
            <a:off x="5580063" y="2447925"/>
            <a:ext cx="2362200" cy="404813"/>
            <a:chOff x="3504" y="801"/>
            <a:chExt cx="1488" cy="303"/>
          </a:xfrm>
        </p:grpSpPr>
        <p:sp>
          <p:nvSpPr>
            <p:cNvPr id="9229"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9230"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pic>
        <p:nvPicPr>
          <p:cNvPr id="9227" name="Picture 16" descr="gui"/>
          <p:cNvPicPr>
            <a:picLocks noChangeAspect="1" noChangeArrowheads="1"/>
          </p:cNvPicPr>
          <p:nvPr/>
        </p:nvPicPr>
        <p:blipFill>
          <a:blip r:embed="rId3"/>
          <a:srcRect/>
          <a:stretch>
            <a:fillRect/>
          </a:stretch>
        </p:blipFill>
        <p:spPr bwMode="auto">
          <a:xfrm>
            <a:off x="228600" y="2276475"/>
            <a:ext cx="4144963" cy="4352925"/>
          </a:xfrm>
          <a:prstGeom prst="rect">
            <a:avLst/>
          </a:prstGeom>
          <a:noFill/>
          <a:ln w="9525">
            <a:noFill/>
            <a:miter lim="800000"/>
            <a:headEnd/>
            <a:tailEnd/>
          </a:ln>
        </p:spPr>
      </p:pic>
      <p:pic>
        <p:nvPicPr>
          <p:cNvPr id="9228" name="Picture 17" descr="images1805223_bu8"/>
          <p:cNvPicPr>
            <a:picLocks noChangeAspect="1" noChangeArrowheads="1"/>
          </p:cNvPicPr>
          <p:nvPr/>
        </p:nvPicPr>
        <p:blipFill>
          <a:blip r:embed="rId4"/>
          <a:srcRect/>
          <a:stretch>
            <a:fillRect/>
          </a:stretch>
        </p:blipFill>
        <p:spPr bwMode="auto">
          <a:xfrm>
            <a:off x="4724400" y="2276475"/>
            <a:ext cx="4038600" cy="435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US" smtClean="0"/>
          </a:p>
        </p:txBody>
      </p:sp>
      <p:sp>
        <p:nvSpPr>
          <p:cNvPr id="10243" name="Rectangle 3"/>
          <p:cNvSpPr>
            <a:spLocks noGrp="1" noChangeArrowheads="1"/>
          </p:cNvSpPr>
          <p:nvPr>
            <p:ph type="body" idx="1"/>
          </p:nvPr>
        </p:nvSpPr>
        <p:spPr/>
        <p:txBody>
          <a:bodyPr/>
          <a:lstStyle/>
          <a:p>
            <a:pPr eaLnBrk="1" hangingPunct="1"/>
            <a:endParaRPr lang="en-US" smtClean="0"/>
          </a:p>
        </p:txBody>
      </p:sp>
      <p:pic>
        <p:nvPicPr>
          <p:cNvPr id="10244" name="Picture 4" descr="A03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0245" name="WordArt 6"/>
          <p:cNvSpPr>
            <a:spLocks noChangeArrowheads="1" noChangeShapeType="1" noTextEdit="1"/>
          </p:cNvSpPr>
          <p:nvPr/>
        </p:nvSpPr>
        <p:spPr bwMode="auto">
          <a:xfrm>
            <a:off x="3348038" y="712788"/>
            <a:ext cx="2324100" cy="400050"/>
          </a:xfrm>
          <a:prstGeom prst="rect">
            <a:avLst/>
          </a:prstGeom>
        </p:spPr>
        <p:txBody>
          <a:bodyPr wrap="none" fromWordArt="1">
            <a:prstTxWarp prst="textPlain">
              <a:avLst>
                <a:gd name="adj" fmla="val 50000"/>
              </a:avLst>
            </a:prstTxWarp>
          </a:bodyPr>
          <a:lstStyle/>
          <a:p>
            <a:pPr algn="ctr"/>
            <a:r>
              <a:rPr lang="en-US" sz="28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TẬP ĐỌC</a:t>
            </a:r>
          </a:p>
        </p:txBody>
      </p:sp>
      <p:sp>
        <p:nvSpPr>
          <p:cNvPr id="10246" name="WordArt 7"/>
          <p:cNvSpPr>
            <a:spLocks noChangeArrowheads="1" noChangeShapeType="1" noTextEdit="1"/>
          </p:cNvSpPr>
          <p:nvPr/>
        </p:nvSpPr>
        <p:spPr bwMode="auto">
          <a:xfrm>
            <a:off x="1476375" y="1144588"/>
            <a:ext cx="6840538" cy="503237"/>
          </a:xfrm>
          <a:prstGeom prst="rect">
            <a:avLst/>
          </a:prstGeom>
        </p:spPr>
        <p:txBody>
          <a:bodyPr wrap="none" fromWordArt="1">
            <a:prstTxWarp prst="textSlantUp">
              <a:avLst>
                <a:gd name="adj" fmla="val 0"/>
              </a:avLst>
            </a:prstTxWarp>
          </a:bodyPr>
          <a:lstStyle/>
          <a:p>
            <a:pPr algn="ctr"/>
            <a:r>
              <a:rPr lang="vi-VN"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BUÔN CHƯ LÊNH ĐÓN CÔ GIÁO </a:t>
            </a:r>
            <a:endPar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endParaRPr>
          </a:p>
        </p:txBody>
      </p:sp>
      <p:sp>
        <p:nvSpPr>
          <p:cNvPr id="10247" name="Text Box 8"/>
          <p:cNvSpPr txBox="1">
            <a:spLocks noChangeArrowheads="1"/>
          </p:cNvSpPr>
          <p:nvPr/>
        </p:nvSpPr>
        <p:spPr bwMode="auto">
          <a:xfrm>
            <a:off x="5867400" y="1844675"/>
            <a:ext cx="3024188" cy="457200"/>
          </a:xfrm>
          <a:prstGeom prst="rect">
            <a:avLst/>
          </a:prstGeom>
          <a:noFill/>
          <a:ln w="9525">
            <a:noFill/>
            <a:miter lim="800000"/>
            <a:headEnd/>
            <a:tailEnd/>
          </a:ln>
        </p:spPr>
        <p:txBody>
          <a:bodyPr>
            <a:spAutoFit/>
          </a:bodyPr>
          <a:lstStyle/>
          <a:p>
            <a:pPr>
              <a:spcBef>
                <a:spcPct val="50000"/>
              </a:spcBef>
            </a:pPr>
            <a:r>
              <a:rPr lang="en-US">
                <a:latin typeface="Arial" charset="0"/>
              </a:rPr>
              <a:t>Theo HÀ ĐÌNH CẨN </a:t>
            </a:r>
          </a:p>
        </p:txBody>
      </p:sp>
      <p:sp>
        <p:nvSpPr>
          <p:cNvPr id="10248" name="Line 9"/>
          <p:cNvSpPr>
            <a:spLocks noChangeShapeType="1"/>
          </p:cNvSpPr>
          <p:nvPr/>
        </p:nvSpPr>
        <p:spPr bwMode="auto">
          <a:xfrm flipH="1">
            <a:off x="4500563" y="2447925"/>
            <a:ext cx="0" cy="4410075"/>
          </a:xfrm>
          <a:prstGeom prst="line">
            <a:avLst/>
          </a:prstGeom>
          <a:noFill/>
          <a:ln w="57150">
            <a:solidFill>
              <a:schemeClr val="folHlink"/>
            </a:solidFill>
            <a:round/>
            <a:headEnd/>
            <a:tailEnd/>
          </a:ln>
        </p:spPr>
        <p:txBody>
          <a:bodyPr/>
          <a:lstStyle/>
          <a:p>
            <a:endParaRPr lang="en-US"/>
          </a:p>
        </p:txBody>
      </p:sp>
      <p:grpSp>
        <p:nvGrpSpPr>
          <p:cNvPr id="10249" name="Group 10"/>
          <p:cNvGrpSpPr>
            <a:grpSpLocks/>
          </p:cNvGrpSpPr>
          <p:nvPr/>
        </p:nvGrpSpPr>
        <p:grpSpPr bwMode="auto">
          <a:xfrm>
            <a:off x="971550" y="2444750"/>
            <a:ext cx="2387600" cy="407988"/>
            <a:chOff x="912" y="799"/>
            <a:chExt cx="1504" cy="305"/>
          </a:xfrm>
        </p:grpSpPr>
        <p:sp>
          <p:nvSpPr>
            <p:cNvPr id="10263" name="AutoShape 11"/>
            <p:cNvSpPr>
              <a:spLocks noChangeArrowheads="1"/>
            </p:cNvSpPr>
            <p:nvPr/>
          </p:nvSpPr>
          <p:spPr bwMode="auto">
            <a:xfrm>
              <a:off x="912" y="799"/>
              <a:ext cx="1504" cy="305"/>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0264" name="WordArt 12"/>
            <p:cNvSpPr>
              <a:spLocks noChangeArrowheads="1" noChangeShapeType="1" noTextEdit="1"/>
            </p:cNvSpPr>
            <p:nvPr/>
          </p:nvSpPr>
          <p:spPr bwMode="auto">
            <a:xfrm>
              <a:off x="1104" y="849"/>
              <a:ext cx="1152" cy="192"/>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LUYỆN ĐỌC</a:t>
              </a:r>
            </a:p>
          </p:txBody>
        </p:sp>
      </p:grpSp>
      <p:grpSp>
        <p:nvGrpSpPr>
          <p:cNvPr id="10250" name="Group 13"/>
          <p:cNvGrpSpPr>
            <a:grpSpLocks/>
          </p:cNvGrpSpPr>
          <p:nvPr/>
        </p:nvGrpSpPr>
        <p:grpSpPr bwMode="auto">
          <a:xfrm>
            <a:off x="5580063" y="2447925"/>
            <a:ext cx="2362200" cy="404813"/>
            <a:chOff x="3504" y="801"/>
            <a:chExt cx="1488" cy="303"/>
          </a:xfrm>
        </p:grpSpPr>
        <p:sp>
          <p:nvSpPr>
            <p:cNvPr id="10261" name="AutoShape 14"/>
            <p:cNvSpPr>
              <a:spLocks noChangeArrowheads="1"/>
            </p:cNvSpPr>
            <p:nvPr/>
          </p:nvSpPr>
          <p:spPr bwMode="auto">
            <a:xfrm>
              <a:off x="3504" y="801"/>
              <a:ext cx="1488" cy="303"/>
            </a:xfrm>
            <a:prstGeom prst="flowChartAlternateProcess">
              <a:avLst/>
            </a:prstGeom>
            <a:gradFill rotWithShape="1">
              <a:gsLst>
                <a:gs pos="0">
                  <a:srgbClr val="CCFFCC"/>
                </a:gs>
                <a:gs pos="50000">
                  <a:srgbClr val="CC66FF"/>
                </a:gs>
                <a:gs pos="100000">
                  <a:srgbClr val="CCFFCC"/>
                </a:gs>
              </a:gsLst>
              <a:lin ang="5400000" scaled="1"/>
            </a:gradFill>
            <a:ln w="9525">
              <a:solidFill>
                <a:schemeClr val="tx1"/>
              </a:solidFill>
              <a:miter lim="800000"/>
              <a:headEnd/>
              <a:tailEnd/>
            </a:ln>
          </p:spPr>
          <p:txBody>
            <a:bodyPr wrap="none" anchor="ctr"/>
            <a:lstStyle/>
            <a:p>
              <a:endParaRPr lang="en-US">
                <a:latin typeface="Arial" charset="0"/>
              </a:endParaRPr>
            </a:p>
          </p:txBody>
        </p:sp>
        <p:sp>
          <p:nvSpPr>
            <p:cNvPr id="10262" name="WordArt 15"/>
            <p:cNvSpPr>
              <a:spLocks noChangeArrowheads="1" noChangeShapeType="1" noTextEdit="1"/>
            </p:cNvSpPr>
            <p:nvPr/>
          </p:nvSpPr>
          <p:spPr bwMode="auto">
            <a:xfrm>
              <a:off x="3664" y="821"/>
              <a:ext cx="1152" cy="199"/>
            </a:xfrm>
            <a:prstGeom prst="rect">
              <a:avLst/>
            </a:prstGeom>
          </p:spPr>
          <p:txBody>
            <a:bodyPr wrap="none" fromWordArt="1">
              <a:prstTxWarp prst="textPlain">
                <a:avLst>
                  <a:gd name="adj" fmla="val 50000"/>
                </a:avLst>
              </a:prstTxWarp>
            </a:bodyPr>
            <a:lstStyle/>
            <a:p>
              <a:pPr algn="ctr"/>
              <a:r>
                <a:rPr lang="en-US" kern="10">
                  <a:ln w="9525">
                    <a:solidFill>
                      <a:srgbClr val="FFFF00"/>
                    </a:solidFill>
                    <a:round/>
                    <a:headEnd/>
                    <a:tailEnd/>
                  </a:ln>
                  <a:solidFill>
                    <a:srgbClr val="FF0000"/>
                  </a:solidFill>
                  <a:latin typeface="Arial"/>
                  <a:cs typeface="Arial"/>
                </a:rPr>
                <a:t>TÌM HIỂU BÀI</a:t>
              </a:r>
            </a:p>
          </p:txBody>
        </p:sp>
      </p:grpSp>
      <p:sp>
        <p:nvSpPr>
          <p:cNvPr id="10251" name="Text Box 16"/>
          <p:cNvSpPr txBox="1">
            <a:spLocks noChangeArrowheads="1"/>
          </p:cNvSpPr>
          <p:nvPr/>
        </p:nvSpPr>
        <p:spPr bwMode="auto">
          <a:xfrm>
            <a:off x="611188" y="3403600"/>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già Rok</a:t>
            </a:r>
          </a:p>
        </p:txBody>
      </p:sp>
      <p:sp>
        <p:nvSpPr>
          <p:cNvPr id="10252" name="Text Box 17"/>
          <p:cNvSpPr txBox="1">
            <a:spLocks noChangeArrowheads="1"/>
          </p:cNvSpPr>
          <p:nvPr/>
        </p:nvSpPr>
        <p:spPr bwMode="auto">
          <a:xfrm>
            <a:off x="611188" y="2852738"/>
            <a:ext cx="3240087" cy="457200"/>
          </a:xfrm>
          <a:prstGeom prst="rect">
            <a:avLst/>
          </a:prstGeom>
          <a:noFill/>
          <a:ln w="9525">
            <a:noFill/>
            <a:miter lim="800000"/>
            <a:headEnd/>
            <a:tailEnd/>
          </a:ln>
        </p:spPr>
        <p:txBody>
          <a:bodyPr>
            <a:spAutoFit/>
          </a:bodyPr>
          <a:lstStyle/>
          <a:p>
            <a:pPr>
              <a:spcBef>
                <a:spcPct val="50000"/>
              </a:spcBef>
            </a:pPr>
            <a:r>
              <a:rPr lang="en-US">
                <a:latin typeface="Arial" charset="0"/>
              </a:rPr>
              <a:t>Y Hoa </a:t>
            </a:r>
          </a:p>
        </p:txBody>
      </p:sp>
      <p:sp>
        <p:nvSpPr>
          <p:cNvPr id="10253" name="Text Box 18"/>
          <p:cNvSpPr txBox="1">
            <a:spLocks noChangeArrowheads="1"/>
          </p:cNvSpPr>
          <p:nvPr/>
        </p:nvSpPr>
        <p:spPr bwMode="auto">
          <a:xfrm>
            <a:off x="611188" y="4005263"/>
            <a:ext cx="3313112" cy="457200"/>
          </a:xfrm>
          <a:prstGeom prst="rect">
            <a:avLst/>
          </a:prstGeom>
          <a:noFill/>
          <a:ln w="9525">
            <a:noFill/>
            <a:miter lim="800000"/>
            <a:headEnd/>
            <a:tailEnd/>
          </a:ln>
        </p:spPr>
        <p:txBody>
          <a:bodyPr>
            <a:spAutoFit/>
          </a:bodyPr>
          <a:lstStyle/>
          <a:p>
            <a:pPr>
              <a:spcBef>
                <a:spcPct val="50000"/>
              </a:spcBef>
            </a:pPr>
            <a:r>
              <a:rPr lang="en-US">
                <a:latin typeface="Arial" charset="0"/>
              </a:rPr>
              <a:t>Phăng phắc</a:t>
            </a:r>
          </a:p>
        </p:txBody>
      </p:sp>
      <p:sp>
        <p:nvSpPr>
          <p:cNvPr id="10254" name="Text Box 19"/>
          <p:cNvSpPr txBox="1">
            <a:spLocks noChangeArrowheads="1"/>
          </p:cNvSpPr>
          <p:nvPr/>
        </p:nvSpPr>
        <p:spPr bwMode="auto">
          <a:xfrm>
            <a:off x="478790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Buôn </a:t>
            </a:r>
          </a:p>
        </p:txBody>
      </p:sp>
      <p:sp>
        <p:nvSpPr>
          <p:cNvPr id="10255" name="Text Box 20"/>
          <p:cNvSpPr txBox="1">
            <a:spLocks noChangeArrowheads="1"/>
          </p:cNvSpPr>
          <p:nvPr/>
        </p:nvSpPr>
        <p:spPr bwMode="auto">
          <a:xfrm>
            <a:off x="565150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,Nghi thức </a:t>
            </a:r>
          </a:p>
        </p:txBody>
      </p:sp>
      <p:sp>
        <p:nvSpPr>
          <p:cNvPr id="10256" name="Text Box 21"/>
          <p:cNvSpPr txBox="1">
            <a:spLocks noChangeArrowheads="1"/>
          </p:cNvSpPr>
          <p:nvPr/>
        </p:nvSpPr>
        <p:spPr bwMode="auto">
          <a:xfrm>
            <a:off x="7308850" y="2900363"/>
            <a:ext cx="3313113" cy="457200"/>
          </a:xfrm>
          <a:prstGeom prst="rect">
            <a:avLst/>
          </a:prstGeom>
          <a:noFill/>
          <a:ln w="9525">
            <a:noFill/>
            <a:miter lim="800000"/>
            <a:headEnd/>
            <a:tailEnd/>
          </a:ln>
        </p:spPr>
        <p:txBody>
          <a:bodyPr>
            <a:spAutoFit/>
          </a:bodyPr>
          <a:lstStyle/>
          <a:p>
            <a:pPr>
              <a:spcBef>
                <a:spcPct val="50000"/>
              </a:spcBef>
            </a:pPr>
            <a:r>
              <a:rPr lang="en-US">
                <a:latin typeface="Arial" charset="0"/>
              </a:rPr>
              <a:t>,Gùi </a:t>
            </a:r>
          </a:p>
        </p:txBody>
      </p:sp>
      <p:sp>
        <p:nvSpPr>
          <p:cNvPr id="30742" name="Text Box 22"/>
          <p:cNvSpPr txBox="1">
            <a:spLocks noChangeArrowheads="1"/>
          </p:cNvSpPr>
          <p:nvPr/>
        </p:nvSpPr>
        <p:spPr bwMode="auto">
          <a:xfrm>
            <a:off x="4643438" y="3860800"/>
            <a:ext cx="4500562" cy="830263"/>
          </a:xfrm>
          <a:prstGeom prst="rect">
            <a:avLst/>
          </a:prstGeom>
          <a:noFill/>
          <a:ln w="9525">
            <a:noFill/>
            <a:miter lim="800000"/>
            <a:headEnd/>
            <a:tailEnd/>
          </a:ln>
        </p:spPr>
        <p:txBody>
          <a:bodyPr>
            <a:spAutoFit/>
          </a:bodyPr>
          <a:lstStyle/>
          <a:p>
            <a:pPr>
              <a:spcBef>
                <a:spcPct val="50000"/>
              </a:spcBef>
            </a:pPr>
            <a:r>
              <a:rPr lang="en-US">
                <a:latin typeface="Arial" charset="0"/>
              </a:rPr>
              <a:t>1/ Cô giáo Y Hoa đến Buôn Chư Lênh để làm gì ?</a:t>
            </a:r>
          </a:p>
        </p:txBody>
      </p:sp>
      <p:sp>
        <p:nvSpPr>
          <p:cNvPr id="30744" name="Text Box 24"/>
          <p:cNvSpPr txBox="1">
            <a:spLocks noChangeArrowheads="1"/>
          </p:cNvSpPr>
          <p:nvPr/>
        </p:nvSpPr>
        <p:spPr bwMode="auto">
          <a:xfrm>
            <a:off x="4643438" y="4694238"/>
            <a:ext cx="4500562" cy="830262"/>
          </a:xfrm>
          <a:prstGeom prst="rect">
            <a:avLst/>
          </a:prstGeom>
          <a:noFill/>
          <a:ln w="9525">
            <a:noFill/>
            <a:miter lim="800000"/>
            <a:headEnd/>
            <a:tailEnd/>
          </a:ln>
        </p:spPr>
        <p:txBody>
          <a:bodyPr>
            <a:spAutoFit/>
          </a:bodyPr>
          <a:lstStyle/>
          <a:p>
            <a:pPr>
              <a:spcBef>
                <a:spcPct val="50000"/>
              </a:spcBef>
            </a:pPr>
            <a:r>
              <a:rPr lang="en-US">
                <a:solidFill>
                  <a:srgbClr val="0000FF"/>
                </a:solidFill>
                <a:latin typeface="Arial" charset="0"/>
              </a:rPr>
              <a:t>* Cô giáo Y Hoa đến Buôn Chư Lênh để mở trường dạy học .</a:t>
            </a:r>
          </a:p>
        </p:txBody>
      </p:sp>
      <p:sp>
        <p:nvSpPr>
          <p:cNvPr id="30745" name="Text Box 25"/>
          <p:cNvSpPr txBox="1">
            <a:spLocks noChangeArrowheads="1"/>
          </p:cNvSpPr>
          <p:nvPr/>
        </p:nvSpPr>
        <p:spPr bwMode="auto">
          <a:xfrm>
            <a:off x="4643438" y="5589588"/>
            <a:ext cx="4500562" cy="1016000"/>
          </a:xfrm>
          <a:prstGeom prst="rect">
            <a:avLst/>
          </a:prstGeom>
          <a:noFill/>
          <a:ln w="9525">
            <a:noFill/>
            <a:miter lim="800000"/>
            <a:headEnd/>
            <a:tailEnd/>
          </a:ln>
        </p:spPr>
        <p:txBody>
          <a:bodyPr>
            <a:spAutoFit/>
          </a:bodyPr>
          <a:lstStyle/>
          <a:p>
            <a:r>
              <a:rPr lang="en-US" b="1">
                <a:solidFill>
                  <a:srgbClr val="FF0066"/>
                </a:solidFill>
                <a:latin typeface="Arial" charset="0"/>
              </a:rPr>
              <a:t>Cả lớp </a:t>
            </a:r>
            <a:r>
              <a:rPr lang="vi-VN" b="1">
                <a:solidFill>
                  <a:srgbClr val="FF0066"/>
                </a:solidFill>
                <a:latin typeface="Arial" charset="0"/>
              </a:rPr>
              <a:t>đ</a:t>
            </a:r>
            <a:r>
              <a:rPr lang="en-US" b="1">
                <a:solidFill>
                  <a:srgbClr val="FF0066"/>
                </a:solidFill>
                <a:latin typeface="Arial" charset="0"/>
              </a:rPr>
              <a:t>ọc thầm </a:t>
            </a:r>
            <a:r>
              <a:rPr lang="vi-VN" b="1">
                <a:solidFill>
                  <a:srgbClr val="FF0066"/>
                </a:solidFill>
                <a:latin typeface="Arial" charset="0"/>
              </a:rPr>
              <a:t>đ</a:t>
            </a:r>
            <a:r>
              <a:rPr lang="en-US" b="1">
                <a:solidFill>
                  <a:srgbClr val="FF0066"/>
                </a:solidFill>
                <a:latin typeface="Arial" charset="0"/>
              </a:rPr>
              <a:t>oạn 2.</a:t>
            </a:r>
          </a:p>
          <a:p>
            <a:pPr>
              <a:spcBef>
                <a:spcPct val="50000"/>
              </a:spcBef>
            </a:pPr>
            <a:endParaRPr lang="en-US">
              <a:latin typeface="Arial" charset="0"/>
            </a:endParaRPr>
          </a:p>
        </p:txBody>
      </p:sp>
      <p:sp>
        <p:nvSpPr>
          <p:cNvPr id="30746" name="Text Box 26"/>
          <p:cNvSpPr txBox="1">
            <a:spLocks noChangeArrowheads="1"/>
          </p:cNvSpPr>
          <p:nvPr/>
        </p:nvSpPr>
        <p:spPr bwMode="auto">
          <a:xfrm>
            <a:off x="4787900" y="3357563"/>
            <a:ext cx="3960813" cy="1016000"/>
          </a:xfrm>
          <a:prstGeom prst="rect">
            <a:avLst/>
          </a:prstGeom>
          <a:noFill/>
          <a:ln w="9525">
            <a:noFill/>
            <a:miter lim="800000"/>
            <a:headEnd/>
            <a:tailEnd/>
          </a:ln>
        </p:spPr>
        <p:txBody>
          <a:bodyPr>
            <a:spAutoFit/>
          </a:bodyPr>
          <a:lstStyle/>
          <a:p>
            <a:pPr>
              <a:spcBef>
                <a:spcPct val="50000"/>
              </a:spcBef>
            </a:pPr>
            <a:r>
              <a:rPr lang="en-US" b="1">
                <a:solidFill>
                  <a:srgbClr val="0000FF"/>
                </a:solidFill>
                <a:latin typeface="Arial" charset="0"/>
              </a:rPr>
              <a:t>Cả lớp </a:t>
            </a:r>
            <a:r>
              <a:rPr lang="vi-VN" b="1">
                <a:solidFill>
                  <a:srgbClr val="0000FF"/>
                </a:solidFill>
                <a:latin typeface="Arial" charset="0"/>
              </a:rPr>
              <a:t>đ</a:t>
            </a:r>
            <a:r>
              <a:rPr lang="en-US" b="1">
                <a:solidFill>
                  <a:srgbClr val="0000FF"/>
                </a:solidFill>
                <a:latin typeface="Arial" charset="0"/>
              </a:rPr>
              <a:t>ọc thầm </a:t>
            </a:r>
            <a:r>
              <a:rPr lang="vi-VN" b="1">
                <a:solidFill>
                  <a:srgbClr val="0000FF"/>
                </a:solidFill>
                <a:latin typeface="Arial" charset="0"/>
              </a:rPr>
              <a:t>đ</a:t>
            </a:r>
            <a:r>
              <a:rPr lang="en-US" b="1">
                <a:solidFill>
                  <a:srgbClr val="0000FF"/>
                </a:solidFill>
                <a:latin typeface="Arial" charset="0"/>
              </a:rPr>
              <a:t>oạn1.</a:t>
            </a:r>
          </a:p>
          <a:p>
            <a:pPr>
              <a:spcBef>
                <a:spcPct val="50000"/>
              </a:spcBef>
            </a:pPr>
            <a:endParaRPr lang="en-US" b="1">
              <a:solidFill>
                <a:srgbClr val="0000FF"/>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0746"/>
                                        </p:tgtEl>
                                        <p:attrNameLst>
                                          <p:attrName>style.visibility</p:attrName>
                                        </p:attrNameLst>
                                      </p:cBhvr>
                                      <p:to>
                                        <p:strVal val="visible"/>
                                      </p:to>
                                    </p:set>
                                    <p:anim calcmode="lin" valueType="num">
                                      <p:cBhvr>
                                        <p:cTn id="7" dur="1000" fill="hold"/>
                                        <p:tgtEl>
                                          <p:spTgt spid="30746"/>
                                        </p:tgtEl>
                                        <p:attrNameLst>
                                          <p:attrName>ppt_x</p:attrName>
                                        </p:attrNameLst>
                                      </p:cBhvr>
                                      <p:tavLst>
                                        <p:tav tm="0">
                                          <p:val>
                                            <p:strVal val="#ppt_x-.2"/>
                                          </p:val>
                                        </p:tav>
                                        <p:tav tm="100000">
                                          <p:val>
                                            <p:strVal val="#ppt_x"/>
                                          </p:val>
                                        </p:tav>
                                      </p:tavLst>
                                    </p:anim>
                                    <p:anim calcmode="lin" valueType="num">
                                      <p:cBhvr>
                                        <p:cTn id="8" dur="1000" fill="hold"/>
                                        <p:tgtEl>
                                          <p:spTgt spid="307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0742"/>
                                        </p:tgtEl>
                                        <p:attrNameLst>
                                          <p:attrName>style.visibility</p:attrName>
                                        </p:attrNameLst>
                                      </p:cBhvr>
                                      <p:to>
                                        <p:strVal val="visible"/>
                                      </p:to>
                                    </p:set>
                                    <p:anim calcmode="lin" valueType="num">
                                      <p:cBhvr>
                                        <p:cTn id="14" dur="1000" fill="hold"/>
                                        <p:tgtEl>
                                          <p:spTgt spid="30742"/>
                                        </p:tgtEl>
                                        <p:attrNameLst>
                                          <p:attrName>ppt_x</p:attrName>
                                        </p:attrNameLst>
                                      </p:cBhvr>
                                      <p:tavLst>
                                        <p:tav tm="0">
                                          <p:val>
                                            <p:strVal val="#ppt_x-.2"/>
                                          </p:val>
                                        </p:tav>
                                        <p:tav tm="100000">
                                          <p:val>
                                            <p:strVal val="#ppt_x"/>
                                          </p:val>
                                        </p:tav>
                                      </p:tavLst>
                                    </p:anim>
                                    <p:anim calcmode="lin" valueType="num">
                                      <p:cBhvr>
                                        <p:cTn id="15" dur="1000" fill="hold"/>
                                        <p:tgtEl>
                                          <p:spTgt spid="3074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074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0744"/>
                                        </p:tgtEl>
                                        <p:attrNameLst>
                                          <p:attrName>style.visibility</p:attrName>
                                        </p:attrNameLst>
                                      </p:cBhvr>
                                      <p:to>
                                        <p:strVal val="visible"/>
                                      </p:to>
                                    </p:set>
                                    <p:anim calcmode="lin" valueType="num">
                                      <p:cBhvr>
                                        <p:cTn id="21" dur="1000" fill="hold"/>
                                        <p:tgtEl>
                                          <p:spTgt spid="30744"/>
                                        </p:tgtEl>
                                        <p:attrNameLst>
                                          <p:attrName>ppt_x</p:attrName>
                                        </p:attrNameLst>
                                      </p:cBhvr>
                                      <p:tavLst>
                                        <p:tav tm="0">
                                          <p:val>
                                            <p:strVal val="#ppt_x-.2"/>
                                          </p:val>
                                        </p:tav>
                                        <p:tav tm="100000">
                                          <p:val>
                                            <p:strVal val="#ppt_x"/>
                                          </p:val>
                                        </p:tav>
                                      </p:tavLst>
                                    </p:anim>
                                    <p:anim calcmode="lin" valueType="num">
                                      <p:cBhvr>
                                        <p:cTn id="22" dur="1000" fill="hold"/>
                                        <p:tgtEl>
                                          <p:spTgt spid="30744"/>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074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0745"/>
                                        </p:tgtEl>
                                        <p:attrNameLst>
                                          <p:attrName>style.visibility</p:attrName>
                                        </p:attrNameLst>
                                      </p:cBhvr>
                                      <p:to>
                                        <p:strVal val="visible"/>
                                      </p:to>
                                    </p:set>
                                    <p:anim calcmode="lin" valueType="num">
                                      <p:cBhvr>
                                        <p:cTn id="28" dur="1000" fill="hold"/>
                                        <p:tgtEl>
                                          <p:spTgt spid="30745"/>
                                        </p:tgtEl>
                                        <p:attrNameLst>
                                          <p:attrName>ppt_x</p:attrName>
                                        </p:attrNameLst>
                                      </p:cBhvr>
                                      <p:tavLst>
                                        <p:tav tm="0">
                                          <p:val>
                                            <p:strVal val="#ppt_x-.2"/>
                                          </p:val>
                                        </p:tav>
                                        <p:tav tm="100000">
                                          <p:val>
                                            <p:strVal val="#ppt_x"/>
                                          </p:val>
                                        </p:tav>
                                      </p:tavLst>
                                    </p:anim>
                                    <p:anim calcmode="lin" valueType="num">
                                      <p:cBhvr>
                                        <p:cTn id="29" dur="1000" fill="hold"/>
                                        <p:tgtEl>
                                          <p:spTgt spid="30745"/>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0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2" grpId="0"/>
      <p:bldP spid="30744" grpId="0"/>
      <p:bldP spid="30745" grpId="0"/>
      <p:bldP spid="3074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128</TotalTime>
  <Words>996</Words>
  <Application>Microsoft Office PowerPoint</Application>
  <PresentationFormat>On-screen Show (4:3)</PresentationFormat>
  <Paragraphs>170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Tahoma</vt:lpstr>
      <vt:lpstr>Arial</vt:lpstr>
      <vt:lpstr>Calibri</vt:lpstr>
      <vt:lpstr>Times New Roman</vt:lpstr>
      <vt:lpstr>Symbol</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Van Thang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Thanh An</dc:creator>
  <cp:lastModifiedBy>CSTeam</cp:lastModifiedBy>
  <cp:revision>9</cp:revision>
  <dcterms:created xsi:type="dcterms:W3CDTF">2010-12-04T14:46:59Z</dcterms:created>
  <dcterms:modified xsi:type="dcterms:W3CDTF">2016-06-30T03:12:02Z</dcterms:modified>
</cp:coreProperties>
</file>