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5" r:id="rId2"/>
    <p:sldMasterId id="2147483659" r:id="rId3"/>
  </p:sldMasterIdLst>
  <p:notesMasterIdLst>
    <p:notesMasterId r:id="rId22"/>
  </p:notesMasterIdLst>
  <p:sldIdLst>
    <p:sldId id="348" r:id="rId4"/>
    <p:sldId id="285" r:id="rId5"/>
    <p:sldId id="314" r:id="rId6"/>
    <p:sldId id="316" r:id="rId7"/>
    <p:sldId id="332" r:id="rId8"/>
    <p:sldId id="336" r:id="rId9"/>
    <p:sldId id="334" r:id="rId10"/>
    <p:sldId id="337" r:id="rId11"/>
    <p:sldId id="339" r:id="rId12"/>
    <p:sldId id="340" r:id="rId13"/>
    <p:sldId id="341" r:id="rId14"/>
    <p:sldId id="344" r:id="rId15"/>
    <p:sldId id="342" r:id="rId16"/>
    <p:sldId id="343" r:id="rId17"/>
    <p:sldId id="320" r:id="rId18"/>
    <p:sldId id="351" r:id="rId19"/>
    <p:sldId id="349" r:id="rId20"/>
    <p:sldId id="268" r:id="rId21"/>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윤명조230" pitchFamily="18" charset="-127"/>
        <a:cs typeface="+mn-cs"/>
      </a:defRPr>
    </a:lvl1pPr>
    <a:lvl2pPr marL="4572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2pPr>
    <a:lvl3pPr marL="9144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3pPr>
    <a:lvl4pPr marL="13716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4pPr>
    <a:lvl5pPr marL="18288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5pPr>
    <a:lvl6pPr marL="2286000" algn="l" defTabSz="914400" rtl="0" eaLnBrk="1" latinLnBrk="0" hangingPunct="1">
      <a:defRPr sz="2000" kern="1200">
        <a:solidFill>
          <a:schemeClr val="tx1"/>
        </a:solidFill>
        <a:latin typeface="Arial" charset="0"/>
        <a:ea typeface="-윤명조230" pitchFamily="18" charset="-127"/>
        <a:cs typeface="+mn-cs"/>
      </a:defRPr>
    </a:lvl6pPr>
    <a:lvl7pPr marL="2743200" algn="l" defTabSz="914400" rtl="0" eaLnBrk="1" latinLnBrk="0" hangingPunct="1">
      <a:defRPr sz="2000" kern="1200">
        <a:solidFill>
          <a:schemeClr val="tx1"/>
        </a:solidFill>
        <a:latin typeface="Arial" charset="0"/>
        <a:ea typeface="-윤명조230" pitchFamily="18" charset="-127"/>
        <a:cs typeface="+mn-cs"/>
      </a:defRPr>
    </a:lvl7pPr>
    <a:lvl8pPr marL="3200400" algn="l" defTabSz="914400" rtl="0" eaLnBrk="1" latinLnBrk="0" hangingPunct="1">
      <a:defRPr sz="2000" kern="1200">
        <a:solidFill>
          <a:schemeClr val="tx1"/>
        </a:solidFill>
        <a:latin typeface="Arial" charset="0"/>
        <a:ea typeface="-윤명조230" pitchFamily="18" charset="-127"/>
        <a:cs typeface="+mn-cs"/>
      </a:defRPr>
    </a:lvl8pPr>
    <a:lvl9pPr marL="3657600" algn="l" defTabSz="914400" rtl="0" eaLnBrk="1" latinLnBrk="0" hangingPunct="1">
      <a:defRPr sz="2000" kern="1200">
        <a:solidFill>
          <a:schemeClr val="tx1"/>
        </a:solidFill>
        <a:latin typeface="Arial" charset="0"/>
        <a:ea typeface="-윤명조230" pitchFamily="18"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0000FF"/>
    <a:srgbClr val="6600FF"/>
    <a:srgbClr val="990000"/>
    <a:srgbClr val="006600"/>
    <a:srgbClr val="009900"/>
    <a:srgbClr val="FF0000"/>
    <a:srgbClr val="3399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500" autoAdjust="0"/>
    <p:restoredTop sz="94673" autoAdjust="0"/>
  </p:normalViewPr>
  <p:slideViewPr>
    <p:cSldViewPr snapToGrid="0">
      <p:cViewPr varScale="1">
        <p:scale>
          <a:sx n="39" d="100"/>
          <a:sy n="39" d="100"/>
        </p:scale>
        <p:origin x="-145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2560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B9E3A67-7885-4A86-B899-04EB15EC9F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DADDC50-9BBE-408F-BC64-12F671E4B15B}" type="slidenum">
              <a:rPr lang="en-US" altLang="en-US" smtClean="0"/>
              <a:pPr/>
              <a:t>2</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527F977-9746-44D8-B920-67F001CBF83D}" type="slidenum">
              <a:rPr lang="en-US" altLang="en-US" smtClean="0"/>
              <a:pPr/>
              <a:t>3</a:t>
            </a:fld>
            <a:endParaRPr lang="en-US" altLang="en-US" smtClean="0"/>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876536A-378D-4C2B-8969-ADCA90173C24}" type="slidenum">
              <a:rPr lang="en-US" altLang="en-US" smtClean="0"/>
              <a:pPr/>
              <a:t>18</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175" y="1143000"/>
            <a:ext cx="9144000" cy="5715000"/>
          </a:xfrm>
          <a:prstGeom prst="rect">
            <a:avLst/>
          </a:prstGeom>
          <a:solidFill>
            <a:srgbClr val="64007D"/>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nvGrpSpPr>
          <p:cNvPr id="5" name="Group 3"/>
          <p:cNvGrpSpPr>
            <a:grpSpLocks/>
          </p:cNvGrpSpPr>
          <p:nvPr/>
        </p:nvGrpSpPr>
        <p:grpSpPr bwMode="auto">
          <a:xfrm>
            <a:off x="152400" y="1450975"/>
            <a:ext cx="441325" cy="454025"/>
            <a:chOff x="5136" y="192"/>
            <a:chExt cx="278" cy="286"/>
          </a:xfrm>
        </p:grpSpPr>
        <p:sp>
          <p:nvSpPr>
            <p:cNvPr id="6" name="Freeform 4"/>
            <p:cNvSpPr>
              <a:spLocks noEditPoints="1"/>
            </p:cNvSpPr>
            <p:nvPr/>
          </p:nvSpPr>
          <p:spPr bwMode="auto">
            <a:xfrm>
              <a:off x="5136" y="199"/>
              <a:ext cx="275" cy="279"/>
            </a:xfrm>
            <a:custGeom>
              <a:avLst/>
              <a:gdLst>
                <a:gd name="T0" fmla="*/ 342 w 169"/>
                <a:gd name="T1" fmla="*/ 5 h 172"/>
                <a:gd name="T2" fmla="*/ 228 w 169"/>
                <a:gd name="T3" fmla="*/ 115 h 172"/>
                <a:gd name="T4" fmla="*/ 225 w 169"/>
                <a:gd name="T5" fmla="*/ 123 h 172"/>
                <a:gd name="T6" fmla="*/ 225 w 169"/>
                <a:gd name="T7" fmla="*/ 128 h 172"/>
                <a:gd name="T8" fmla="*/ 342 w 169"/>
                <a:gd name="T9" fmla="*/ 282 h 172"/>
                <a:gd name="T10" fmla="*/ 8 w 169"/>
                <a:gd name="T11" fmla="*/ 221 h 172"/>
                <a:gd name="T12" fmla="*/ 0 w 169"/>
                <a:gd name="T13" fmla="*/ 221 h 172"/>
                <a:gd name="T14" fmla="*/ 0 w 169"/>
                <a:gd name="T15" fmla="*/ 232 h 172"/>
                <a:gd name="T16" fmla="*/ 13 w 169"/>
                <a:gd name="T17" fmla="*/ 406 h 172"/>
                <a:gd name="T18" fmla="*/ 21 w 169"/>
                <a:gd name="T19" fmla="*/ 414 h 172"/>
                <a:gd name="T20" fmla="*/ 350 w 169"/>
                <a:gd name="T21" fmla="*/ 503 h 172"/>
                <a:gd name="T22" fmla="*/ 246 w 169"/>
                <a:gd name="T23" fmla="*/ 584 h 172"/>
                <a:gd name="T24" fmla="*/ 241 w 169"/>
                <a:gd name="T25" fmla="*/ 589 h 172"/>
                <a:gd name="T26" fmla="*/ 241 w 169"/>
                <a:gd name="T27" fmla="*/ 592 h 172"/>
                <a:gd name="T28" fmla="*/ 246 w 169"/>
                <a:gd name="T29" fmla="*/ 597 h 172"/>
                <a:gd name="T30" fmla="*/ 358 w 169"/>
                <a:gd name="T31" fmla="*/ 728 h 172"/>
                <a:gd name="T32" fmla="*/ 371 w 169"/>
                <a:gd name="T33" fmla="*/ 728 h 172"/>
                <a:gd name="T34" fmla="*/ 722 w 169"/>
                <a:gd name="T35" fmla="*/ 491 h 172"/>
                <a:gd name="T36" fmla="*/ 727 w 169"/>
                <a:gd name="T37" fmla="*/ 487 h 172"/>
                <a:gd name="T38" fmla="*/ 722 w 169"/>
                <a:gd name="T39" fmla="*/ 479 h 172"/>
                <a:gd name="T40" fmla="*/ 358 w 169"/>
                <a:gd name="T41" fmla="*/ 5 h 172"/>
                <a:gd name="T42" fmla="*/ 350 w 169"/>
                <a:gd name="T43" fmla="*/ 0 h 172"/>
                <a:gd name="T44" fmla="*/ 342 w 169"/>
                <a:gd name="T45" fmla="*/ 5 h 172"/>
                <a:gd name="T46" fmla="*/ 350 w 169"/>
                <a:gd name="T47" fmla="*/ 21 h 172"/>
                <a:gd name="T48" fmla="*/ 706 w 169"/>
                <a:gd name="T49" fmla="*/ 482 h 172"/>
                <a:gd name="T50" fmla="*/ 366 w 169"/>
                <a:gd name="T51" fmla="*/ 714 h 172"/>
                <a:gd name="T52" fmla="*/ 267 w 169"/>
                <a:gd name="T53" fmla="*/ 592 h 172"/>
                <a:gd name="T54" fmla="*/ 376 w 169"/>
                <a:gd name="T55" fmla="*/ 503 h 172"/>
                <a:gd name="T56" fmla="*/ 379 w 169"/>
                <a:gd name="T57" fmla="*/ 500 h 172"/>
                <a:gd name="T58" fmla="*/ 379 w 169"/>
                <a:gd name="T59" fmla="*/ 495 h 172"/>
                <a:gd name="T60" fmla="*/ 371 w 169"/>
                <a:gd name="T61" fmla="*/ 491 h 172"/>
                <a:gd name="T62" fmla="*/ 29 w 169"/>
                <a:gd name="T63" fmla="*/ 397 h 172"/>
                <a:gd name="T64" fmla="*/ 18 w 169"/>
                <a:gd name="T65" fmla="*/ 240 h 172"/>
                <a:gd name="T66" fmla="*/ 358 w 169"/>
                <a:gd name="T67" fmla="*/ 303 h 172"/>
                <a:gd name="T68" fmla="*/ 371 w 169"/>
                <a:gd name="T69" fmla="*/ 300 h 172"/>
                <a:gd name="T70" fmla="*/ 371 w 169"/>
                <a:gd name="T71" fmla="*/ 295 h 172"/>
                <a:gd name="T72" fmla="*/ 366 w 169"/>
                <a:gd name="T73" fmla="*/ 289 h 172"/>
                <a:gd name="T74" fmla="*/ 246 w 169"/>
                <a:gd name="T75" fmla="*/ 123 h 172"/>
                <a:gd name="T76" fmla="*/ 350 w 169"/>
                <a:gd name="T77" fmla="*/ 21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9" h="172">
                  <a:moveTo>
                    <a:pt x="79" y="1"/>
                  </a:moveTo>
                  <a:lnTo>
                    <a:pt x="53" y="27"/>
                  </a:lnTo>
                  <a:cubicBezTo>
                    <a:pt x="52" y="28"/>
                    <a:pt x="52" y="28"/>
                    <a:pt x="52" y="29"/>
                  </a:cubicBezTo>
                  <a:cubicBezTo>
                    <a:pt x="52" y="29"/>
                    <a:pt x="52" y="30"/>
                    <a:pt x="52" y="30"/>
                  </a:cubicBezTo>
                  <a:cubicBezTo>
                    <a:pt x="52" y="30"/>
                    <a:pt x="74" y="59"/>
                    <a:pt x="79" y="66"/>
                  </a:cubicBezTo>
                  <a:cubicBezTo>
                    <a:pt x="70" y="64"/>
                    <a:pt x="2" y="52"/>
                    <a:pt x="2" y="52"/>
                  </a:cubicBezTo>
                  <a:cubicBezTo>
                    <a:pt x="1" y="52"/>
                    <a:pt x="1" y="52"/>
                    <a:pt x="0" y="52"/>
                  </a:cubicBezTo>
                  <a:cubicBezTo>
                    <a:pt x="0" y="53"/>
                    <a:pt x="0" y="53"/>
                    <a:pt x="0" y="54"/>
                  </a:cubicBezTo>
                  <a:cubicBezTo>
                    <a:pt x="0" y="54"/>
                    <a:pt x="3" y="95"/>
                    <a:pt x="3" y="95"/>
                  </a:cubicBezTo>
                  <a:cubicBezTo>
                    <a:pt x="3" y="96"/>
                    <a:pt x="4" y="96"/>
                    <a:pt x="5" y="97"/>
                  </a:cubicBezTo>
                  <a:cubicBezTo>
                    <a:pt x="5" y="97"/>
                    <a:pt x="74" y="116"/>
                    <a:pt x="81" y="118"/>
                  </a:cubicBezTo>
                  <a:cubicBezTo>
                    <a:pt x="76" y="122"/>
                    <a:pt x="57" y="137"/>
                    <a:pt x="57" y="137"/>
                  </a:cubicBezTo>
                  <a:cubicBezTo>
                    <a:pt x="57" y="137"/>
                    <a:pt x="56" y="138"/>
                    <a:pt x="56" y="138"/>
                  </a:cubicBezTo>
                  <a:cubicBezTo>
                    <a:pt x="56" y="138"/>
                    <a:pt x="56" y="138"/>
                    <a:pt x="56" y="139"/>
                  </a:cubicBezTo>
                  <a:cubicBezTo>
                    <a:pt x="56" y="139"/>
                    <a:pt x="57" y="140"/>
                    <a:pt x="57" y="140"/>
                  </a:cubicBezTo>
                  <a:lnTo>
                    <a:pt x="83" y="171"/>
                  </a:lnTo>
                  <a:cubicBezTo>
                    <a:pt x="84" y="172"/>
                    <a:pt x="85" y="172"/>
                    <a:pt x="86" y="171"/>
                  </a:cubicBezTo>
                  <a:lnTo>
                    <a:pt x="168" y="115"/>
                  </a:lnTo>
                  <a:cubicBezTo>
                    <a:pt x="168" y="115"/>
                    <a:pt x="169" y="114"/>
                    <a:pt x="169" y="114"/>
                  </a:cubicBezTo>
                  <a:cubicBezTo>
                    <a:pt x="169" y="113"/>
                    <a:pt x="169" y="112"/>
                    <a:pt x="168" y="112"/>
                  </a:cubicBezTo>
                  <a:lnTo>
                    <a:pt x="83" y="1"/>
                  </a:lnTo>
                  <a:cubicBezTo>
                    <a:pt x="82" y="0"/>
                    <a:pt x="82" y="0"/>
                    <a:pt x="81" y="0"/>
                  </a:cubicBezTo>
                  <a:cubicBezTo>
                    <a:pt x="80" y="0"/>
                    <a:pt x="80" y="0"/>
                    <a:pt x="79" y="1"/>
                  </a:cubicBezTo>
                  <a:close/>
                  <a:moveTo>
                    <a:pt x="81" y="5"/>
                  </a:moveTo>
                  <a:cubicBezTo>
                    <a:pt x="83" y="9"/>
                    <a:pt x="161" y="109"/>
                    <a:pt x="164" y="113"/>
                  </a:cubicBezTo>
                  <a:cubicBezTo>
                    <a:pt x="160" y="115"/>
                    <a:pt x="88" y="164"/>
                    <a:pt x="85" y="167"/>
                  </a:cubicBezTo>
                  <a:cubicBezTo>
                    <a:pt x="83" y="164"/>
                    <a:pt x="64" y="142"/>
                    <a:pt x="62" y="139"/>
                  </a:cubicBezTo>
                  <a:cubicBezTo>
                    <a:pt x="64" y="136"/>
                    <a:pt x="87" y="118"/>
                    <a:pt x="87" y="118"/>
                  </a:cubicBezTo>
                  <a:cubicBezTo>
                    <a:pt x="87" y="118"/>
                    <a:pt x="88" y="117"/>
                    <a:pt x="88" y="117"/>
                  </a:cubicBezTo>
                  <a:cubicBezTo>
                    <a:pt x="88" y="116"/>
                    <a:pt x="88" y="116"/>
                    <a:pt x="88" y="116"/>
                  </a:cubicBezTo>
                  <a:cubicBezTo>
                    <a:pt x="88" y="115"/>
                    <a:pt x="87" y="115"/>
                    <a:pt x="86" y="115"/>
                  </a:cubicBezTo>
                  <a:cubicBezTo>
                    <a:pt x="86" y="115"/>
                    <a:pt x="10" y="94"/>
                    <a:pt x="7" y="93"/>
                  </a:cubicBezTo>
                  <a:cubicBezTo>
                    <a:pt x="7" y="90"/>
                    <a:pt x="4" y="61"/>
                    <a:pt x="4" y="56"/>
                  </a:cubicBezTo>
                  <a:cubicBezTo>
                    <a:pt x="9" y="57"/>
                    <a:pt x="83" y="71"/>
                    <a:pt x="83" y="71"/>
                  </a:cubicBezTo>
                  <a:cubicBezTo>
                    <a:pt x="84" y="72"/>
                    <a:pt x="85" y="71"/>
                    <a:pt x="86" y="70"/>
                  </a:cubicBezTo>
                  <a:cubicBezTo>
                    <a:pt x="86" y="70"/>
                    <a:pt x="86" y="70"/>
                    <a:pt x="86" y="69"/>
                  </a:cubicBezTo>
                  <a:cubicBezTo>
                    <a:pt x="86" y="69"/>
                    <a:pt x="86" y="68"/>
                    <a:pt x="85" y="68"/>
                  </a:cubicBezTo>
                  <a:cubicBezTo>
                    <a:pt x="85" y="68"/>
                    <a:pt x="59" y="32"/>
                    <a:pt x="57" y="29"/>
                  </a:cubicBezTo>
                  <a:cubicBezTo>
                    <a:pt x="59" y="27"/>
                    <a:pt x="78" y="8"/>
                    <a:pt x="81" y="5"/>
                  </a:cubicBezTo>
                  <a:close/>
                </a:path>
              </a:pathLst>
            </a:custGeom>
            <a:solidFill>
              <a:srgbClr val="844EA6">
                <a:alpha val="50195"/>
              </a:srgbClr>
            </a:solidFill>
            <a:ln w="0">
              <a:solidFill>
                <a:srgbClr val="844EA6"/>
              </a:solidFill>
              <a:prstDash val="solid"/>
              <a:round/>
              <a:headEnd/>
              <a:tailEnd/>
            </a:ln>
          </p:spPr>
          <p:txBody>
            <a:bodyPr/>
            <a:lstStyle/>
            <a:p>
              <a:pPr>
                <a:defRPr/>
              </a:pPr>
              <a:endParaRPr lang="en-US"/>
            </a:p>
          </p:txBody>
        </p:sp>
        <p:sp>
          <p:nvSpPr>
            <p:cNvPr id="7" name="Freeform 5"/>
            <p:cNvSpPr>
              <a:spLocks/>
            </p:cNvSpPr>
            <p:nvPr/>
          </p:nvSpPr>
          <p:spPr bwMode="auto">
            <a:xfrm>
              <a:off x="5263" y="192"/>
              <a:ext cx="151" cy="193"/>
            </a:xfrm>
            <a:custGeom>
              <a:avLst/>
              <a:gdLst>
                <a:gd name="T0" fmla="*/ 89 w 93"/>
                <a:gd name="T1" fmla="*/ 0 h 119"/>
                <a:gd name="T2" fmla="*/ 8 w 93"/>
                <a:gd name="T3" fmla="*/ 16 h 119"/>
                <a:gd name="T4" fmla="*/ 5 w 93"/>
                <a:gd name="T5" fmla="*/ 29 h 119"/>
                <a:gd name="T6" fmla="*/ 13 w 93"/>
                <a:gd name="T7" fmla="*/ 34 h 119"/>
                <a:gd name="T8" fmla="*/ 89 w 93"/>
                <a:gd name="T9" fmla="*/ 16 h 119"/>
                <a:gd name="T10" fmla="*/ 382 w 93"/>
                <a:gd name="T11" fmla="*/ 389 h 119"/>
                <a:gd name="T12" fmla="*/ 369 w 93"/>
                <a:gd name="T13" fmla="*/ 500 h 119"/>
                <a:gd name="T14" fmla="*/ 377 w 93"/>
                <a:gd name="T15" fmla="*/ 508 h 119"/>
                <a:gd name="T16" fmla="*/ 390 w 93"/>
                <a:gd name="T17" fmla="*/ 500 h 119"/>
                <a:gd name="T18" fmla="*/ 398 w 93"/>
                <a:gd name="T19" fmla="*/ 384 h 119"/>
                <a:gd name="T20" fmla="*/ 393 w 93"/>
                <a:gd name="T21" fmla="*/ 380 h 119"/>
                <a:gd name="T22" fmla="*/ 97 w 93"/>
                <a:gd name="T23" fmla="*/ 0 h 119"/>
                <a:gd name="T24" fmla="*/ 89 w 93"/>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19">
                  <a:moveTo>
                    <a:pt x="21" y="0"/>
                  </a:moveTo>
                  <a:lnTo>
                    <a:pt x="2" y="4"/>
                  </a:lnTo>
                  <a:cubicBezTo>
                    <a:pt x="1" y="4"/>
                    <a:pt x="0" y="6"/>
                    <a:pt x="1" y="7"/>
                  </a:cubicBezTo>
                  <a:cubicBezTo>
                    <a:pt x="1" y="8"/>
                    <a:pt x="2" y="9"/>
                    <a:pt x="3" y="8"/>
                  </a:cubicBezTo>
                  <a:cubicBezTo>
                    <a:pt x="3" y="8"/>
                    <a:pt x="18" y="5"/>
                    <a:pt x="21" y="4"/>
                  </a:cubicBezTo>
                  <a:cubicBezTo>
                    <a:pt x="22" y="6"/>
                    <a:pt x="88" y="89"/>
                    <a:pt x="89" y="91"/>
                  </a:cubicBezTo>
                  <a:cubicBezTo>
                    <a:pt x="88" y="92"/>
                    <a:pt x="86" y="117"/>
                    <a:pt x="86" y="117"/>
                  </a:cubicBezTo>
                  <a:cubicBezTo>
                    <a:pt x="86" y="118"/>
                    <a:pt x="87" y="119"/>
                    <a:pt x="88" y="119"/>
                  </a:cubicBezTo>
                  <a:cubicBezTo>
                    <a:pt x="90" y="119"/>
                    <a:pt x="91" y="119"/>
                    <a:pt x="91" y="117"/>
                  </a:cubicBezTo>
                  <a:lnTo>
                    <a:pt x="93" y="90"/>
                  </a:lnTo>
                  <a:cubicBezTo>
                    <a:pt x="93" y="90"/>
                    <a:pt x="93" y="89"/>
                    <a:pt x="92" y="89"/>
                  </a:cubicBezTo>
                  <a:lnTo>
                    <a:pt x="23" y="0"/>
                  </a:lnTo>
                  <a:cubicBezTo>
                    <a:pt x="23" y="0"/>
                    <a:pt x="22" y="0"/>
                    <a:pt x="21" y="0"/>
                  </a:cubicBezTo>
                  <a:close/>
                </a:path>
              </a:pathLst>
            </a:custGeom>
            <a:solidFill>
              <a:srgbClr val="844EA6"/>
            </a:solidFill>
            <a:ln w="0">
              <a:solidFill>
                <a:srgbClr val="844EA6"/>
              </a:solidFill>
              <a:prstDash val="solid"/>
              <a:round/>
              <a:headEnd/>
              <a:tailEnd/>
            </a:ln>
          </p:spPr>
          <p:txBody>
            <a:bodyPr/>
            <a:lstStyle/>
            <a:p>
              <a:pPr>
                <a:defRPr/>
              </a:pPr>
              <a:endParaRPr lang="en-US"/>
            </a:p>
          </p:txBody>
        </p:sp>
        <p:sp>
          <p:nvSpPr>
            <p:cNvPr id="8" name="Freeform 6"/>
            <p:cNvSpPr>
              <a:spLocks/>
            </p:cNvSpPr>
            <p:nvPr/>
          </p:nvSpPr>
          <p:spPr bwMode="auto">
            <a:xfrm>
              <a:off x="5227" y="380"/>
              <a:ext cx="38" cy="48"/>
            </a:xfrm>
            <a:custGeom>
              <a:avLst/>
              <a:gdLst>
                <a:gd name="T0" fmla="*/ 84 w 23"/>
                <a:gd name="T1" fmla="*/ 5 h 29"/>
                <a:gd name="T2" fmla="*/ 46 w 23"/>
                <a:gd name="T3" fmla="*/ 46 h 29"/>
                <a:gd name="T4" fmla="*/ 5 w 23"/>
                <a:gd name="T5" fmla="*/ 113 h 29"/>
                <a:gd name="T6" fmla="*/ 5 w 23"/>
                <a:gd name="T7" fmla="*/ 126 h 29"/>
                <a:gd name="T8" fmla="*/ 20 w 23"/>
                <a:gd name="T9" fmla="*/ 126 h 29"/>
                <a:gd name="T10" fmla="*/ 58 w 23"/>
                <a:gd name="T11" fmla="*/ 60 h 29"/>
                <a:gd name="T12" fmla="*/ 97 w 23"/>
                <a:gd name="T13" fmla="*/ 13 h 29"/>
                <a:gd name="T14" fmla="*/ 97 w 23"/>
                <a:gd name="T15" fmla="*/ 0 h 29"/>
                <a:gd name="T16" fmla="*/ 84 w 23"/>
                <a:gd name="T17" fmla="*/ 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9">
                  <a:moveTo>
                    <a:pt x="19" y="1"/>
                  </a:moveTo>
                  <a:lnTo>
                    <a:pt x="10" y="10"/>
                  </a:lnTo>
                  <a:cubicBezTo>
                    <a:pt x="10" y="10"/>
                    <a:pt x="1" y="25"/>
                    <a:pt x="1" y="25"/>
                  </a:cubicBezTo>
                  <a:cubicBezTo>
                    <a:pt x="0" y="26"/>
                    <a:pt x="0" y="28"/>
                    <a:pt x="1" y="28"/>
                  </a:cubicBezTo>
                  <a:cubicBezTo>
                    <a:pt x="2" y="29"/>
                    <a:pt x="4" y="29"/>
                    <a:pt x="4" y="28"/>
                  </a:cubicBezTo>
                  <a:cubicBezTo>
                    <a:pt x="4" y="28"/>
                    <a:pt x="13" y="13"/>
                    <a:pt x="13" y="13"/>
                  </a:cubicBezTo>
                  <a:cubicBezTo>
                    <a:pt x="13" y="13"/>
                    <a:pt x="22" y="3"/>
                    <a:pt x="22" y="3"/>
                  </a:cubicBezTo>
                  <a:cubicBezTo>
                    <a:pt x="23" y="3"/>
                    <a:pt x="23" y="1"/>
                    <a:pt x="22" y="0"/>
                  </a:cubicBezTo>
                  <a:cubicBezTo>
                    <a:pt x="21" y="0"/>
                    <a:pt x="20" y="0"/>
                    <a:pt x="19" y="1"/>
                  </a:cubicBezTo>
                  <a:close/>
                </a:path>
              </a:pathLst>
            </a:custGeom>
            <a:solidFill>
              <a:srgbClr val="844EA6"/>
            </a:solidFill>
            <a:ln w="0">
              <a:solidFill>
                <a:srgbClr val="844EA6"/>
              </a:solidFill>
              <a:prstDash val="solid"/>
              <a:round/>
              <a:headEnd/>
              <a:tailEnd/>
            </a:ln>
          </p:spPr>
          <p:txBody>
            <a:bodyPr/>
            <a:lstStyle/>
            <a:p>
              <a:pPr>
                <a:defRPr/>
              </a:pPr>
              <a:endParaRPr lang="en-US"/>
            </a:p>
          </p:txBody>
        </p:sp>
        <p:sp>
          <p:nvSpPr>
            <p:cNvPr id="9" name="Freeform 7"/>
            <p:cNvSpPr>
              <a:spLocks/>
            </p:cNvSpPr>
            <p:nvPr/>
          </p:nvSpPr>
          <p:spPr bwMode="auto">
            <a:xfrm>
              <a:off x="5136" y="264"/>
              <a:ext cx="114" cy="25"/>
            </a:xfrm>
            <a:custGeom>
              <a:avLst/>
              <a:gdLst>
                <a:gd name="T0" fmla="*/ 111 w 70"/>
                <a:gd name="T1" fmla="*/ 0 h 16"/>
                <a:gd name="T2" fmla="*/ 5 w 70"/>
                <a:gd name="T3" fmla="*/ 47 h 16"/>
                <a:gd name="T4" fmla="*/ 0 w 70"/>
                <a:gd name="T5" fmla="*/ 56 h 16"/>
                <a:gd name="T6" fmla="*/ 13 w 70"/>
                <a:gd name="T7" fmla="*/ 61 h 16"/>
                <a:gd name="T8" fmla="*/ 122 w 70"/>
                <a:gd name="T9" fmla="*/ 14 h 16"/>
                <a:gd name="T10" fmla="*/ 295 w 70"/>
                <a:gd name="T11" fmla="*/ 39 h 16"/>
                <a:gd name="T12" fmla="*/ 303 w 70"/>
                <a:gd name="T13" fmla="*/ 31 h 16"/>
                <a:gd name="T14" fmla="*/ 295 w 70"/>
                <a:gd name="T15" fmla="*/ 22 h 16"/>
                <a:gd name="T16" fmla="*/ 122 w 70"/>
                <a:gd name="T17" fmla="*/ 0 h 16"/>
                <a:gd name="T18" fmla="*/ 111 w 7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6">
                  <a:moveTo>
                    <a:pt x="26" y="0"/>
                  </a:moveTo>
                  <a:lnTo>
                    <a:pt x="1" y="12"/>
                  </a:lnTo>
                  <a:cubicBezTo>
                    <a:pt x="0" y="12"/>
                    <a:pt x="0" y="14"/>
                    <a:pt x="0" y="15"/>
                  </a:cubicBezTo>
                  <a:cubicBezTo>
                    <a:pt x="0" y="16"/>
                    <a:pt x="1" y="16"/>
                    <a:pt x="3" y="16"/>
                  </a:cubicBezTo>
                  <a:cubicBezTo>
                    <a:pt x="3" y="16"/>
                    <a:pt x="27" y="4"/>
                    <a:pt x="28" y="4"/>
                  </a:cubicBezTo>
                  <a:cubicBezTo>
                    <a:pt x="29" y="4"/>
                    <a:pt x="68" y="10"/>
                    <a:pt x="68" y="10"/>
                  </a:cubicBezTo>
                  <a:cubicBezTo>
                    <a:pt x="69" y="10"/>
                    <a:pt x="70" y="9"/>
                    <a:pt x="70" y="8"/>
                  </a:cubicBezTo>
                  <a:cubicBezTo>
                    <a:pt x="70" y="7"/>
                    <a:pt x="69" y="6"/>
                    <a:pt x="68" y="6"/>
                  </a:cubicBezTo>
                  <a:lnTo>
                    <a:pt x="28" y="0"/>
                  </a:lnTo>
                  <a:cubicBezTo>
                    <a:pt x="27" y="0"/>
                    <a:pt x="27" y="0"/>
                    <a:pt x="26" y="0"/>
                  </a:cubicBezTo>
                  <a:close/>
                </a:path>
              </a:pathLst>
            </a:custGeom>
            <a:solidFill>
              <a:srgbClr val="844EA6"/>
            </a:solidFill>
            <a:ln w="0">
              <a:solidFill>
                <a:srgbClr val="844EA6"/>
              </a:solidFill>
              <a:prstDash val="solid"/>
              <a:round/>
              <a:headEnd/>
              <a:tailEnd/>
            </a:ln>
          </p:spPr>
          <p:txBody>
            <a:bodyPr/>
            <a:lstStyle/>
            <a:p>
              <a:pPr>
                <a:defRPr/>
              </a:pPr>
              <a:endParaRPr lang="en-US"/>
            </a:p>
          </p:txBody>
        </p:sp>
      </p:grpSp>
      <p:grpSp>
        <p:nvGrpSpPr>
          <p:cNvPr id="10" name="Group 8"/>
          <p:cNvGrpSpPr>
            <a:grpSpLocks/>
          </p:cNvGrpSpPr>
          <p:nvPr/>
        </p:nvGrpSpPr>
        <p:grpSpPr bwMode="auto">
          <a:xfrm>
            <a:off x="0" y="1447800"/>
            <a:ext cx="9137650" cy="428625"/>
            <a:chOff x="0" y="978"/>
            <a:chExt cx="5756" cy="270"/>
          </a:xfrm>
        </p:grpSpPr>
        <p:sp>
          <p:nvSpPr>
            <p:cNvPr id="11" name="Line 9"/>
            <p:cNvSpPr>
              <a:spLocks noChangeShapeType="1"/>
            </p:cNvSpPr>
            <p:nvPr/>
          </p:nvSpPr>
          <p:spPr bwMode="auto">
            <a:xfrm>
              <a:off x="0" y="1038"/>
              <a:ext cx="5756" cy="0"/>
            </a:xfrm>
            <a:prstGeom prst="line">
              <a:avLst/>
            </a:prstGeom>
            <a:noFill/>
            <a:ln w="9525">
              <a:solidFill>
                <a:srgbClr val="844EA6"/>
              </a:solidFill>
              <a:round/>
              <a:headEnd/>
              <a:tailEnd/>
            </a:ln>
          </p:spPr>
          <p:txBody>
            <a:bodyPr/>
            <a:lstStyle/>
            <a:p>
              <a:pPr>
                <a:defRPr/>
              </a:pPr>
              <a:endParaRPr lang="en-US"/>
            </a:p>
          </p:txBody>
        </p:sp>
        <p:sp>
          <p:nvSpPr>
            <p:cNvPr id="12" name="Line 10"/>
            <p:cNvSpPr>
              <a:spLocks noChangeShapeType="1"/>
            </p:cNvSpPr>
            <p:nvPr/>
          </p:nvSpPr>
          <p:spPr bwMode="auto">
            <a:xfrm>
              <a:off x="0" y="1068"/>
              <a:ext cx="5756" cy="0"/>
            </a:xfrm>
            <a:prstGeom prst="line">
              <a:avLst/>
            </a:prstGeom>
            <a:noFill/>
            <a:ln w="9525">
              <a:solidFill>
                <a:srgbClr val="844EA6"/>
              </a:solidFill>
              <a:round/>
              <a:headEnd/>
              <a:tailEnd/>
            </a:ln>
          </p:spPr>
          <p:txBody>
            <a:bodyPr/>
            <a:lstStyle/>
            <a:p>
              <a:pPr>
                <a:defRPr/>
              </a:pPr>
              <a:endParaRPr lang="en-US"/>
            </a:p>
          </p:txBody>
        </p:sp>
        <p:sp>
          <p:nvSpPr>
            <p:cNvPr id="13" name="Line 11"/>
            <p:cNvSpPr>
              <a:spLocks noChangeShapeType="1"/>
            </p:cNvSpPr>
            <p:nvPr/>
          </p:nvSpPr>
          <p:spPr bwMode="auto">
            <a:xfrm>
              <a:off x="0" y="978"/>
              <a:ext cx="5756" cy="0"/>
            </a:xfrm>
            <a:prstGeom prst="line">
              <a:avLst/>
            </a:prstGeom>
            <a:noFill/>
            <a:ln w="9525">
              <a:solidFill>
                <a:srgbClr val="844EA6"/>
              </a:solidFill>
              <a:round/>
              <a:headEnd/>
              <a:tailEnd/>
            </a:ln>
          </p:spPr>
          <p:txBody>
            <a:bodyPr/>
            <a:lstStyle/>
            <a:p>
              <a:pPr>
                <a:defRPr/>
              </a:pPr>
              <a:endParaRPr lang="en-US"/>
            </a:p>
          </p:txBody>
        </p:sp>
        <p:sp>
          <p:nvSpPr>
            <p:cNvPr id="14" name="Line 12"/>
            <p:cNvSpPr>
              <a:spLocks noChangeShapeType="1"/>
            </p:cNvSpPr>
            <p:nvPr/>
          </p:nvSpPr>
          <p:spPr bwMode="auto">
            <a:xfrm>
              <a:off x="0" y="1097"/>
              <a:ext cx="5756" cy="0"/>
            </a:xfrm>
            <a:prstGeom prst="line">
              <a:avLst/>
            </a:prstGeom>
            <a:noFill/>
            <a:ln w="9525">
              <a:solidFill>
                <a:srgbClr val="844EA6"/>
              </a:solidFill>
              <a:round/>
              <a:headEnd/>
              <a:tailEnd/>
            </a:ln>
          </p:spPr>
          <p:txBody>
            <a:bodyPr/>
            <a:lstStyle/>
            <a:p>
              <a:pPr>
                <a:defRPr/>
              </a:pPr>
              <a:endParaRPr lang="en-US"/>
            </a:p>
          </p:txBody>
        </p:sp>
        <p:sp>
          <p:nvSpPr>
            <p:cNvPr id="15" name="Line 13"/>
            <p:cNvSpPr>
              <a:spLocks noChangeShapeType="1"/>
            </p:cNvSpPr>
            <p:nvPr/>
          </p:nvSpPr>
          <p:spPr bwMode="auto">
            <a:xfrm>
              <a:off x="0" y="1009"/>
              <a:ext cx="5756" cy="0"/>
            </a:xfrm>
            <a:prstGeom prst="line">
              <a:avLst/>
            </a:prstGeom>
            <a:noFill/>
            <a:ln w="9525">
              <a:solidFill>
                <a:srgbClr val="844EA6"/>
              </a:solidFill>
              <a:round/>
              <a:headEnd/>
              <a:tailEnd/>
            </a:ln>
          </p:spPr>
          <p:txBody>
            <a:bodyPr/>
            <a:lstStyle/>
            <a:p>
              <a:pPr>
                <a:defRPr/>
              </a:pPr>
              <a:endParaRPr lang="en-US"/>
            </a:p>
          </p:txBody>
        </p:sp>
        <p:sp>
          <p:nvSpPr>
            <p:cNvPr id="16" name="Line 14"/>
            <p:cNvSpPr>
              <a:spLocks noChangeShapeType="1"/>
            </p:cNvSpPr>
            <p:nvPr/>
          </p:nvSpPr>
          <p:spPr bwMode="auto">
            <a:xfrm>
              <a:off x="0" y="1129"/>
              <a:ext cx="5756" cy="0"/>
            </a:xfrm>
            <a:prstGeom prst="line">
              <a:avLst/>
            </a:prstGeom>
            <a:noFill/>
            <a:ln w="9525">
              <a:solidFill>
                <a:srgbClr val="844EA6"/>
              </a:solidFill>
              <a:round/>
              <a:headEnd/>
              <a:tailEnd/>
            </a:ln>
          </p:spPr>
          <p:txBody>
            <a:bodyPr/>
            <a:lstStyle/>
            <a:p>
              <a:pPr>
                <a:defRPr/>
              </a:pPr>
              <a:endParaRPr lang="en-US"/>
            </a:p>
          </p:txBody>
        </p:sp>
        <p:sp>
          <p:nvSpPr>
            <p:cNvPr id="17" name="Line 15"/>
            <p:cNvSpPr>
              <a:spLocks noChangeShapeType="1"/>
            </p:cNvSpPr>
            <p:nvPr/>
          </p:nvSpPr>
          <p:spPr bwMode="auto">
            <a:xfrm>
              <a:off x="0" y="1158"/>
              <a:ext cx="5756" cy="0"/>
            </a:xfrm>
            <a:prstGeom prst="line">
              <a:avLst/>
            </a:prstGeom>
            <a:noFill/>
            <a:ln w="9525">
              <a:solidFill>
                <a:srgbClr val="844EA6"/>
              </a:solidFill>
              <a:round/>
              <a:headEnd/>
              <a:tailEnd/>
            </a:ln>
          </p:spPr>
          <p:txBody>
            <a:bodyPr/>
            <a:lstStyle/>
            <a:p>
              <a:pPr>
                <a:defRPr/>
              </a:pPr>
              <a:endParaRPr lang="en-US"/>
            </a:p>
          </p:txBody>
        </p:sp>
        <p:sp>
          <p:nvSpPr>
            <p:cNvPr id="18" name="Line 16"/>
            <p:cNvSpPr>
              <a:spLocks noChangeShapeType="1"/>
            </p:cNvSpPr>
            <p:nvPr/>
          </p:nvSpPr>
          <p:spPr bwMode="auto">
            <a:xfrm>
              <a:off x="0" y="1189"/>
              <a:ext cx="5756" cy="0"/>
            </a:xfrm>
            <a:prstGeom prst="line">
              <a:avLst/>
            </a:prstGeom>
            <a:noFill/>
            <a:ln w="9525">
              <a:solidFill>
                <a:srgbClr val="844EA6"/>
              </a:solidFill>
              <a:round/>
              <a:headEnd/>
              <a:tailEnd/>
            </a:ln>
          </p:spPr>
          <p:txBody>
            <a:bodyPr/>
            <a:lstStyle/>
            <a:p>
              <a:pPr>
                <a:defRPr/>
              </a:pPr>
              <a:endParaRPr lang="en-US"/>
            </a:p>
          </p:txBody>
        </p:sp>
        <p:sp>
          <p:nvSpPr>
            <p:cNvPr id="19" name="Line 17"/>
            <p:cNvSpPr>
              <a:spLocks noChangeShapeType="1"/>
            </p:cNvSpPr>
            <p:nvPr/>
          </p:nvSpPr>
          <p:spPr bwMode="auto">
            <a:xfrm>
              <a:off x="0" y="1218"/>
              <a:ext cx="5756" cy="0"/>
            </a:xfrm>
            <a:prstGeom prst="line">
              <a:avLst/>
            </a:prstGeom>
            <a:noFill/>
            <a:ln w="9525">
              <a:solidFill>
                <a:srgbClr val="844EA6"/>
              </a:solidFill>
              <a:round/>
              <a:headEnd/>
              <a:tailEnd/>
            </a:ln>
          </p:spPr>
          <p:txBody>
            <a:bodyPr/>
            <a:lstStyle/>
            <a:p>
              <a:pPr>
                <a:defRPr/>
              </a:pPr>
              <a:endParaRPr lang="en-US"/>
            </a:p>
          </p:txBody>
        </p:sp>
        <p:sp>
          <p:nvSpPr>
            <p:cNvPr id="20" name="Line 18"/>
            <p:cNvSpPr>
              <a:spLocks noChangeShapeType="1"/>
            </p:cNvSpPr>
            <p:nvPr/>
          </p:nvSpPr>
          <p:spPr bwMode="auto">
            <a:xfrm>
              <a:off x="0" y="1248"/>
              <a:ext cx="5756" cy="0"/>
            </a:xfrm>
            <a:prstGeom prst="line">
              <a:avLst/>
            </a:prstGeom>
            <a:noFill/>
            <a:ln w="9525">
              <a:solidFill>
                <a:srgbClr val="844EA6"/>
              </a:solidFill>
              <a:round/>
              <a:headEnd/>
              <a:tailEnd/>
            </a:ln>
          </p:spPr>
          <p:txBody>
            <a:bodyPr/>
            <a:lstStyle/>
            <a:p>
              <a:pPr>
                <a:defRPr/>
              </a:pPr>
              <a:endParaRPr lang="en-US"/>
            </a:p>
          </p:txBody>
        </p:sp>
      </p:grpSp>
      <p:sp>
        <p:nvSpPr>
          <p:cNvPr id="21" name="Rectangle 19"/>
          <p:cNvSpPr>
            <a:spLocks noChangeArrowheads="1"/>
          </p:cNvSpPr>
          <p:nvPr/>
        </p:nvSpPr>
        <p:spPr bwMode="auto">
          <a:xfrm>
            <a:off x="0" y="2133600"/>
            <a:ext cx="9144000" cy="3733800"/>
          </a:xfrm>
          <a:prstGeom prst="rect">
            <a:avLst/>
          </a:prstGeom>
          <a:gradFill rotWithShape="0">
            <a:gsLst>
              <a:gs pos="0">
                <a:srgbClr val="FFFFFF"/>
              </a:gs>
              <a:gs pos="100000">
                <a:srgbClr val="BEA6D0"/>
              </a:gs>
            </a:gsLst>
            <a:lin ang="5400000" scaled="1"/>
          </a:gra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pic>
        <p:nvPicPr>
          <p:cNvPr id="22" name="Picture 20" descr="Image-0010"/>
          <p:cNvPicPr>
            <a:picLocks noChangeAspect="1" noChangeArrowheads="1"/>
          </p:cNvPicPr>
          <p:nvPr/>
        </p:nvPicPr>
        <p:blipFill>
          <a:blip r:embed="rId2"/>
          <a:srcRect/>
          <a:stretch>
            <a:fillRect/>
          </a:stretch>
        </p:blipFill>
        <p:spPr bwMode="auto">
          <a:xfrm>
            <a:off x="0" y="0"/>
            <a:ext cx="9144000" cy="1146175"/>
          </a:xfrm>
          <a:prstGeom prst="rect">
            <a:avLst/>
          </a:prstGeom>
          <a:noFill/>
          <a:ln w="9525">
            <a:noFill/>
            <a:miter lim="800000"/>
            <a:headEnd/>
            <a:tailEnd/>
          </a:ln>
        </p:spPr>
      </p:pic>
      <p:sp>
        <p:nvSpPr>
          <p:cNvPr id="23" name="Line 21"/>
          <p:cNvSpPr>
            <a:spLocks noChangeShapeType="1"/>
          </p:cNvSpPr>
          <p:nvPr/>
        </p:nvSpPr>
        <p:spPr bwMode="auto">
          <a:xfrm>
            <a:off x="0" y="6442075"/>
            <a:ext cx="9137650" cy="0"/>
          </a:xfrm>
          <a:prstGeom prst="line">
            <a:avLst/>
          </a:prstGeom>
          <a:noFill/>
          <a:ln w="9525">
            <a:solidFill>
              <a:srgbClr val="844EA6"/>
            </a:solidFill>
            <a:round/>
            <a:headEnd/>
            <a:tailEnd/>
          </a:ln>
        </p:spPr>
        <p:txBody>
          <a:bodyPr/>
          <a:lstStyle/>
          <a:p>
            <a:pPr>
              <a:defRPr/>
            </a:pPr>
            <a:endParaRPr lang="en-US"/>
          </a:p>
        </p:txBody>
      </p:sp>
      <p:sp>
        <p:nvSpPr>
          <p:cNvPr id="24" name="Line 22"/>
          <p:cNvSpPr>
            <a:spLocks noChangeShapeType="1"/>
          </p:cNvSpPr>
          <p:nvPr/>
        </p:nvSpPr>
        <p:spPr bwMode="auto">
          <a:xfrm>
            <a:off x="0" y="6489700"/>
            <a:ext cx="9137650" cy="0"/>
          </a:xfrm>
          <a:prstGeom prst="line">
            <a:avLst/>
          </a:prstGeom>
          <a:noFill/>
          <a:ln w="9525">
            <a:solidFill>
              <a:srgbClr val="844EA6"/>
            </a:solidFill>
            <a:round/>
            <a:headEnd/>
            <a:tailEnd/>
          </a:ln>
        </p:spPr>
        <p:txBody>
          <a:bodyPr/>
          <a:lstStyle/>
          <a:p>
            <a:pPr>
              <a:defRPr/>
            </a:pPr>
            <a:endParaRPr lang="en-US"/>
          </a:p>
        </p:txBody>
      </p:sp>
      <p:sp>
        <p:nvSpPr>
          <p:cNvPr id="25" name="Line 23"/>
          <p:cNvSpPr>
            <a:spLocks noChangeShapeType="1"/>
          </p:cNvSpPr>
          <p:nvPr/>
        </p:nvSpPr>
        <p:spPr bwMode="auto">
          <a:xfrm>
            <a:off x="0" y="6343650"/>
            <a:ext cx="9137650" cy="0"/>
          </a:xfrm>
          <a:prstGeom prst="line">
            <a:avLst/>
          </a:prstGeom>
          <a:noFill/>
          <a:ln w="9525">
            <a:solidFill>
              <a:srgbClr val="844EA6"/>
            </a:solidFill>
            <a:round/>
            <a:headEnd/>
            <a:tailEnd/>
          </a:ln>
        </p:spPr>
        <p:txBody>
          <a:bodyPr/>
          <a:lstStyle/>
          <a:p>
            <a:pPr>
              <a:defRPr/>
            </a:pPr>
            <a:endParaRPr lang="en-US"/>
          </a:p>
        </p:txBody>
      </p:sp>
      <p:sp>
        <p:nvSpPr>
          <p:cNvPr id="26" name="Line 24"/>
          <p:cNvSpPr>
            <a:spLocks noChangeShapeType="1"/>
          </p:cNvSpPr>
          <p:nvPr/>
        </p:nvSpPr>
        <p:spPr bwMode="auto">
          <a:xfrm>
            <a:off x="0" y="6534150"/>
            <a:ext cx="9137650" cy="0"/>
          </a:xfrm>
          <a:prstGeom prst="line">
            <a:avLst/>
          </a:prstGeom>
          <a:noFill/>
          <a:ln w="9525">
            <a:solidFill>
              <a:srgbClr val="844EA6"/>
            </a:solidFill>
            <a:round/>
            <a:headEnd/>
            <a:tailEnd/>
          </a:ln>
        </p:spPr>
        <p:txBody>
          <a:bodyPr/>
          <a:lstStyle/>
          <a:p>
            <a:pPr>
              <a:defRPr/>
            </a:pPr>
            <a:endParaRPr lang="en-US"/>
          </a:p>
        </p:txBody>
      </p:sp>
      <p:sp>
        <p:nvSpPr>
          <p:cNvPr id="27" name="Line 25"/>
          <p:cNvSpPr>
            <a:spLocks noChangeShapeType="1"/>
          </p:cNvSpPr>
          <p:nvPr/>
        </p:nvSpPr>
        <p:spPr bwMode="auto">
          <a:xfrm>
            <a:off x="0" y="6386513"/>
            <a:ext cx="9137650" cy="0"/>
          </a:xfrm>
          <a:prstGeom prst="line">
            <a:avLst/>
          </a:prstGeom>
          <a:noFill/>
          <a:ln w="9525">
            <a:solidFill>
              <a:srgbClr val="844EA6"/>
            </a:solidFill>
            <a:round/>
            <a:headEnd/>
            <a:tailEnd/>
          </a:ln>
        </p:spPr>
        <p:txBody>
          <a:bodyPr/>
          <a:lstStyle/>
          <a:p>
            <a:pPr>
              <a:defRPr/>
            </a:pPr>
            <a:endParaRPr lang="en-US"/>
          </a:p>
        </p:txBody>
      </p:sp>
      <p:sp>
        <p:nvSpPr>
          <p:cNvPr id="28" name="Line 26"/>
          <p:cNvSpPr>
            <a:spLocks noChangeShapeType="1"/>
          </p:cNvSpPr>
          <p:nvPr/>
        </p:nvSpPr>
        <p:spPr bwMode="auto">
          <a:xfrm>
            <a:off x="0" y="6589713"/>
            <a:ext cx="9137650" cy="0"/>
          </a:xfrm>
          <a:prstGeom prst="line">
            <a:avLst/>
          </a:prstGeom>
          <a:noFill/>
          <a:ln w="9525">
            <a:solidFill>
              <a:srgbClr val="844EA6"/>
            </a:solidFill>
            <a:round/>
            <a:headEnd/>
            <a:tailEnd/>
          </a:ln>
        </p:spPr>
        <p:txBody>
          <a:bodyPr/>
          <a:lstStyle/>
          <a:p>
            <a:pPr>
              <a:defRPr/>
            </a:pPr>
            <a:endParaRPr lang="en-US"/>
          </a:p>
        </p:txBody>
      </p:sp>
      <p:sp>
        <p:nvSpPr>
          <p:cNvPr id="29" name="Line 27"/>
          <p:cNvSpPr>
            <a:spLocks noChangeShapeType="1"/>
          </p:cNvSpPr>
          <p:nvPr/>
        </p:nvSpPr>
        <p:spPr bwMode="auto">
          <a:xfrm>
            <a:off x="0" y="6635750"/>
            <a:ext cx="9137650" cy="0"/>
          </a:xfrm>
          <a:prstGeom prst="line">
            <a:avLst/>
          </a:prstGeom>
          <a:noFill/>
          <a:ln w="9525">
            <a:solidFill>
              <a:srgbClr val="844EA6"/>
            </a:solidFill>
            <a:round/>
            <a:headEnd/>
            <a:tailEnd/>
          </a:ln>
        </p:spPr>
        <p:txBody>
          <a:bodyPr/>
          <a:lstStyle/>
          <a:p>
            <a:pPr>
              <a:defRPr/>
            </a:pPr>
            <a:endParaRPr lang="en-US"/>
          </a:p>
        </p:txBody>
      </p:sp>
      <p:sp>
        <p:nvSpPr>
          <p:cNvPr id="30" name="Line 28"/>
          <p:cNvSpPr>
            <a:spLocks noChangeShapeType="1"/>
          </p:cNvSpPr>
          <p:nvPr/>
        </p:nvSpPr>
        <p:spPr bwMode="auto">
          <a:xfrm>
            <a:off x="0" y="6689725"/>
            <a:ext cx="9137650" cy="0"/>
          </a:xfrm>
          <a:prstGeom prst="line">
            <a:avLst/>
          </a:prstGeom>
          <a:noFill/>
          <a:ln w="9525">
            <a:solidFill>
              <a:srgbClr val="844EA6"/>
            </a:solidFill>
            <a:round/>
            <a:headEnd/>
            <a:tailEnd/>
          </a:ln>
        </p:spPr>
        <p:txBody>
          <a:bodyPr/>
          <a:lstStyle/>
          <a:p>
            <a:pPr>
              <a:defRPr/>
            </a:pPr>
            <a:endParaRPr lang="en-US"/>
          </a:p>
        </p:txBody>
      </p:sp>
      <p:sp>
        <p:nvSpPr>
          <p:cNvPr id="31" name="Line 29"/>
          <p:cNvSpPr>
            <a:spLocks noChangeShapeType="1"/>
          </p:cNvSpPr>
          <p:nvPr/>
        </p:nvSpPr>
        <p:spPr bwMode="auto">
          <a:xfrm>
            <a:off x="6350" y="6734175"/>
            <a:ext cx="9137650" cy="0"/>
          </a:xfrm>
          <a:prstGeom prst="line">
            <a:avLst/>
          </a:prstGeom>
          <a:noFill/>
          <a:ln w="9525">
            <a:solidFill>
              <a:srgbClr val="844EA6"/>
            </a:solidFill>
            <a:round/>
            <a:headEnd/>
            <a:tailEnd/>
          </a:ln>
        </p:spPr>
        <p:txBody>
          <a:bodyPr/>
          <a:lstStyle/>
          <a:p>
            <a:pPr>
              <a:defRPr/>
            </a:pPr>
            <a:endParaRPr lang="en-US"/>
          </a:p>
        </p:txBody>
      </p:sp>
      <p:sp>
        <p:nvSpPr>
          <p:cNvPr id="32" name="Line 30"/>
          <p:cNvSpPr>
            <a:spLocks noChangeShapeType="1"/>
          </p:cNvSpPr>
          <p:nvPr/>
        </p:nvSpPr>
        <p:spPr bwMode="auto">
          <a:xfrm>
            <a:off x="0" y="6781800"/>
            <a:ext cx="9137650" cy="0"/>
          </a:xfrm>
          <a:prstGeom prst="line">
            <a:avLst/>
          </a:prstGeom>
          <a:noFill/>
          <a:ln w="9525">
            <a:solidFill>
              <a:srgbClr val="844EA6"/>
            </a:solidFill>
            <a:round/>
            <a:headEnd/>
            <a:tailEnd/>
          </a:ln>
        </p:spPr>
        <p:txBody>
          <a:bodyPr/>
          <a:lstStyle/>
          <a:p>
            <a:pPr>
              <a:defRPr/>
            </a:pPr>
            <a:endParaRPr lang="en-US"/>
          </a:p>
        </p:txBody>
      </p:sp>
      <p:grpSp>
        <p:nvGrpSpPr>
          <p:cNvPr id="33" name="Group 31"/>
          <p:cNvGrpSpPr>
            <a:grpSpLocks/>
          </p:cNvGrpSpPr>
          <p:nvPr/>
        </p:nvGrpSpPr>
        <p:grpSpPr bwMode="auto">
          <a:xfrm>
            <a:off x="200025" y="6589713"/>
            <a:ext cx="8562975" cy="211137"/>
            <a:chOff x="96" y="4049"/>
            <a:chExt cx="5394" cy="156"/>
          </a:xfrm>
        </p:grpSpPr>
        <p:sp>
          <p:nvSpPr>
            <p:cNvPr id="34" name="Rectangle 32"/>
            <p:cNvSpPr>
              <a:spLocks noChangeArrowheads="1"/>
            </p:cNvSpPr>
            <p:nvPr/>
          </p:nvSpPr>
          <p:spPr bwMode="auto">
            <a:xfrm>
              <a:off x="96" y="4055"/>
              <a:ext cx="94" cy="144"/>
            </a:xfrm>
            <a:prstGeom prst="rect">
              <a:avLst/>
            </a:prstGeom>
            <a:solidFill>
              <a:srgbClr val="A5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5" name="Rectangle 33"/>
            <p:cNvSpPr>
              <a:spLocks noChangeArrowheads="1"/>
            </p:cNvSpPr>
            <p:nvPr/>
          </p:nvSpPr>
          <p:spPr bwMode="auto">
            <a:xfrm>
              <a:off x="558" y="4055"/>
              <a:ext cx="95" cy="144"/>
            </a:xfrm>
            <a:prstGeom prst="rect">
              <a:avLst/>
            </a:prstGeom>
            <a:solidFill>
              <a:srgbClr val="AC8DC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6" name="Rectangle 34"/>
            <p:cNvSpPr>
              <a:spLocks noChangeArrowheads="1"/>
            </p:cNvSpPr>
            <p:nvPr/>
          </p:nvSpPr>
          <p:spPr bwMode="auto">
            <a:xfrm>
              <a:off x="634" y="4055"/>
              <a:ext cx="95"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7" name="Rectangle 35"/>
            <p:cNvSpPr>
              <a:spLocks noChangeArrowheads="1"/>
            </p:cNvSpPr>
            <p:nvPr/>
          </p:nvSpPr>
          <p:spPr bwMode="auto">
            <a:xfrm>
              <a:off x="672" y="4055"/>
              <a:ext cx="88"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8" name="Rectangle 36"/>
            <p:cNvSpPr>
              <a:spLocks noChangeArrowheads="1"/>
            </p:cNvSpPr>
            <p:nvPr/>
          </p:nvSpPr>
          <p:spPr bwMode="auto">
            <a:xfrm>
              <a:off x="1089" y="4049"/>
              <a:ext cx="95" cy="144"/>
            </a:xfrm>
            <a:prstGeom prst="rect">
              <a:avLst/>
            </a:prstGeom>
            <a:solidFill>
              <a:srgbClr val="800080"/>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39" name="Rectangle 37"/>
            <p:cNvSpPr>
              <a:spLocks noChangeArrowheads="1"/>
            </p:cNvSpPr>
            <p:nvPr/>
          </p:nvSpPr>
          <p:spPr bwMode="auto">
            <a:xfrm>
              <a:off x="1171" y="4049"/>
              <a:ext cx="89"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0" name="Rectangle 38"/>
            <p:cNvSpPr>
              <a:spLocks noChangeArrowheads="1"/>
            </p:cNvSpPr>
            <p:nvPr/>
          </p:nvSpPr>
          <p:spPr bwMode="auto">
            <a:xfrm>
              <a:off x="1222" y="4049"/>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1" name="Rectangle 39"/>
            <p:cNvSpPr>
              <a:spLocks noChangeArrowheads="1"/>
            </p:cNvSpPr>
            <p:nvPr/>
          </p:nvSpPr>
          <p:spPr bwMode="auto">
            <a:xfrm>
              <a:off x="1386"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2" name="Rectangle 40"/>
            <p:cNvSpPr>
              <a:spLocks noChangeArrowheads="1"/>
            </p:cNvSpPr>
            <p:nvPr/>
          </p:nvSpPr>
          <p:spPr bwMode="auto">
            <a:xfrm>
              <a:off x="1424"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3" name="Rectangle 41"/>
            <p:cNvSpPr>
              <a:spLocks noChangeArrowheads="1"/>
            </p:cNvSpPr>
            <p:nvPr/>
          </p:nvSpPr>
          <p:spPr bwMode="auto">
            <a:xfrm>
              <a:off x="1468"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4" name="Rectangle 42"/>
            <p:cNvSpPr>
              <a:spLocks noChangeArrowheads="1"/>
            </p:cNvSpPr>
            <p:nvPr/>
          </p:nvSpPr>
          <p:spPr bwMode="auto">
            <a:xfrm>
              <a:off x="1494"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5" name="Rectangle 43"/>
            <p:cNvSpPr>
              <a:spLocks noChangeArrowheads="1"/>
            </p:cNvSpPr>
            <p:nvPr/>
          </p:nvSpPr>
          <p:spPr bwMode="auto">
            <a:xfrm>
              <a:off x="2410"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6" name="Rectangle 44"/>
            <p:cNvSpPr>
              <a:spLocks noChangeArrowheads="1"/>
            </p:cNvSpPr>
            <p:nvPr/>
          </p:nvSpPr>
          <p:spPr bwMode="auto">
            <a:xfrm>
              <a:off x="2442"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7" name="Rectangle 45"/>
            <p:cNvSpPr>
              <a:spLocks noChangeArrowheads="1"/>
            </p:cNvSpPr>
            <p:nvPr/>
          </p:nvSpPr>
          <p:spPr bwMode="auto">
            <a:xfrm>
              <a:off x="2493"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8" name="Rectangle 46"/>
            <p:cNvSpPr>
              <a:spLocks noChangeArrowheads="1"/>
            </p:cNvSpPr>
            <p:nvPr/>
          </p:nvSpPr>
          <p:spPr bwMode="auto">
            <a:xfrm>
              <a:off x="2550"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49" name="Rectangle 47"/>
            <p:cNvSpPr>
              <a:spLocks noChangeArrowheads="1"/>
            </p:cNvSpPr>
            <p:nvPr/>
          </p:nvSpPr>
          <p:spPr bwMode="auto">
            <a:xfrm>
              <a:off x="5395" y="4055"/>
              <a:ext cx="63"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0" name="Rectangle 48"/>
            <p:cNvSpPr>
              <a:spLocks noChangeArrowheads="1"/>
            </p:cNvSpPr>
            <p:nvPr/>
          </p:nvSpPr>
          <p:spPr bwMode="auto">
            <a:xfrm>
              <a:off x="5338"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1" name="Rectangle 49"/>
            <p:cNvSpPr>
              <a:spLocks noChangeArrowheads="1"/>
            </p:cNvSpPr>
            <p:nvPr/>
          </p:nvSpPr>
          <p:spPr bwMode="auto">
            <a:xfrm>
              <a:off x="4851" y="4061"/>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2" name="Rectangle 50"/>
            <p:cNvSpPr>
              <a:spLocks noChangeArrowheads="1"/>
            </p:cNvSpPr>
            <p:nvPr/>
          </p:nvSpPr>
          <p:spPr bwMode="auto">
            <a:xfrm>
              <a:off x="5199"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3" name="Rectangle 51"/>
            <p:cNvSpPr>
              <a:spLocks noChangeArrowheads="1"/>
            </p:cNvSpPr>
            <p:nvPr/>
          </p:nvSpPr>
          <p:spPr bwMode="auto">
            <a:xfrm>
              <a:off x="5167" y="4049"/>
              <a:ext cx="68" cy="156"/>
            </a:xfrm>
            <a:prstGeom prst="rect">
              <a:avLst/>
            </a:prstGeom>
            <a:solidFill>
              <a:srgbClr val="64007D"/>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4" name="Rectangle 52"/>
            <p:cNvSpPr>
              <a:spLocks noChangeArrowheads="1"/>
            </p:cNvSpPr>
            <p:nvPr/>
          </p:nvSpPr>
          <p:spPr bwMode="auto">
            <a:xfrm>
              <a:off x="5140" y="4055"/>
              <a:ext cx="64"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5" name="Rectangle 53"/>
            <p:cNvSpPr>
              <a:spLocks noChangeArrowheads="1"/>
            </p:cNvSpPr>
            <p:nvPr/>
          </p:nvSpPr>
          <p:spPr bwMode="auto">
            <a:xfrm>
              <a:off x="4352"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6" name="Rectangle 54"/>
            <p:cNvSpPr>
              <a:spLocks noChangeArrowheads="1"/>
            </p:cNvSpPr>
            <p:nvPr/>
          </p:nvSpPr>
          <p:spPr bwMode="auto">
            <a:xfrm>
              <a:off x="4112"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7" name="Rectangle 55"/>
            <p:cNvSpPr>
              <a:spLocks noChangeArrowheads="1"/>
            </p:cNvSpPr>
            <p:nvPr/>
          </p:nvSpPr>
          <p:spPr bwMode="auto">
            <a:xfrm>
              <a:off x="3624"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8" name="Rectangle 56"/>
            <p:cNvSpPr>
              <a:spLocks noChangeArrowheads="1"/>
            </p:cNvSpPr>
            <p:nvPr/>
          </p:nvSpPr>
          <p:spPr bwMode="auto">
            <a:xfrm>
              <a:off x="3580"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59" name="Rectangle 57"/>
            <p:cNvSpPr>
              <a:spLocks noChangeArrowheads="1"/>
            </p:cNvSpPr>
            <p:nvPr/>
          </p:nvSpPr>
          <p:spPr bwMode="auto">
            <a:xfrm>
              <a:off x="3536"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60" name="Rectangle 58"/>
            <p:cNvSpPr>
              <a:spLocks noChangeArrowheads="1"/>
            </p:cNvSpPr>
            <p:nvPr/>
          </p:nvSpPr>
          <p:spPr bwMode="auto">
            <a:xfrm>
              <a:off x="5427" y="4055"/>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grpSp>
        <p:nvGrpSpPr>
          <p:cNvPr id="61" name="Group 64"/>
          <p:cNvGrpSpPr>
            <a:grpSpLocks/>
          </p:cNvGrpSpPr>
          <p:nvPr/>
        </p:nvGrpSpPr>
        <p:grpSpPr bwMode="auto">
          <a:xfrm>
            <a:off x="7851775" y="179388"/>
            <a:ext cx="1050925" cy="942975"/>
            <a:chOff x="144" y="144"/>
            <a:chExt cx="480" cy="431"/>
          </a:xfrm>
        </p:grpSpPr>
        <p:sp>
          <p:nvSpPr>
            <p:cNvPr id="62" name="Freeform 65"/>
            <p:cNvSpPr>
              <a:spLocks/>
            </p:cNvSpPr>
            <p:nvPr/>
          </p:nvSpPr>
          <p:spPr bwMode="auto">
            <a:xfrm>
              <a:off x="397" y="156"/>
              <a:ext cx="99" cy="199"/>
            </a:xfrm>
            <a:custGeom>
              <a:avLst/>
              <a:gdLst>
                <a:gd name="T0" fmla="*/ 0 w 23"/>
                <a:gd name="T1" fmla="*/ 463 h 49"/>
                <a:gd name="T2" fmla="*/ 1834 w 23"/>
                <a:gd name="T3" fmla="*/ 0 h 49"/>
                <a:gd name="T4" fmla="*/ 1593 w 23"/>
                <a:gd name="T5" fmla="*/ 2274 h 49"/>
                <a:gd name="T6" fmla="*/ 0 w 23"/>
                <a:gd name="T7" fmla="*/ 3281 h 49"/>
                <a:gd name="T8" fmla="*/ 0 w 23"/>
                <a:gd name="T9" fmla="*/ 46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9">
                  <a:moveTo>
                    <a:pt x="0" y="7"/>
                  </a:moveTo>
                  <a:lnTo>
                    <a:pt x="23" y="0"/>
                  </a:lnTo>
                  <a:lnTo>
                    <a:pt x="20" y="34"/>
                  </a:lnTo>
                  <a:lnTo>
                    <a:pt x="0" y="49"/>
                  </a:lnTo>
                  <a:lnTo>
                    <a:pt x="0" y="7"/>
                  </a:lnTo>
                  <a:close/>
                </a:path>
              </a:pathLst>
            </a:custGeom>
            <a:solidFill>
              <a:srgbClr val="D8C9E3"/>
            </a:solidFill>
            <a:ln w="0">
              <a:noFill/>
              <a:prstDash val="solid"/>
              <a:round/>
              <a:headEnd/>
              <a:tailEnd/>
            </a:ln>
          </p:spPr>
          <p:txBody>
            <a:bodyPr/>
            <a:lstStyle/>
            <a:p>
              <a:pPr>
                <a:defRPr/>
              </a:pPr>
              <a:endParaRPr lang="en-US"/>
            </a:p>
          </p:txBody>
        </p:sp>
        <p:sp>
          <p:nvSpPr>
            <p:cNvPr id="63" name="Freeform 66"/>
            <p:cNvSpPr>
              <a:spLocks/>
            </p:cNvSpPr>
            <p:nvPr/>
          </p:nvSpPr>
          <p:spPr bwMode="auto">
            <a:xfrm>
              <a:off x="264" y="144"/>
              <a:ext cx="231" cy="41"/>
            </a:xfrm>
            <a:custGeom>
              <a:avLst/>
              <a:gdLst>
                <a:gd name="T0" fmla="*/ 0 w 54"/>
                <a:gd name="T1" fmla="*/ 271 h 10"/>
                <a:gd name="T2" fmla="*/ 2032 w 54"/>
                <a:gd name="T3" fmla="*/ 0 h 10"/>
                <a:gd name="T4" fmla="*/ 4226 w 54"/>
                <a:gd name="T5" fmla="*/ 201 h 10"/>
                <a:gd name="T6" fmla="*/ 2434 w 54"/>
                <a:gd name="T7" fmla="*/ 689 h 10"/>
                <a:gd name="T8" fmla="*/ 0 w 54"/>
                <a:gd name="T9" fmla="*/ 27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0" y="4"/>
                  </a:moveTo>
                  <a:lnTo>
                    <a:pt x="26" y="0"/>
                  </a:lnTo>
                  <a:lnTo>
                    <a:pt x="54" y="3"/>
                  </a:lnTo>
                  <a:lnTo>
                    <a:pt x="31" y="10"/>
                  </a:lnTo>
                  <a:lnTo>
                    <a:pt x="0" y="4"/>
                  </a:lnTo>
                  <a:close/>
                </a:path>
              </a:pathLst>
            </a:custGeom>
            <a:solidFill>
              <a:srgbClr val="E161FF"/>
            </a:solidFill>
            <a:ln w="0">
              <a:noFill/>
              <a:prstDash val="solid"/>
              <a:round/>
              <a:headEnd/>
              <a:tailEnd/>
            </a:ln>
          </p:spPr>
          <p:txBody>
            <a:bodyPr/>
            <a:lstStyle/>
            <a:p>
              <a:pPr>
                <a:defRPr/>
              </a:pPr>
              <a:endParaRPr lang="en-US"/>
            </a:p>
          </p:txBody>
        </p:sp>
        <p:sp>
          <p:nvSpPr>
            <p:cNvPr id="64" name="Freeform 67"/>
            <p:cNvSpPr>
              <a:spLocks/>
            </p:cNvSpPr>
            <p:nvPr/>
          </p:nvSpPr>
          <p:spPr bwMode="auto">
            <a:xfrm>
              <a:off x="264" y="161"/>
              <a:ext cx="133" cy="194"/>
            </a:xfrm>
            <a:custGeom>
              <a:avLst/>
              <a:gdLst>
                <a:gd name="T0" fmla="*/ 0 w 31"/>
                <a:gd name="T1" fmla="*/ 0 h 48"/>
                <a:gd name="T2" fmla="*/ 2450 w 31"/>
                <a:gd name="T3" fmla="*/ 392 h 48"/>
                <a:gd name="T4" fmla="*/ 2450 w 31"/>
                <a:gd name="T5" fmla="*/ 3169 h 48"/>
                <a:gd name="T6" fmla="*/ 386 w 31"/>
                <a:gd name="T7" fmla="*/ 2385 h 48"/>
                <a:gd name="T8" fmla="*/ 0 w 3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0"/>
                  </a:moveTo>
                  <a:lnTo>
                    <a:pt x="31" y="6"/>
                  </a:lnTo>
                  <a:lnTo>
                    <a:pt x="31" y="48"/>
                  </a:lnTo>
                  <a:lnTo>
                    <a:pt x="5" y="36"/>
                  </a:lnTo>
                  <a:lnTo>
                    <a:pt x="0" y="0"/>
                  </a:lnTo>
                  <a:close/>
                </a:path>
              </a:pathLst>
            </a:custGeom>
            <a:solidFill>
              <a:srgbClr val="64007D"/>
            </a:solidFill>
            <a:ln w="0">
              <a:noFill/>
              <a:prstDash val="solid"/>
              <a:round/>
              <a:headEnd/>
              <a:tailEnd/>
            </a:ln>
          </p:spPr>
          <p:txBody>
            <a:bodyPr/>
            <a:lstStyle/>
            <a:p>
              <a:pPr>
                <a:defRPr/>
              </a:pPr>
              <a:endParaRPr lang="en-US"/>
            </a:p>
          </p:txBody>
        </p:sp>
        <p:sp>
          <p:nvSpPr>
            <p:cNvPr id="65" name="Freeform 68"/>
            <p:cNvSpPr>
              <a:spLocks/>
            </p:cNvSpPr>
            <p:nvPr/>
          </p:nvSpPr>
          <p:spPr bwMode="auto">
            <a:xfrm>
              <a:off x="397" y="295"/>
              <a:ext cx="227" cy="134"/>
            </a:xfrm>
            <a:custGeom>
              <a:avLst/>
              <a:gdLst>
                <a:gd name="T0" fmla="*/ 4163 w 53"/>
                <a:gd name="T1" fmla="*/ 808 h 33"/>
                <a:gd name="T2" fmla="*/ 3135 w 53"/>
                <a:gd name="T3" fmla="*/ 2209 h 33"/>
                <a:gd name="T4" fmla="*/ 0 w 53"/>
                <a:gd name="T5" fmla="*/ 1007 h 33"/>
                <a:gd name="T6" fmla="*/ 1576 w 53"/>
                <a:gd name="T7" fmla="*/ 0 h 33"/>
                <a:gd name="T8" fmla="*/ 4163 w 53"/>
                <a:gd name="T9" fmla="*/ 80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3">
                  <a:moveTo>
                    <a:pt x="53" y="12"/>
                  </a:moveTo>
                  <a:lnTo>
                    <a:pt x="40" y="33"/>
                  </a:lnTo>
                  <a:lnTo>
                    <a:pt x="0" y="15"/>
                  </a:lnTo>
                  <a:lnTo>
                    <a:pt x="20" y="0"/>
                  </a:lnTo>
                  <a:lnTo>
                    <a:pt x="53" y="12"/>
                  </a:lnTo>
                  <a:close/>
                </a:path>
              </a:pathLst>
            </a:custGeom>
            <a:solidFill>
              <a:srgbClr val="E161FF"/>
            </a:solidFill>
            <a:ln w="0">
              <a:noFill/>
              <a:prstDash val="solid"/>
              <a:round/>
              <a:headEnd/>
              <a:tailEnd/>
            </a:ln>
          </p:spPr>
          <p:txBody>
            <a:bodyPr/>
            <a:lstStyle/>
            <a:p>
              <a:pPr>
                <a:defRPr/>
              </a:pPr>
              <a:endParaRPr lang="en-US"/>
            </a:p>
          </p:txBody>
        </p:sp>
        <p:sp>
          <p:nvSpPr>
            <p:cNvPr id="66" name="Freeform 69"/>
            <p:cNvSpPr>
              <a:spLocks/>
            </p:cNvSpPr>
            <p:nvPr/>
          </p:nvSpPr>
          <p:spPr bwMode="auto">
            <a:xfrm>
              <a:off x="144" y="307"/>
              <a:ext cx="253" cy="149"/>
            </a:xfrm>
            <a:custGeom>
              <a:avLst/>
              <a:gdLst>
                <a:gd name="T0" fmla="*/ 0 w 59"/>
                <a:gd name="T1" fmla="*/ 1039 h 37"/>
                <a:gd name="T2" fmla="*/ 1968 w 59"/>
                <a:gd name="T3" fmla="*/ 2416 h 37"/>
                <a:gd name="T4" fmla="*/ 4653 w 59"/>
                <a:gd name="T5" fmla="*/ 777 h 37"/>
                <a:gd name="T6" fmla="*/ 2611 w 59"/>
                <a:gd name="T7" fmla="*/ 0 h 37"/>
                <a:gd name="T8" fmla="*/ 0 w 59"/>
                <a:gd name="T9" fmla="*/ 1039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37">
                  <a:moveTo>
                    <a:pt x="0" y="16"/>
                  </a:moveTo>
                  <a:lnTo>
                    <a:pt x="25" y="37"/>
                  </a:lnTo>
                  <a:lnTo>
                    <a:pt x="59" y="12"/>
                  </a:lnTo>
                  <a:lnTo>
                    <a:pt x="33" y="0"/>
                  </a:lnTo>
                  <a:lnTo>
                    <a:pt x="0" y="16"/>
                  </a:lnTo>
                  <a:close/>
                </a:path>
              </a:pathLst>
            </a:custGeom>
            <a:solidFill>
              <a:srgbClr val="E161FF"/>
            </a:solidFill>
            <a:ln w="0">
              <a:noFill/>
              <a:prstDash val="solid"/>
              <a:round/>
              <a:headEnd/>
              <a:tailEnd/>
            </a:ln>
          </p:spPr>
          <p:txBody>
            <a:bodyPr/>
            <a:lstStyle/>
            <a:p>
              <a:pPr>
                <a:defRPr/>
              </a:pPr>
              <a:endParaRPr lang="en-US"/>
            </a:p>
          </p:txBody>
        </p:sp>
        <p:sp>
          <p:nvSpPr>
            <p:cNvPr id="67" name="Freeform 70"/>
            <p:cNvSpPr>
              <a:spLocks/>
            </p:cNvSpPr>
            <p:nvPr/>
          </p:nvSpPr>
          <p:spPr bwMode="auto">
            <a:xfrm>
              <a:off x="144" y="372"/>
              <a:ext cx="141" cy="203"/>
            </a:xfrm>
            <a:custGeom>
              <a:avLst/>
              <a:gdLst>
                <a:gd name="T0" fmla="*/ 2572 w 33"/>
                <a:gd name="T1" fmla="*/ 3345 h 50"/>
                <a:gd name="T2" fmla="*/ 786 w 33"/>
                <a:gd name="T3" fmla="*/ 1880 h 50"/>
                <a:gd name="T4" fmla="*/ 0 w 33"/>
                <a:gd name="T5" fmla="*/ 0 h 50"/>
                <a:gd name="T6" fmla="*/ 1953 w 33"/>
                <a:gd name="T7" fmla="*/ 1401 h 50"/>
                <a:gd name="T8" fmla="*/ 2572 w 33"/>
                <a:gd name="T9" fmla="*/ 334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0">
                  <a:moveTo>
                    <a:pt x="33" y="50"/>
                  </a:moveTo>
                  <a:lnTo>
                    <a:pt x="10" y="28"/>
                  </a:lnTo>
                  <a:lnTo>
                    <a:pt x="0" y="0"/>
                  </a:lnTo>
                  <a:lnTo>
                    <a:pt x="25" y="21"/>
                  </a:lnTo>
                  <a:lnTo>
                    <a:pt x="33" y="50"/>
                  </a:lnTo>
                  <a:close/>
                </a:path>
              </a:pathLst>
            </a:custGeom>
            <a:solidFill>
              <a:srgbClr val="64007D"/>
            </a:solidFill>
            <a:ln w="0">
              <a:noFill/>
              <a:prstDash val="solid"/>
              <a:round/>
              <a:headEnd/>
              <a:tailEnd/>
            </a:ln>
          </p:spPr>
          <p:txBody>
            <a:bodyPr/>
            <a:lstStyle/>
            <a:p>
              <a:pPr>
                <a:defRPr/>
              </a:pPr>
              <a:endParaRPr lang="en-US"/>
            </a:p>
          </p:txBody>
        </p:sp>
        <p:sp>
          <p:nvSpPr>
            <p:cNvPr id="68" name="Freeform 71"/>
            <p:cNvSpPr>
              <a:spLocks/>
            </p:cNvSpPr>
            <p:nvPr/>
          </p:nvSpPr>
          <p:spPr bwMode="auto">
            <a:xfrm>
              <a:off x="397" y="355"/>
              <a:ext cx="171" cy="192"/>
            </a:xfrm>
            <a:custGeom>
              <a:avLst/>
              <a:gdLst>
                <a:gd name="T0" fmla="*/ 0 w 40"/>
                <a:gd name="T1" fmla="*/ 1834 h 47"/>
                <a:gd name="T2" fmla="*/ 2432 w 40"/>
                <a:gd name="T3" fmla="*/ 3203 h 47"/>
                <a:gd name="T4" fmla="*/ 3125 w 40"/>
                <a:gd name="T5" fmla="*/ 1234 h 47"/>
                <a:gd name="T6" fmla="*/ 0 w 40"/>
                <a:gd name="T7" fmla="*/ 0 h 47"/>
                <a:gd name="T8" fmla="*/ 0 w 40"/>
                <a:gd name="T9" fmla="*/ 183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7">
                  <a:moveTo>
                    <a:pt x="0" y="27"/>
                  </a:moveTo>
                  <a:lnTo>
                    <a:pt x="31" y="47"/>
                  </a:lnTo>
                  <a:lnTo>
                    <a:pt x="40" y="18"/>
                  </a:lnTo>
                  <a:lnTo>
                    <a:pt x="0" y="0"/>
                  </a:lnTo>
                  <a:lnTo>
                    <a:pt x="0" y="27"/>
                  </a:lnTo>
                  <a:close/>
                </a:path>
              </a:pathLst>
            </a:custGeom>
            <a:solidFill>
              <a:srgbClr val="64007D"/>
            </a:solidFill>
            <a:ln w="0">
              <a:noFill/>
              <a:prstDash val="solid"/>
              <a:round/>
              <a:headEnd/>
              <a:tailEnd/>
            </a:ln>
          </p:spPr>
          <p:txBody>
            <a:bodyPr/>
            <a:lstStyle/>
            <a:p>
              <a:pPr>
                <a:defRPr/>
              </a:pPr>
              <a:endParaRPr lang="en-US"/>
            </a:p>
          </p:txBody>
        </p:sp>
        <p:sp>
          <p:nvSpPr>
            <p:cNvPr id="69" name="Freeform 72"/>
            <p:cNvSpPr>
              <a:spLocks/>
            </p:cNvSpPr>
            <p:nvPr/>
          </p:nvSpPr>
          <p:spPr bwMode="auto">
            <a:xfrm>
              <a:off x="251" y="355"/>
              <a:ext cx="146" cy="220"/>
            </a:xfrm>
            <a:custGeom>
              <a:avLst/>
              <a:gdLst>
                <a:gd name="T0" fmla="*/ 627 w 34"/>
                <a:gd name="T1" fmla="*/ 3650 h 54"/>
                <a:gd name="T2" fmla="*/ 2692 w 34"/>
                <a:gd name="T3" fmla="*/ 1825 h 54"/>
                <a:gd name="T4" fmla="*/ 2692 w 34"/>
                <a:gd name="T5" fmla="*/ 0 h 54"/>
                <a:gd name="T6" fmla="*/ 0 w 34"/>
                <a:gd name="T7" fmla="*/ 1695 h 54"/>
                <a:gd name="T8" fmla="*/ 627 w 34"/>
                <a:gd name="T9" fmla="*/ 365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8" y="54"/>
                  </a:moveTo>
                  <a:lnTo>
                    <a:pt x="34" y="27"/>
                  </a:lnTo>
                  <a:lnTo>
                    <a:pt x="34" y="0"/>
                  </a:lnTo>
                  <a:lnTo>
                    <a:pt x="0" y="25"/>
                  </a:lnTo>
                  <a:lnTo>
                    <a:pt x="8" y="54"/>
                  </a:lnTo>
                  <a:close/>
                </a:path>
              </a:pathLst>
            </a:custGeom>
            <a:solidFill>
              <a:srgbClr val="D8C9E3"/>
            </a:solidFill>
            <a:ln w="0">
              <a:noFill/>
              <a:prstDash val="solid"/>
              <a:round/>
              <a:headEnd/>
              <a:tailEnd/>
            </a:ln>
          </p:spPr>
          <p:txBody>
            <a:bodyPr/>
            <a:lstStyle/>
            <a:p>
              <a:pPr>
                <a:defRPr/>
              </a:pPr>
              <a:endParaRPr lang="en-US"/>
            </a:p>
          </p:txBody>
        </p:sp>
        <p:sp>
          <p:nvSpPr>
            <p:cNvPr id="70" name="Freeform 73"/>
            <p:cNvSpPr>
              <a:spLocks/>
            </p:cNvSpPr>
            <p:nvPr/>
          </p:nvSpPr>
          <p:spPr bwMode="auto">
            <a:xfrm>
              <a:off x="530" y="343"/>
              <a:ext cx="94" cy="204"/>
            </a:xfrm>
            <a:custGeom>
              <a:avLst/>
              <a:gdLst>
                <a:gd name="T0" fmla="*/ 1094 w 22"/>
                <a:gd name="T1" fmla="*/ 1697 h 50"/>
                <a:gd name="T2" fmla="*/ 1718 w 22"/>
                <a:gd name="T3" fmla="*/ 0 h 50"/>
                <a:gd name="T4" fmla="*/ 692 w 22"/>
                <a:gd name="T5" fmla="*/ 1432 h 50"/>
                <a:gd name="T6" fmla="*/ 0 w 22"/>
                <a:gd name="T7" fmla="*/ 3395 h 50"/>
                <a:gd name="T8" fmla="*/ 1094 w 22"/>
                <a:gd name="T9" fmla="*/ 169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0">
                  <a:moveTo>
                    <a:pt x="14" y="25"/>
                  </a:moveTo>
                  <a:lnTo>
                    <a:pt x="22" y="0"/>
                  </a:lnTo>
                  <a:lnTo>
                    <a:pt x="9" y="21"/>
                  </a:lnTo>
                  <a:lnTo>
                    <a:pt x="0" y="50"/>
                  </a:lnTo>
                  <a:lnTo>
                    <a:pt x="14" y="25"/>
                  </a:lnTo>
                  <a:close/>
                </a:path>
              </a:pathLst>
            </a:custGeom>
            <a:solidFill>
              <a:srgbClr val="D8C9E3"/>
            </a:solidFill>
            <a:ln w="0">
              <a:noFill/>
              <a:prstDash val="solid"/>
              <a:round/>
              <a:headEnd/>
              <a:tailEnd/>
            </a:ln>
          </p:spPr>
          <p:txBody>
            <a:bodyPr/>
            <a:lstStyle/>
            <a:p>
              <a:pPr>
                <a:defRPr/>
              </a:pPr>
              <a:endParaRPr lang="en-US"/>
            </a:p>
          </p:txBody>
        </p:sp>
      </p:grpSp>
      <p:sp>
        <p:nvSpPr>
          <p:cNvPr id="14395" name="Rectangle 59"/>
          <p:cNvSpPr>
            <a:spLocks noGrp="1" noChangeArrowheads="1"/>
          </p:cNvSpPr>
          <p:nvPr>
            <p:ph type="ctrTitle"/>
          </p:nvPr>
        </p:nvSpPr>
        <p:spPr>
          <a:xfrm>
            <a:off x="0" y="2819400"/>
            <a:ext cx="9144000" cy="1143000"/>
          </a:xfrm>
        </p:spPr>
        <p:txBody>
          <a:bodyPr/>
          <a:lstStyle>
            <a:lvl1pPr algn="ctr">
              <a:defRPr sz="5000"/>
            </a:lvl1pPr>
          </a:lstStyle>
          <a:p>
            <a:r>
              <a:rPr lang="ko-KR" altLang="en-US"/>
              <a:t>마스터 제목 스타일 편집</a:t>
            </a:r>
          </a:p>
        </p:txBody>
      </p:sp>
      <p:sp>
        <p:nvSpPr>
          <p:cNvPr id="14396" name="Rectangle 60"/>
          <p:cNvSpPr>
            <a:spLocks noGrp="1" noChangeArrowheads="1"/>
          </p:cNvSpPr>
          <p:nvPr>
            <p:ph type="subTitle" idx="1"/>
          </p:nvPr>
        </p:nvSpPr>
        <p:spPr>
          <a:xfrm>
            <a:off x="0" y="3778250"/>
            <a:ext cx="9144000" cy="838200"/>
          </a:xfrm>
        </p:spPr>
        <p:txBody>
          <a:bodyPr/>
          <a:lstStyle>
            <a:lvl1pPr marL="0" indent="0" algn="ctr">
              <a:buFontTx/>
              <a:buNone/>
              <a:defRPr sz="3600">
                <a:solidFill>
                  <a:srgbClr val="9958DA"/>
                </a:solidFill>
                <a:latin typeface="-쉬리M" pitchFamily="18" charset="-127"/>
                <a:ea typeface="-쉬리M" pitchFamily="18" charset="-127"/>
              </a:defRPr>
            </a:lvl1pPr>
          </a:lstStyle>
          <a:p>
            <a:r>
              <a:rPr lang="ko-KR" altLang="en-US"/>
              <a:t>마스터 부제목 스타일 편집</a:t>
            </a:r>
          </a:p>
        </p:txBody>
      </p:sp>
      <p:sp>
        <p:nvSpPr>
          <p:cNvPr id="71" name="Rectangle 61"/>
          <p:cNvSpPr>
            <a:spLocks noGrp="1" noChangeArrowheads="1"/>
          </p:cNvSpPr>
          <p:nvPr>
            <p:ph type="dt" sz="half" idx="10"/>
          </p:nvPr>
        </p:nvSpPr>
        <p:spPr>
          <a:xfrm>
            <a:off x="685800" y="6172200"/>
            <a:ext cx="1905000" cy="457200"/>
          </a:xfrm>
        </p:spPr>
        <p:txBody>
          <a:bodyPr/>
          <a:lstStyle>
            <a:lvl1pPr>
              <a:defRPr/>
            </a:lvl1pPr>
          </a:lstStyle>
          <a:p>
            <a:pPr>
              <a:defRPr/>
            </a:pPr>
            <a:endParaRPr lang="en-US" altLang="ko-KR"/>
          </a:p>
        </p:txBody>
      </p:sp>
      <p:sp>
        <p:nvSpPr>
          <p:cNvPr id="72" name="Rectangle 62"/>
          <p:cNvSpPr>
            <a:spLocks noGrp="1" noChangeArrowheads="1"/>
          </p:cNvSpPr>
          <p:nvPr>
            <p:ph type="ftr" sz="quarter" idx="11"/>
          </p:nvPr>
        </p:nvSpPr>
        <p:spPr>
          <a:xfrm>
            <a:off x="3124200" y="6172200"/>
            <a:ext cx="2895600" cy="457200"/>
          </a:xfrm>
        </p:spPr>
        <p:txBody>
          <a:bodyPr/>
          <a:lstStyle>
            <a:lvl1pPr>
              <a:defRPr/>
            </a:lvl1pPr>
          </a:lstStyle>
          <a:p>
            <a:pPr>
              <a:defRPr/>
            </a:pPr>
            <a:endParaRPr lang="en-US" altLang="ko-KR"/>
          </a:p>
        </p:txBody>
      </p:sp>
      <p:sp>
        <p:nvSpPr>
          <p:cNvPr id="73" name="Rectangle 63"/>
          <p:cNvSpPr>
            <a:spLocks noGrp="1" noChangeArrowheads="1"/>
          </p:cNvSpPr>
          <p:nvPr>
            <p:ph type="sldNum" sz="quarter" idx="12"/>
          </p:nvPr>
        </p:nvSpPr>
        <p:spPr>
          <a:xfrm>
            <a:off x="6553200" y="6172200"/>
            <a:ext cx="1905000" cy="457200"/>
          </a:xfrm>
        </p:spPr>
        <p:txBody>
          <a:bodyPr/>
          <a:lstStyle>
            <a:lvl1pPr>
              <a:defRPr/>
            </a:lvl1pPr>
          </a:lstStyle>
          <a:p>
            <a:pPr>
              <a:defRPr/>
            </a:pPr>
            <a:fld id="{1DD0612B-2E87-4B27-96A1-28385BB56388}" type="slidenum">
              <a:rPr lang="en-US" altLang="ko-KR"/>
              <a:pPr>
                <a:defRPr/>
              </a:pPr>
              <a:t>‹#›</a:t>
            </a:fld>
            <a:endParaRPr lang="en-US" altLang="ko-K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A65224D4-1756-4493-A031-0724FB4B5ED7}" type="slidenum">
              <a:rPr lang="en-US" altLang="ko-KR"/>
              <a:pPr>
                <a:defRPr/>
              </a:pPr>
              <a:t>‹#›</a:t>
            </a:fld>
            <a:endParaRPr lang="en-US" altLang="ko-KR"/>
          </a:p>
        </p:txBody>
      </p:sp>
    </p:spTree>
  </p:cSld>
  <p:clrMapOvr>
    <a:masterClrMapping/>
  </p:clrMapOvr>
  <p:transition advTm="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28600"/>
            <a:ext cx="19621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7340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A95BBD93-DE37-4C99-9649-9C4B2384AD47}" type="slidenum">
              <a:rPr lang="en-US" altLang="ko-KR"/>
              <a:pPr>
                <a:defRPr/>
              </a:pPr>
              <a:t>‹#›</a:t>
            </a:fld>
            <a:endParaRPr lang="en-US" altLang="ko-KR"/>
          </a:p>
        </p:txBody>
      </p:sp>
    </p:spTree>
  </p:cSld>
  <p:clrMapOvr>
    <a:masterClrMapping/>
  </p:clrMapOvr>
  <p:transition advTm="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895600"/>
            <a:ext cx="8077200" cy="3352800"/>
          </a:xfrm>
          <a:prstGeom prst="rect">
            <a:avLst/>
          </a:prstGeom>
          <a:gradFill rotWithShape="0">
            <a:gsLst>
              <a:gs pos="0">
                <a:srgbClr val="ACD0E2"/>
              </a:gs>
              <a:gs pos="100000">
                <a:srgbClr val="FFFFFF"/>
              </a:gs>
            </a:gsLst>
            <a:lin ang="0" scaled="1"/>
          </a:gra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algn="ctr" eaLnBrk="1" latinLnBrk="1" hangingPunct="1">
              <a:defRPr/>
            </a:pPr>
            <a:endParaRPr kumimoji="1" lang="en-US" altLang="en-US" sz="2400" smtClean="0">
              <a:latin typeface="굴림" panose="020B0600000101010101" pitchFamily="34" charset="-127"/>
              <a:ea typeface="굴림" panose="020B0600000101010101" pitchFamily="34" charset="-127"/>
            </a:endParaRPr>
          </a:p>
        </p:txBody>
      </p:sp>
      <p:grpSp>
        <p:nvGrpSpPr>
          <p:cNvPr id="5" name="Group 3"/>
          <p:cNvGrpSpPr>
            <a:grpSpLocks/>
          </p:cNvGrpSpPr>
          <p:nvPr/>
        </p:nvGrpSpPr>
        <p:grpSpPr bwMode="auto">
          <a:xfrm>
            <a:off x="1752600" y="1600200"/>
            <a:ext cx="7391400" cy="4191000"/>
            <a:chOff x="528" y="1296"/>
            <a:chExt cx="4848" cy="2496"/>
          </a:xfrm>
        </p:grpSpPr>
        <p:sp>
          <p:nvSpPr>
            <p:cNvPr id="6" name="AutoShape 4"/>
            <p:cNvSpPr>
              <a:spLocks noChangeArrowheads="1"/>
            </p:cNvSpPr>
            <p:nvPr/>
          </p:nvSpPr>
          <p:spPr bwMode="auto">
            <a:xfrm flipH="1">
              <a:off x="528" y="1296"/>
              <a:ext cx="1776" cy="2496"/>
            </a:xfrm>
            <a:prstGeom prst="flowChartDelay">
              <a:avLst/>
            </a:prstGeom>
            <a:gradFill rotWithShape="0">
              <a:gsLst>
                <a:gs pos="0">
                  <a:srgbClr val="ADC3DD"/>
                </a:gs>
                <a:gs pos="100000">
                  <a:srgbClr val="FFFFFF"/>
                </a:gs>
              </a:gsLst>
              <a:lin ang="5400000" scaled="1"/>
            </a:gra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7" name="Rectangle 5"/>
            <p:cNvSpPr>
              <a:spLocks noChangeArrowheads="1"/>
            </p:cNvSpPr>
            <p:nvPr/>
          </p:nvSpPr>
          <p:spPr bwMode="auto">
            <a:xfrm>
              <a:off x="2304" y="1296"/>
              <a:ext cx="3072" cy="2496"/>
            </a:xfrm>
            <a:prstGeom prst="rect">
              <a:avLst/>
            </a:prstGeom>
            <a:gradFill rotWithShape="0">
              <a:gsLst>
                <a:gs pos="0">
                  <a:srgbClr val="ADC3DD"/>
                </a:gs>
                <a:gs pos="100000">
                  <a:srgbClr val="FFFFFF"/>
                </a:gs>
              </a:gsLst>
              <a:lin ang="5400000" scaled="1"/>
            </a:gra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sp>
        <p:nvSpPr>
          <p:cNvPr id="8" name="Rectangle 6"/>
          <p:cNvSpPr>
            <a:spLocks noChangeArrowheads="1"/>
          </p:cNvSpPr>
          <p:nvPr/>
        </p:nvSpPr>
        <p:spPr bwMode="auto">
          <a:xfrm>
            <a:off x="5776913" y="1219200"/>
            <a:ext cx="3367087" cy="533400"/>
          </a:xfrm>
          <a:prstGeom prst="rect">
            <a:avLst/>
          </a:prstGeom>
          <a:solidFill>
            <a:srgbClr val="99CCFF">
              <a:alpha val="50195"/>
            </a:srgbClr>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9" name="Rectangle 7"/>
          <p:cNvSpPr>
            <a:spLocks noChangeArrowheads="1"/>
          </p:cNvSpPr>
          <p:nvPr/>
        </p:nvSpPr>
        <p:spPr bwMode="auto">
          <a:xfrm>
            <a:off x="0" y="1219200"/>
            <a:ext cx="9155113" cy="381000"/>
          </a:xfrm>
          <a:prstGeom prst="rect">
            <a:avLst/>
          </a:prstGeom>
          <a:solidFill>
            <a:srgbClr val="36429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nvGrpSpPr>
          <p:cNvPr id="10" name="Group 8"/>
          <p:cNvGrpSpPr>
            <a:grpSpLocks/>
          </p:cNvGrpSpPr>
          <p:nvPr/>
        </p:nvGrpSpPr>
        <p:grpSpPr bwMode="auto">
          <a:xfrm>
            <a:off x="1981200" y="1600200"/>
            <a:ext cx="7162800" cy="3657600"/>
            <a:chOff x="528" y="1296"/>
            <a:chExt cx="4848" cy="2496"/>
          </a:xfrm>
        </p:grpSpPr>
        <p:sp>
          <p:nvSpPr>
            <p:cNvPr id="11" name="AutoShape 9"/>
            <p:cNvSpPr>
              <a:spLocks noChangeArrowheads="1"/>
            </p:cNvSpPr>
            <p:nvPr/>
          </p:nvSpPr>
          <p:spPr bwMode="auto">
            <a:xfrm flipH="1">
              <a:off x="528" y="1296"/>
              <a:ext cx="1776" cy="2496"/>
            </a:xfrm>
            <a:prstGeom prst="flowChartDelay">
              <a:avLst/>
            </a:prstGeom>
            <a:solidFill>
              <a:srgbClr val="DEE7F2"/>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2" name="Rectangle 10"/>
            <p:cNvSpPr>
              <a:spLocks noChangeArrowheads="1"/>
            </p:cNvSpPr>
            <p:nvPr/>
          </p:nvSpPr>
          <p:spPr bwMode="auto">
            <a:xfrm>
              <a:off x="2304" y="1296"/>
              <a:ext cx="3072" cy="2496"/>
            </a:xfrm>
            <a:prstGeom prst="rect">
              <a:avLst/>
            </a:prstGeom>
            <a:solidFill>
              <a:srgbClr val="DEE7F2"/>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grpSp>
      <p:sp>
        <p:nvSpPr>
          <p:cNvPr id="13" name="Rectangle 11"/>
          <p:cNvSpPr>
            <a:spLocks noChangeArrowheads="1"/>
          </p:cNvSpPr>
          <p:nvPr/>
        </p:nvSpPr>
        <p:spPr bwMode="auto">
          <a:xfrm>
            <a:off x="0" y="6324600"/>
            <a:ext cx="3886200" cy="533400"/>
          </a:xfrm>
          <a:prstGeom prst="rect">
            <a:avLst/>
          </a:prstGeom>
          <a:solidFill>
            <a:srgbClr val="B5DA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4" name="Rectangle 12"/>
          <p:cNvSpPr>
            <a:spLocks noChangeArrowheads="1"/>
          </p:cNvSpPr>
          <p:nvPr/>
        </p:nvSpPr>
        <p:spPr bwMode="auto">
          <a:xfrm>
            <a:off x="3219450" y="6319838"/>
            <a:ext cx="5924550" cy="538162"/>
          </a:xfrm>
          <a:prstGeom prst="rect">
            <a:avLst/>
          </a:prstGeom>
          <a:solidFill>
            <a:srgbClr val="77A4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pic>
        <p:nvPicPr>
          <p:cNvPr id="15" name="Picture 13" descr="Image-0009"/>
          <p:cNvPicPr>
            <a:picLocks noChangeAspect="1" noChangeArrowheads="1"/>
          </p:cNvPicPr>
          <p:nvPr/>
        </p:nvPicPr>
        <p:blipFill>
          <a:blip r:embed="rId2"/>
          <a:srcRect/>
          <a:stretch>
            <a:fillRect/>
          </a:stretch>
        </p:blipFill>
        <p:spPr bwMode="auto">
          <a:xfrm>
            <a:off x="0" y="0"/>
            <a:ext cx="9155113" cy="1219200"/>
          </a:xfrm>
          <a:prstGeom prst="rect">
            <a:avLst/>
          </a:prstGeom>
          <a:noFill/>
          <a:ln w="9525">
            <a:noFill/>
            <a:miter lim="800000"/>
            <a:headEnd/>
            <a:tailEnd/>
          </a:ln>
        </p:spPr>
      </p:pic>
      <p:sp>
        <p:nvSpPr>
          <p:cNvPr id="16" name="Rectangle 14"/>
          <p:cNvSpPr>
            <a:spLocks noChangeArrowheads="1"/>
          </p:cNvSpPr>
          <p:nvPr/>
        </p:nvSpPr>
        <p:spPr bwMode="auto">
          <a:xfrm>
            <a:off x="0" y="6172200"/>
            <a:ext cx="9153525" cy="152400"/>
          </a:xfrm>
          <a:prstGeom prst="rect">
            <a:avLst/>
          </a:prstGeom>
          <a:solidFill>
            <a:srgbClr val="36429B"/>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17" name="Freeform 20"/>
          <p:cNvSpPr>
            <a:spLocks noEditPoints="1"/>
          </p:cNvSpPr>
          <p:nvPr/>
        </p:nvSpPr>
        <p:spPr bwMode="auto">
          <a:xfrm rot="16200000">
            <a:off x="22225" y="838200"/>
            <a:ext cx="293688" cy="293688"/>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grpSp>
        <p:nvGrpSpPr>
          <p:cNvPr id="18" name="Group 21"/>
          <p:cNvGrpSpPr>
            <a:grpSpLocks/>
          </p:cNvGrpSpPr>
          <p:nvPr/>
        </p:nvGrpSpPr>
        <p:grpSpPr bwMode="auto">
          <a:xfrm>
            <a:off x="339725" y="61913"/>
            <a:ext cx="923925" cy="1114425"/>
            <a:chOff x="178" y="138"/>
            <a:chExt cx="595" cy="738"/>
          </a:xfrm>
        </p:grpSpPr>
        <p:sp>
          <p:nvSpPr>
            <p:cNvPr id="19" name="Freeform 22"/>
            <p:cNvSpPr>
              <a:spLocks/>
            </p:cNvSpPr>
            <p:nvPr userDrawn="1"/>
          </p:nvSpPr>
          <p:spPr bwMode="auto">
            <a:xfrm>
              <a:off x="178" y="159"/>
              <a:ext cx="155" cy="258"/>
            </a:xfrm>
            <a:custGeom>
              <a:avLst/>
              <a:gdLst>
                <a:gd name="T0" fmla="*/ 3046 w 23"/>
                <a:gd name="T1" fmla="*/ 8433 h 38"/>
                <a:gd name="T2" fmla="*/ 3996 w 23"/>
                <a:gd name="T3" fmla="*/ 326 h 38"/>
                <a:gd name="T4" fmla="*/ 4589 w 23"/>
                <a:gd name="T5" fmla="*/ 0 h 38"/>
                <a:gd name="T6" fmla="*/ 4589 w 23"/>
                <a:gd name="T7" fmla="*/ 0 h 38"/>
                <a:gd name="T8" fmla="*/ 910 w 23"/>
                <a:gd name="T9" fmla="*/ 2213 h 38"/>
                <a:gd name="T10" fmla="*/ 0 w 23"/>
                <a:gd name="T11" fmla="*/ 6267 h 38"/>
                <a:gd name="T12" fmla="*/ 2136 w 23"/>
                <a:gd name="T13" fmla="*/ 10001 h 38"/>
                <a:gd name="T14" fmla="*/ 7042 w 23"/>
                <a:gd name="T15" fmla="*/ 11895 h 38"/>
                <a:gd name="T16" fmla="*/ 7042 w 23"/>
                <a:gd name="T17" fmla="*/ 11895 h 38"/>
                <a:gd name="T18" fmla="*/ 3046 w 23"/>
                <a:gd name="T19" fmla="*/ 843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 name="Freeform 23"/>
            <p:cNvSpPr>
              <a:spLocks/>
            </p:cNvSpPr>
            <p:nvPr userDrawn="1"/>
          </p:nvSpPr>
          <p:spPr bwMode="auto">
            <a:xfrm>
              <a:off x="212" y="424"/>
              <a:ext cx="297" cy="407"/>
            </a:xfrm>
            <a:custGeom>
              <a:avLst/>
              <a:gdLst>
                <a:gd name="T0" fmla="*/ 4604 w 44"/>
                <a:gd name="T1" fmla="*/ 14035 h 60"/>
                <a:gd name="T2" fmla="*/ 8613 w 44"/>
                <a:gd name="T3" fmla="*/ 11226 h 60"/>
                <a:gd name="T4" fmla="*/ 12623 w 44"/>
                <a:gd name="T5" fmla="*/ 6858 h 60"/>
                <a:gd name="T6" fmla="*/ 11711 w 44"/>
                <a:gd name="T7" fmla="*/ 1886 h 60"/>
                <a:gd name="T8" fmla="*/ 7061 w 44"/>
                <a:gd name="T9" fmla="*/ 0 h 60"/>
                <a:gd name="T10" fmla="*/ 8019 w 44"/>
                <a:gd name="T11" fmla="*/ 1241 h 60"/>
                <a:gd name="T12" fmla="*/ 8019 w 44"/>
                <a:gd name="T13" fmla="*/ 5617 h 60"/>
                <a:gd name="T14" fmla="*/ 4921 w 44"/>
                <a:gd name="T15" fmla="*/ 8099 h 60"/>
                <a:gd name="T16" fmla="*/ 1553 w 44"/>
                <a:gd name="T17" fmla="*/ 10304 h 60"/>
                <a:gd name="T18" fmla="*/ 911 w 44"/>
                <a:gd name="T19" fmla="*/ 14679 h 60"/>
                <a:gd name="T20" fmla="*/ 3098 w 44"/>
                <a:gd name="T21" fmla="*/ 18729 h 60"/>
                <a:gd name="T22" fmla="*/ 3098 w 44"/>
                <a:gd name="T23" fmla="*/ 18729 h 60"/>
                <a:gd name="T24" fmla="*/ 4604 w 44"/>
                <a:gd name="T25" fmla="*/ 14035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1" name="Freeform 24"/>
            <p:cNvSpPr>
              <a:spLocks/>
            </p:cNvSpPr>
            <p:nvPr userDrawn="1"/>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2" name="Freeform 25"/>
            <p:cNvSpPr>
              <a:spLocks/>
            </p:cNvSpPr>
            <p:nvPr userDrawn="1"/>
          </p:nvSpPr>
          <p:spPr bwMode="auto">
            <a:xfrm>
              <a:off x="543" y="607"/>
              <a:ext cx="121" cy="108"/>
            </a:xfrm>
            <a:custGeom>
              <a:avLst/>
              <a:gdLst>
                <a:gd name="T0" fmla="*/ 4564 w 18"/>
                <a:gd name="T1" fmla="*/ 2781 h 16"/>
                <a:gd name="T2" fmla="*/ 3025 w 18"/>
                <a:gd name="T3" fmla="*/ 0 h 16"/>
                <a:gd name="T4" fmla="*/ 316 w 18"/>
                <a:gd name="T5" fmla="*/ 911 h 16"/>
                <a:gd name="T6" fmla="*/ 901 w 18"/>
                <a:gd name="T7" fmla="*/ 2140 h 16"/>
                <a:gd name="T8" fmla="*/ 5465 w 18"/>
                <a:gd name="T9" fmla="*/ 4921 h 16"/>
                <a:gd name="T10" fmla="*/ 4564 w 18"/>
                <a:gd name="T11" fmla="*/ 278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3" name="Freeform 26"/>
            <p:cNvSpPr>
              <a:spLocks/>
            </p:cNvSpPr>
            <p:nvPr userDrawn="1"/>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4" name="Freeform 27"/>
            <p:cNvSpPr>
              <a:spLocks/>
            </p:cNvSpPr>
            <p:nvPr userDrawn="1"/>
          </p:nvSpPr>
          <p:spPr bwMode="auto">
            <a:xfrm>
              <a:off x="515" y="206"/>
              <a:ext cx="189" cy="204"/>
            </a:xfrm>
            <a:custGeom>
              <a:avLst/>
              <a:gdLst>
                <a:gd name="T0" fmla="*/ 3098 w 28"/>
                <a:gd name="T1" fmla="*/ 9432 h 30"/>
                <a:gd name="T2" fmla="*/ 6149 w 28"/>
                <a:gd name="T3" fmla="*/ 5964 h 30"/>
                <a:gd name="T4" fmla="*/ 6791 w 28"/>
                <a:gd name="T5" fmla="*/ 2822 h 30"/>
                <a:gd name="T6" fmla="*/ 8613 w 28"/>
                <a:gd name="T7" fmla="*/ 0 h 30"/>
                <a:gd name="T8" fmla="*/ 3375 w 28"/>
                <a:gd name="T9" fmla="*/ 925 h 30"/>
                <a:gd name="T10" fmla="*/ 1553 w 28"/>
                <a:gd name="T11" fmla="*/ 3468 h 30"/>
                <a:gd name="T12" fmla="*/ 0 w 28"/>
                <a:gd name="T13" fmla="*/ 7534 h 30"/>
                <a:gd name="T14" fmla="*/ 3098 w 28"/>
                <a:gd name="T15" fmla="*/ 943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5" name="Freeform 28"/>
            <p:cNvSpPr>
              <a:spLocks/>
            </p:cNvSpPr>
            <p:nvPr userDrawn="1"/>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a:p>
          </p:txBody>
        </p:sp>
      </p:grpSp>
      <p:sp>
        <p:nvSpPr>
          <p:cNvPr id="26" name="Freeform 29"/>
          <p:cNvSpPr>
            <a:spLocks noEditPoints="1"/>
          </p:cNvSpPr>
          <p:nvPr/>
        </p:nvSpPr>
        <p:spPr bwMode="auto">
          <a:xfrm rot="16200000">
            <a:off x="3705225" y="109538"/>
            <a:ext cx="434975" cy="43497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7" name="Freeform 30"/>
          <p:cNvSpPr>
            <a:spLocks noEditPoints="1"/>
          </p:cNvSpPr>
          <p:nvPr/>
        </p:nvSpPr>
        <p:spPr bwMode="auto">
          <a:xfrm rot="16200000">
            <a:off x="8332788" y="544513"/>
            <a:ext cx="576262" cy="576262"/>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8" name="Freeform 31"/>
          <p:cNvSpPr>
            <a:spLocks noEditPoints="1"/>
          </p:cNvSpPr>
          <p:nvPr/>
        </p:nvSpPr>
        <p:spPr bwMode="auto">
          <a:xfrm rot="16200000">
            <a:off x="5329238" y="457200"/>
            <a:ext cx="746125" cy="74612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41999" name="Rectangle 15"/>
          <p:cNvSpPr>
            <a:spLocks noGrp="1" noChangeArrowheads="1"/>
          </p:cNvSpPr>
          <p:nvPr>
            <p:ph type="ctrTitle"/>
          </p:nvPr>
        </p:nvSpPr>
        <p:spPr>
          <a:xfrm>
            <a:off x="2286000" y="2819400"/>
            <a:ext cx="6629400" cy="1143000"/>
          </a:xfrm>
        </p:spPr>
        <p:txBody>
          <a:bodyPr/>
          <a:lstStyle>
            <a:lvl1pPr>
              <a:defRPr/>
            </a:lvl1pPr>
          </a:lstStyle>
          <a:p>
            <a:r>
              <a:rPr lang="ko-KR" altLang="en-US"/>
              <a:t>마스터 제목 스타일 편집</a:t>
            </a:r>
          </a:p>
        </p:txBody>
      </p:sp>
      <p:sp>
        <p:nvSpPr>
          <p:cNvPr id="42000" name="Rectangle 16"/>
          <p:cNvSpPr>
            <a:spLocks noGrp="1" noChangeArrowheads="1"/>
          </p:cNvSpPr>
          <p:nvPr>
            <p:ph type="subTitle" idx="1"/>
          </p:nvPr>
        </p:nvSpPr>
        <p:spPr>
          <a:xfrm>
            <a:off x="2286000" y="3962400"/>
            <a:ext cx="6629400" cy="685800"/>
          </a:xfrm>
        </p:spPr>
        <p:txBody>
          <a:bodyPr/>
          <a:lstStyle>
            <a:lvl1pPr marL="0" indent="0">
              <a:buFontTx/>
              <a:buNone/>
              <a:defRPr sz="3000">
                <a:latin typeface="-윤체M" pitchFamily="18" charset="-127"/>
                <a:ea typeface="-윤체M" pitchFamily="18" charset="-127"/>
              </a:defRPr>
            </a:lvl1pPr>
          </a:lstStyle>
          <a:p>
            <a:r>
              <a:rPr lang="ko-KR" altLang="en-US"/>
              <a:t>마스터 부제목 스타일 편집</a:t>
            </a:r>
          </a:p>
        </p:txBody>
      </p:sp>
      <p:sp>
        <p:nvSpPr>
          <p:cNvPr id="29" name="Rectangle 17"/>
          <p:cNvSpPr>
            <a:spLocks noGrp="1" noChangeArrowheads="1"/>
          </p:cNvSpPr>
          <p:nvPr>
            <p:ph type="dt" sz="half" idx="10"/>
          </p:nvPr>
        </p:nvSpPr>
        <p:spPr/>
        <p:txBody>
          <a:bodyPr/>
          <a:lstStyle>
            <a:lvl1pPr>
              <a:defRPr/>
            </a:lvl1pPr>
          </a:lstStyle>
          <a:p>
            <a:pPr>
              <a:defRPr/>
            </a:pPr>
            <a:endParaRPr lang="en-US" altLang="ko-KR"/>
          </a:p>
        </p:txBody>
      </p:sp>
      <p:sp>
        <p:nvSpPr>
          <p:cNvPr id="30" name="Rectangle 18"/>
          <p:cNvSpPr>
            <a:spLocks noGrp="1" noChangeArrowheads="1"/>
          </p:cNvSpPr>
          <p:nvPr>
            <p:ph type="ftr" sz="quarter" idx="11"/>
          </p:nvPr>
        </p:nvSpPr>
        <p:spPr/>
        <p:txBody>
          <a:bodyPr/>
          <a:lstStyle>
            <a:lvl1pPr>
              <a:defRPr/>
            </a:lvl1pPr>
          </a:lstStyle>
          <a:p>
            <a:pPr>
              <a:defRPr/>
            </a:pPr>
            <a:endParaRPr lang="en-US" altLang="ko-KR"/>
          </a:p>
        </p:txBody>
      </p:sp>
      <p:sp>
        <p:nvSpPr>
          <p:cNvPr id="31" name="Rectangle 19"/>
          <p:cNvSpPr>
            <a:spLocks noGrp="1" noChangeArrowheads="1"/>
          </p:cNvSpPr>
          <p:nvPr>
            <p:ph type="sldNum" sz="quarter" idx="12"/>
          </p:nvPr>
        </p:nvSpPr>
        <p:spPr/>
        <p:txBody>
          <a:bodyPr/>
          <a:lstStyle>
            <a:lvl1pPr>
              <a:defRPr/>
            </a:lvl1pPr>
          </a:lstStyle>
          <a:p>
            <a:pPr>
              <a:defRPr/>
            </a:pPr>
            <a:fld id="{0D1AF252-55EE-4F33-AFA6-AEC37471F43D}"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6DCC199-4EFD-48E7-B1FE-7F46BD2DC708}" type="slidenum">
              <a:rPr lang="en-US" altLang="ko-KR"/>
              <a:pPr>
                <a:defRP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CB4FBAB5-0877-45C2-B6A2-285B65CC32DC}" type="slidenum">
              <a:rPr lang="en-US" altLang="ko-KR"/>
              <a:pPr>
                <a:defRP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002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81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24DE081F-52EE-469B-BD7A-BCB4C8831D50}" type="slidenum">
              <a:rPr lang="en-US" altLang="ko-KR"/>
              <a:pPr>
                <a:defRPr/>
              </a:pPr>
              <a:t>‹#›</a:t>
            </a:fld>
            <a:endParaRPr lang="en-US" altLang="ko-K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24"/>
          <p:cNvSpPr>
            <a:spLocks noGrp="1" noChangeArrowheads="1"/>
          </p:cNvSpPr>
          <p:nvPr>
            <p:ph type="sldNum" sz="quarter" idx="12"/>
          </p:nvPr>
        </p:nvSpPr>
        <p:spPr>
          <a:ln/>
        </p:spPr>
        <p:txBody>
          <a:bodyPr/>
          <a:lstStyle>
            <a:lvl1pPr>
              <a:defRPr/>
            </a:lvl1pPr>
          </a:lstStyle>
          <a:p>
            <a:pPr>
              <a:defRPr/>
            </a:pPr>
            <a:fld id="{EC5EB924-EE92-46C5-BC9D-43472E5B4E03}" type="slidenum">
              <a:rPr lang="en-US" altLang="ko-KR"/>
              <a:pPr>
                <a:defRPr/>
              </a:pPr>
              <a:t>‹#›</a:t>
            </a:fld>
            <a:endParaRPr lang="en-US" altLang="ko-K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CFE72EAE-1F98-49C6-8957-F104659646E3}" type="slidenum">
              <a:rPr lang="en-US" altLang="ko-KR"/>
              <a:pPr>
                <a:defRPr/>
              </a:pPr>
              <a:t>‹#›</a:t>
            </a:fld>
            <a:endParaRPr lang="en-US" altLang="ko-K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E8FDB84F-F4B7-4BE2-8837-7A1797975C1A}"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71C5E881-8DA6-4D41-AD95-8E918F2B8538}" type="slidenum">
              <a:rPr lang="en-US" altLang="ko-KR"/>
              <a:pPr>
                <a:defRPr/>
              </a:pPr>
              <a:t>‹#›</a:t>
            </a:fld>
            <a:endParaRPr lang="en-US" altLang="ko-KR"/>
          </a:p>
        </p:txBody>
      </p:sp>
    </p:spTree>
  </p:cSld>
  <p:clrMapOvr>
    <a:masterClrMapping/>
  </p:clrMapOvr>
  <p:transition advTm="0">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9140219D-FAA8-44DB-867E-A054B2717CBD}" type="slidenum">
              <a:rPr lang="en-US" altLang="ko-KR"/>
              <a:pPr>
                <a:defRPr/>
              </a:pPr>
              <a:t>‹#›</a:t>
            </a:fld>
            <a:endParaRPr lang="en-US" altLang="ko-K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B9CE1342-6002-45A6-B9EF-0EB053B293D1}" type="slidenum">
              <a:rPr lang="en-US" altLang="ko-KR"/>
              <a:pPr>
                <a:defRPr/>
              </a:pPr>
              <a:t>‹#›</a:t>
            </a:fld>
            <a:endParaRPr lang="en-US" altLang="ko-K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524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1524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91BD8D1-92E8-41CC-8D6E-E2F90A2E2D42}" type="slidenum">
              <a:rPr lang="en-US" altLang="ko-KR"/>
              <a:pPr>
                <a:defRPr/>
              </a:pPr>
              <a:t>‹#›</a:t>
            </a:fld>
            <a:endParaRPr lang="en-US" altLang="ko-K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1524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E13271DE-726C-4D19-AF10-FFFEDCBADD9E}" type="slidenum">
              <a:rPr lang="en-US" altLang="ko-KR"/>
              <a:pPr>
                <a:defRPr/>
              </a:pPr>
              <a:t>‹#›</a:t>
            </a:fld>
            <a:endParaRPr lang="en-US" altLang="ko-K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하늘회색만"/>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5" descr="파랑화면만"/>
          <p:cNvPicPr>
            <a:picLocks noChangeAspect="1" noChangeArrowheads="1"/>
          </p:cNvPicPr>
          <p:nvPr/>
        </p:nvPicPr>
        <p:blipFill>
          <a:blip r:embed="rId3"/>
          <a:srcRect/>
          <a:stretch>
            <a:fillRect/>
          </a:stretch>
        </p:blipFill>
        <p:spPr bwMode="auto">
          <a:xfrm>
            <a:off x="381000" y="990600"/>
            <a:ext cx="8382000" cy="5181600"/>
          </a:xfrm>
          <a:prstGeom prst="rect">
            <a:avLst/>
          </a:prstGeom>
          <a:noFill/>
          <a:ln w="9525">
            <a:noFill/>
            <a:miter lim="800000"/>
            <a:headEnd/>
            <a:tailEnd/>
          </a:ln>
        </p:spPr>
      </p:pic>
      <p:pic>
        <p:nvPicPr>
          <p:cNvPr id="6" name="Picture 7" descr="CAA02_1"/>
          <p:cNvPicPr>
            <a:picLocks noChangeAspect="1" noChangeArrowheads="1" noCrop="1"/>
          </p:cNvPicPr>
          <p:nvPr/>
        </p:nvPicPr>
        <p:blipFill>
          <a:blip r:embed="rId4"/>
          <a:srcRect/>
          <a:stretch>
            <a:fillRect/>
          </a:stretch>
        </p:blipFill>
        <p:spPr bwMode="auto">
          <a:xfrm>
            <a:off x="668338" y="2033588"/>
            <a:ext cx="533400" cy="533400"/>
          </a:xfrm>
          <a:prstGeom prst="rect">
            <a:avLst/>
          </a:prstGeom>
          <a:noFill/>
          <a:ln w="9525">
            <a:noFill/>
            <a:miter lim="800000"/>
            <a:headEnd/>
            <a:tailEnd/>
          </a:ln>
        </p:spPr>
      </p:pic>
      <p:sp>
        <p:nvSpPr>
          <p:cNvPr id="164872" name="Rectangle 8"/>
          <p:cNvSpPr>
            <a:spLocks noGrp="1" noChangeArrowheads="1"/>
          </p:cNvSpPr>
          <p:nvPr>
            <p:ph type="ctrTitle"/>
          </p:nvPr>
        </p:nvSpPr>
        <p:spPr>
          <a:xfrm>
            <a:off x="1860550" y="2667000"/>
            <a:ext cx="6727825" cy="1143000"/>
          </a:xfrm>
        </p:spPr>
        <p:txBody>
          <a:bodyPr/>
          <a:lstStyle>
            <a:lvl1pPr algn="ctr">
              <a:defRPr/>
            </a:lvl1pPr>
          </a:lstStyle>
          <a:p>
            <a:r>
              <a:rPr lang="ko-KR" altLang="en-US"/>
              <a:t>마스터 제목 스타일 편집</a:t>
            </a:r>
          </a:p>
        </p:txBody>
      </p:sp>
      <p:sp>
        <p:nvSpPr>
          <p:cNvPr id="164873" name="Rectangle 9"/>
          <p:cNvSpPr>
            <a:spLocks noGrp="1" noChangeArrowheads="1"/>
          </p:cNvSpPr>
          <p:nvPr>
            <p:ph type="subTitle" idx="1"/>
          </p:nvPr>
        </p:nvSpPr>
        <p:spPr>
          <a:xfrm>
            <a:off x="1851025" y="3733800"/>
            <a:ext cx="6740525" cy="838200"/>
          </a:xfrm>
        </p:spPr>
        <p:txBody>
          <a:bodyPr/>
          <a:lstStyle>
            <a:lvl1pPr marL="0" indent="0" algn="ctr">
              <a:buFontTx/>
              <a:buNone/>
              <a:defRPr/>
            </a:lvl1pPr>
          </a:lstStyle>
          <a:p>
            <a:r>
              <a:rPr lang="ko-KR" altLang="en-US"/>
              <a:t>마스터 부제목 스타일 편집</a:t>
            </a:r>
          </a:p>
        </p:txBody>
      </p:sp>
      <p:sp>
        <p:nvSpPr>
          <p:cNvPr id="7"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ko-KR"/>
          </a:p>
        </p:txBody>
      </p:sp>
      <p:sp>
        <p:nvSpPr>
          <p:cNvPr id="8"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3749E46-CDAA-40D4-8FD1-10A69DDA59FC}" type="slidenum">
              <a:rPr lang="en-US" altLang="ko-KR"/>
              <a:pPr>
                <a:defRPr/>
              </a:pPr>
              <a:t>‹#›</a:t>
            </a:fld>
            <a:endParaRPr lang="en-US" altLang="ko-K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2B67C84D-C20C-4C1E-94A6-9C79CB601714}" type="slidenum">
              <a:rPr lang="en-US" altLang="ko-KR"/>
              <a:pPr>
                <a:defRPr/>
              </a:pPr>
              <a:t>‹#›</a:t>
            </a:fld>
            <a:endParaRPr lang="en-US" altLang="ko-K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7338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95400"/>
            <a:ext cx="37338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205C7F71-D3CC-49C0-8B8F-64F96E515F12}" type="slidenum">
              <a:rPr lang="en-US" altLang="ko-KR"/>
              <a:pPr>
                <a:defRPr/>
              </a:pPr>
              <a:t>‹#›</a:t>
            </a:fld>
            <a:endParaRPr lang="en-US" altLang="ko-K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15"/>
          <p:cNvSpPr>
            <a:spLocks noGrp="1" noChangeArrowheads="1"/>
          </p:cNvSpPr>
          <p:nvPr>
            <p:ph type="sldNum" sz="quarter" idx="12"/>
          </p:nvPr>
        </p:nvSpPr>
        <p:spPr>
          <a:ln/>
        </p:spPr>
        <p:txBody>
          <a:bodyPr/>
          <a:lstStyle>
            <a:lvl1pPr>
              <a:defRPr/>
            </a:lvl1pPr>
          </a:lstStyle>
          <a:p>
            <a:pPr>
              <a:defRPr/>
            </a:pPr>
            <a:fld id="{FD8D570F-41E3-421F-9AD7-54BC6E95D3C8}" type="slidenum">
              <a:rPr lang="en-US" altLang="ko-KR"/>
              <a:pPr>
                <a:defRPr/>
              </a:pPr>
              <a:t>‹#›</a:t>
            </a:fld>
            <a:endParaRPr lang="en-US" altLang="ko-K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15"/>
          <p:cNvSpPr>
            <a:spLocks noGrp="1" noChangeArrowheads="1"/>
          </p:cNvSpPr>
          <p:nvPr>
            <p:ph type="sldNum" sz="quarter" idx="12"/>
          </p:nvPr>
        </p:nvSpPr>
        <p:spPr>
          <a:ln/>
        </p:spPr>
        <p:txBody>
          <a:bodyPr/>
          <a:lstStyle>
            <a:lvl1pPr>
              <a:defRPr/>
            </a:lvl1pPr>
          </a:lstStyle>
          <a:p>
            <a:pPr>
              <a:defRPr/>
            </a:pPr>
            <a:fld id="{E338FED2-E1FA-474F-B9E7-44DC9527DE57}"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3"/>
          <p:cNvSpPr>
            <a:spLocks noGrp="1" noChangeArrowheads="1"/>
          </p:cNvSpPr>
          <p:nvPr>
            <p:ph type="sldNum" sz="quarter" idx="12"/>
          </p:nvPr>
        </p:nvSpPr>
        <p:spPr>
          <a:ln/>
        </p:spPr>
        <p:txBody>
          <a:bodyPr/>
          <a:lstStyle>
            <a:lvl1pPr>
              <a:defRPr/>
            </a:lvl1pPr>
          </a:lstStyle>
          <a:p>
            <a:pPr>
              <a:defRPr/>
            </a:pPr>
            <a:fld id="{EBCF7C4F-CB1E-4E2D-A757-CB8142E70BCE}" type="slidenum">
              <a:rPr lang="en-US" altLang="ko-KR"/>
              <a:pPr>
                <a:defRPr/>
              </a:pPr>
              <a:t>‹#›</a:t>
            </a:fld>
            <a:endParaRPr lang="en-US" altLang="ko-KR"/>
          </a:p>
        </p:txBody>
      </p:sp>
    </p:spTree>
  </p:cSld>
  <p:clrMapOvr>
    <a:masterClrMapping/>
  </p:clrMapOvr>
  <p:transition advTm="0">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6DE50F51-5A48-427F-BC75-84D574073A55}" type="slidenum">
              <a:rPr lang="en-US" altLang="ko-KR"/>
              <a:pPr>
                <a:defRPr/>
              </a:pPr>
              <a:t>‹#›</a:t>
            </a:fld>
            <a:endParaRPr lang="en-US" altLang="ko-K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534C86BC-E8F8-4FDF-9EE6-60101335B50B}" type="slidenum">
              <a:rPr lang="en-US" altLang="ko-KR"/>
              <a:pPr>
                <a:defRPr/>
              </a:pPr>
              <a:t>‹#›</a:t>
            </a:fld>
            <a:endParaRPr lang="en-US" altLang="ko-K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B8135B0B-E9AF-4731-9D9B-7D0031E9E204}" type="slidenum">
              <a:rPr lang="en-US" altLang="ko-KR"/>
              <a:pPr>
                <a:defRPr/>
              </a:pPr>
              <a:t>‹#›</a:t>
            </a:fld>
            <a:endParaRPr lang="en-US" altLang="ko-K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52400"/>
            <a:ext cx="19050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5626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AB7F0697-349F-4580-80E1-805476BAAA7B}"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F790C057-0EE1-46E9-8E70-BFB7FE6B6507}" type="slidenum">
              <a:rPr lang="en-US" altLang="ko-KR"/>
              <a:pPr>
                <a:defRPr/>
              </a:pPr>
              <a:t>‹#›</a:t>
            </a:fld>
            <a:endParaRPr lang="en-US" altLang="ko-KR"/>
          </a:p>
        </p:txBody>
      </p:sp>
    </p:spTree>
  </p:cSld>
  <p:clrMapOvr>
    <a:masterClrMapping/>
  </p:clrMapOvr>
  <p:transition advTm="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3"/>
          <p:cNvSpPr>
            <a:spLocks noGrp="1" noChangeArrowheads="1"/>
          </p:cNvSpPr>
          <p:nvPr>
            <p:ph type="sldNum" sz="quarter" idx="12"/>
          </p:nvPr>
        </p:nvSpPr>
        <p:spPr>
          <a:ln/>
        </p:spPr>
        <p:txBody>
          <a:bodyPr/>
          <a:lstStyle>
            <a:lvl1pPr>
              <a:defRPr/>
            </a:lvl1pPr>
          </a:lstStyle>
          <a:p>
            <a:pPr>
              <a:defRPr/>
            </a:pPr>
            <a:fld id="{C4F8A11B-23CA-4A55-B3D0-80B6BFBC678C}" type="slidenum">
              <a:rPr lang="en-US" altLang="ko-KR"/>
              <a:pPr>
                <a:defRPr/>
              </a:pPr>
              <a:t>‹#›</a:t>
            </a:fld>
            <a:endParaRPr lang="en-US" altLang="ko-KR"/>
          </a:p>
        </p:txBody>
      </p:sp>
    </p:spTree>
  </p:cSld>
  <p:clrMapOvr>
    <a:masterClrMapping/>
  </p:clrMapOvr>
  <p:transition advTm="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3"/>
          <p:cNvSpPr>
            <a:spLocks noGrp="1" noChangeArrowheads="1"/>
          </p:cNvSpPr>
          <p:nvPr>
            <p:ph type="sldNum" sz="quarter" idx="12"/>
          </p:nvPr>
        </p:nvSpPr>
        <p:spPr>
          <a:ln/>
        </p:spPr>
        <p:txBody>
          <a:bodyPr/>
          <a:lstStyle>
            <a:lvl1pPr>
              <a:defRPr/>
            </a:lvl1pPr>
          </a:lstStyle>
          <a:p>
            <a:pPr>
              <a:defRPr/>
            </a:pPr>
            <a:fld id="{3E68BD0C-DC31-411B-9CD2-DC58EAE496EB}" type="slidenum">
              <a:rPr lang="en-US" altLang="ko-KR"/>
              <a:pPr>
                <a:defRPr/>
              </a:pPr>
              <a:t>‹#›</a:t>
            </a:fld>
            <a:endParaRPr lang="en-US" altLang="ko-KR"/>
          </a:p>
        </p:txBody>
      </p:sp>
    </p:spTree>
  </p:cSld>
  <p:clrMapOvr>
    <a:masterClrMapping/>
  </p:clrMapOvr>
  <p:transition advTm="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3"/>
          <p:cNvSpPr>
            <a:spLocks noGrp="1" noChangeArrowheads="1"/>
          </p:cNvSpPr>
          <p:nvPr>
            <p:ph type="sldNum" sz="quarter" idx="12"/>
          </p:nvPr>
        </p:nvSpPr>
        <p:spPr>
          <a:ln/>
        </p:spPr>
        <p:txBody>
          <a:bodyPr/>
          <a:lstStyle>
            <a:lvl1pPr>
              <a:defRPr/>
            </a:lvl1pPr>
          </a:lstStyle>
          <a:p>
            <a:pPr>
              <a:defRPr/>
            </a:pPr>
            <a:fld id="{5EB1C318-4D0E-4082-BBA4-62AA6EE9F46C}" type="slidenum">
              <a:rPr lang="en-US" altLang="ko-KR"/>
              <a:pPr>
                <a:defRPr/>
              </a:pPr>
              <a:t>‹#›</a:t>
            </a:fld>
            <a:endParaRPr lang="en-US" altLang="ko-KR"/>
          </a:p>
        </p:txBody>
      </p:sp>
    </p:spTree>
  </p:cSld>
  <p:clrMapOvr>
    <a:masterClrMapping/>
  </p:clrMapOvr>
  <p:transition advTm="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1D2DC68D-DDBB-43CD-9385-0FFB230904F9}" type="slidenum">
              <a:rPr lang="en-US" altLang="ko-KR"/>
              <a:pPr>
                <a:defRPr/>
              </a:pPr>
              <a:t>‹#›</a:t>
            </a:fld>
            <a:endParaRPr lang="en-US" altLang="ko-KR"/>
          </a:p>
        </p:txBody>
      </p:sp>
    </p:spTree>
  </p:cSld>
  <p:clrMapOvr>
    <a:masterClrMapping/>
  </p:clrMapOvr>
  <p:transition advTm="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62"/>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3"/>
          <p:cNvSpPr>
            <a:spLocks noGrp="1" noChangeArrowheads="1"/>
          </p:cNvSpPr>
          <p:nvPr>
            <p:ph type="sldNum" sz="quarter" idx="12"/>
          </p:nvPr>
        </p:nvSpPr>
        <p:spPr>
          <a:ln/>
        </p:spPr>
        <p:txBody>
          <a:bodyPr/>
          <a:lstStyle>
            <a:lvl1pPr>
              <a:defRPr/>
            </a:lvl1pPr>
          </a:lstStyle>
          <a:p>
            <a:pPr>
              <a:defRPr/>
            </a:pPr>
            <a:fld id="{081F0FA9-4875-4600-8F0B-2297E7CF5AE1}" type="slidenum">
              <a:rPr lang="en-US" altLang="ko-KR"/>
              <a:pPr>
                <a:defRPr/>
              </a:pPr>
              <a:t>‹#›</a:t>
            </a:fld>
            <a:endParaRPr lang="en-US" altLang="ko-KR"/>
          </a:p>
        </p:txBody>
      </p:sp>
    </p:spTree>
  </p:cSld>
  <p:clrMapOvr>
    <a:masterClrMapping/>
  </p:clrMapOvr>
  <p:transition advTm="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gi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0010"/>
          <p:cNvPicPr>
            <a:picLocks noChangeAspect="1" noChangeArrowheads="1"/>
          </p:cNvPicPr>
          <p:nvPr/>
        </p:nvPicPr>
        <p:blipFill>
          <a:blip r:embed="rId13"/>
          <a:srcRect/>
          <a:stretch>
            <a:fillRect/>
          </a:stretch>
        </p:blipFill>
        <p:spPr bwMode="auto">
          <a:xfrm>
            <a:off x="0" y="0"/>
            <a:ext cx="9144000" cy="1146175"/>
          </a:xfrm>
          <a:prstGeom prst="rect">
            <a:avLst/>
          </a:prstGeom>
          <a:noFill/>
          <a:ln w="9525">
            <a:noFill/>
            <a:miter lim="800000"/>
            <a:headEnd/>
            <a:tailEnd/>
          </a:ln>
        </p:spPr>
      </p:pic>
      <p:sp>
        <p:nvSpPr>
          <p:cNvPr id="1027" name="Rectangle 3"/>
          <p:cNvSpPr>
            <a:spLocks noChangeArrowheads="1"/>
          </p:cNvSpPr>
          <p:nvPr/>
        </p:nvSpPr>
        <p:spPr bwMode="auto">
          <a:xfrm>
            <a:off x="0" y="1235075"/>
            <a:ext cx="9156700" cy="5622925"/>
          </a:xfrm>
          <a:prstGeom prst="rect">
            <a:avLst/>
          </a:prstGeom>
          <a:gradFill rotWithShape="0">
            <a:gsLst>
              <a:gs pos="0">
                <a:srgbClr val="FFFFFF"/>
              </a:gs>
              <a:gs pos="100000">
                <a:srgbClr val="C6B1D5"/>
              </a:gs>
            </a:gsLst>
            <a:lin ang="5400000" scaled="1"/>
          </a:gra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latinLnBrk="1" hangingPunct="1">
              <a:defRPr/>
            </a:pPr>
            <a:r>
              <a:rPr kumimoji="1" lang="en-US" altLang="ko-KR" sz="2400" smtClean="0">
                <a:latin typeface="굴림" panose="020B0600000101010101" pitchFamily="34" charset="-127"/>
                <a:ea typeface="굴림" panose="020B0600000101010101" pitchFamily="34" charset="-127"/>
              </a:rPr>
              <a:t>     </a:t>
            </a:r>
          </a:p>
        </p:txBody>
      </p:sp>
      <p:sp>
        <p:nvSpPr>
          <p:cNvPr id="1028" name="Rectangle 4"/>
          <p:cNvSpPr>
            <a:spLocks noChangeArrowheads="1"/>
          </p:cNvSpPr>
          <p:nvPr/>
        </p:nvSpPr>
        <p:spPr bwMode="auto">
          <a:xfrm>
            <a:off x="0" y="6329363"/>
            <a:ext cx="9156700" cy="554037"/>
          </a:xfrm>
          <a:prstGeom prst="rect">
            <a:avLst/>
          </a:prstGeom>
          <a:solidFill>
            <a:srgbClr val="64007D"/>
          </a:soli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29" name="Rectangle 5"/>
          <p:cNvSpPr>
            <a:spLocks noChangeArrowheads="1"/>
          </p:cNvSpPr>
          <p:nvPr/>
        </p:nvSpPr>
        <p:spPr bwMode="auto">
          <a:xfrm>
            <a:off x="0" y="1141413"/>
            <a:ext cx="9156700" cy="182562"/>
          </a:xfrm>
          <a:prstGeom prst="rect">
            <a:avLst/>
          </a:prstGeom>
          <a:solidFill>
            <a:srgbClr val="64007D"/>
          </a:solidFill>
          <a:ln w="0">
            <a:solidFill>
              <a:srgbClr val="000000"/>
            </a:solidFill>
            <a:miter lim="800000"/>
            <a:headEnd/>
            <a:tailEnd/>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nvGrpSpPr>
          <p:cNvPr id="1030" name="Group 6"/>
          <p:cNvGrpSpPr>
            <a:grpSpLocks/>
          </p:cNvGrpSpPr>
          <p:nvPr/>
        </p:nvGrpSpPr>
        <p:grpSpPr bwMode="auto">
          <a:xfrm>
            <a:off x="7924800" y="247650"/>
            <a:ext cx="762000" cy="684213"/>
            <a:chOff x="144" y="144"/>
            <a:chExt cx="480" cy="431"/>
          </a:xfrm>
        </p:grpSpPr>
        <p:sp>
          <p:nvSpPr>
            <p:cNvPr id="1079" name="Freeform 7"/>
            <p:cNvSpPr>
              <a:spLocks/>
            </p:cNvSpPr>
            <p:nvPr/>
          </p:nvSpPr>
          <p:spPr bwMode="auto">
            <a:xfrm>
              <a:off x="397" y="156"/>
              <a:ext cx="99" cy="199"/>
            </a:xfrm>
            <a:custGeom>
              <a:avLst/>
              <a:gdLst>
                <a:gd name="T0" fmla="*/ 0 w 23"/>
                <a:gd name="T1" fmla="*/ 463 h 49"/>
                <a:gd name="T2" fmla="*/ 1834 w 23"/>
                <a:gd name="T3" fmla="*/ 0 h 49"/>
                <a:gd name="T4" fmla="*/ 1593 w 23"/>
                <a:gd name="T5" fmla="*/ 2274 h 49"/>
                <a:gd name="T6" fmla="*/ 0 w 23"/>
                <a:gd name="T7" fmla="*/ 3281 h 49"/>
                <a:gd name="T8" fmla="*/ 0 w 23"/>
                <a:gd name="T9" fmla="*/ 46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9">
                  <a:moveTo>
                    <a:pt x="0" y="7"/>
                  </a:moveTo>
                  <a:lnTo>
                    <a:pt x="23" y="0"/>
                  </a:lnTo>
                  <a:lnTo>
                    <a:pt x="20" y="34"/>
                  </a:lnTo>
                  <a:lnTo>
                    <a:pt x="0" y="49"/>
                  </a:lnTo>
                  <a:lnTo>
                    <a:pt x="0" y="7"/>
                  </a:lnTo>
                  <a:close/>
                </a:path>
              </a:pathLst>
            </a:custGeom>
            <a:solidFill>
              <a:srgbClr val="D8C9E3"/>
            </a:solidFill>
            <a:ln w="0">
              <a:noFill/>
              <a:prstDash val="solid"/>
              <a:round/>
              <a:headEnd/>
              <a:tailEnd/>
            </a:ln>
          </p:spPr>
          <p:txBody>
            <a:bodyPr/>
            <a:lstStyle/>
            <a:p>
              <a:pPr>
                <a:defRPr/>
              </a:pPr>
              <a:endParaRPr lang="en-US"/>
            </a:p>
          </p:txBody>
        </p:sp>
        <p:sp>
          <p:nvSpPr>
            <p:cNvPr id="1080" name="Freeform 8"/>
            <p:cNvSpPr>
              <a:spLocks/>
            </p:cNvSpPr>
            <p:nvPr/>
          </p:nvSpPr>
          <p:spPr bwMode="auto">
            <a:xfrm>
              <a:off x="264" y="144"/>
              <a:ext cx="232" cy="41"/>
            </a:xfrm>
            <a:custGeom>
              <a:avLst/>
              <a:gdLst>
                <a:gd name="T0" fmla="*/ 0 w 54"/>
                <a:gd name="T1" fmla="*/ 271 h 10"/>
                <a:gd name="T2" fmla="*/ 2067 w 54"/>
                <a:gd name="T3" fmla="*/ 0 h 10"/>
                <a:gd name="T4" fmla="*/ 4283 w 54"/>
                <a:gd name="T5" fmla="*/ 201 h 10"/>
                <a:gd name="T6" fmla="*/ 2453 w 54"/>
                <a:gd name="T7" fmla="*/ 689 h 10"/>
                <a:gd name="T8" fmla="*/ 0 w 54"/>
                <a:gd name="T9" fmla="*/ 27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0" y="4"/>
                  </a:moveTo>
                  <a:lnTo>
                    <a:pt x="26" y="0"/>
                  </a:lnTo>
                  <a:lnTo>
                    <a:pt x="54" y="3"/>
                  </a:lnTo>
                  <a:lnTo>
                    <a:pt x="31" y="10"/>
                  </a:lnTo>
                  <a:lnTo>
                    <a:pt x="0" y="4"/>
                  </a:lnTo>
                  <a:close/>
                </a:path>
              </a:pathLst>
            </a:custGeom>
            <a:solidFill>
              <a:srgbClr val="E161FF"/>
            </a:solidFill>
            <a:ln w="0">
              <a:noFill/>
              <a:prstDash val="solid"/>
              <a:round/>
              <a:headEnd/>
              <a:tailEnd/>
            </a:ln>
          </p:spPr>
          <p:txBody>
            <a:bodyPr/>
            <a:lstStyle/>
            <a:p>
              <a:pPr>
                <a:defRPr/>
              </a:pPr>
              <a:endParaRPr lang="en-US"/>
            </a:p>
          </p:txBody>
        </p:sp>
        <p:sp>
          <p:nvSpPr>
            <p:cNvPr id="1081" name="Freeform 9"/>
            <p:cNvSpPr>
              <a:spLocks/>
            </p:cNvSpPr>
            <p:nvPr/>
          </p:nvSpPr>
          <p:spPr bwMode="auto">
            <a:xfrm>
              <a:off x="264" y="161"/>
              <a:ext cx="133" cy="194"/>
            </a:xfrm>
            <a:custGeom>
              <a:avLst/>
              <a:gdLst>
                <a:gd name="T0" fmla="*/ 0 w 31"/>
                <a:gd name="T1" fmla="*/ 0 h 48"/>
                <a:gd name="T2" fmla="*/ 2450 w 31"/>
                <a:gd name="T3" fmla="*/ 392 h 48"/>
                <a:gd name="T4" fmla="*/ 2450 w 31"/>
                <a:gd name="T5" fmla="*/ 3169 h 48"/>
                <a:gd name="T6" fmla="*/ 386 w 31"/>
                <a:gd name="T7" fmla="*/ 2385 h 48"/>
                <a:gd name="T8" fmla="*/ 0 w 31"/>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0"/>
                  </a:moveTo>
                  <a:lnTo>
                    <a:pt x="31" y="6"/>
                  </a:lnTo>
                  <a:lnTo>
                    <a:pt x="31" y="48"/>
                  </a:lnTo>
                  <a:lnTo>
                    <a:pt x="5" y="36"/>
                  </a:lnTo>
                  <a:lnTo>
                    <a:pt x="0" y="0"/>
                  </a:lnTo>
                  <a:close/>
                </a:path>
              </a:pathLst>
            </a:custGeom>
            <a:solidFill>
              <a:srgbClr val="64007D"/>
            </a:solidFill>
            <a:ln w="0">
              <a:noFill/>
              <a:prstDash val="solid"/>
              <a:round/>
              <a:headEnd/>
              <a:tailEnd/>
            </a:ln>
          </p:spPr>
          <p:txBody>
            <a:bodyPr/>
            <a:lstStyle/>
            <a:p>
              <a:pPr>
                <a:defRPr/>
              </a:pPr>
              <a:endParaRPr lang="en-US"/>
            </a:p>
          </p:txBody>
        </p:sp>
        <p:sp>
          <p:nvSpPr>
            <p:cNvPr id="1082" name="Freeform 10"/>
            <p:cNvSpPr>
              <a:spLocks/>
            </p:cNvSpPr>
            <p:nvPr/>
          </p:nvSpPr>
          <p:spPr bwMode="auto">
            <a:xfrm>
              <a:off x="397" y="295"/>
              <a:ext cx="227" cy="134"/>
            </a:xfrm>
            <a:custGeom>
              <a:avLst/>
              <a:gdLst>
                <a:gd name="T0" fmla="*/ 4163 w 53"/>
                <a:gd name="T1" fmla="*/ 808 h 33"/>
                <a:gd name="T2" fmla="*/ 3135 w 53"/>
                <a:gd name="T3" fmla="*/ 2209 h 33"/>
                <a:gd name="T4" fmla="*/ 0 w 53"/>
                <a:gd name="T5" fmla="*/ 1007 h 33"/>
                <a:gd name="T6" fmla="*/ 1576 w 53"/>
                <a:gd name="T7" fmla="*/ 0 h 33"/>
                <a:gd name="T8" fmla="*/ 4163 w 53"/>
                <a:gd name="T9" fmla="*/ 80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3">
                  <a:moveTo>
                    <a:pt x="53" y="12"/>
                  </a:moveTo>
                  <a:lnTo>
                    <a:pt x="40" y="33"/>
                  </a:lnTo>
                  <a:lnTo>
                    <a:pt x="0" y="15"/>
                  </a:lnTo>
                  <a:lnTo>
                    <a:pt x="20" y="0"/>
                  </a:lnTo>
                  <a:lnTo>
                    <a:pt x="53" y="12"/>
                  </a:lnTo>
                  <a:close/>
                </a:path>
              </a:pathLst>
            </a:custGeom>
            <a:solidFill>
              <a:srgbClr val="E161FF"/>
            </a:solidFill>
            <a:ln w="0">
              <a:noFill/>
              <a:prstDash val="solid"/>
              <a:round/>
              <a:headEnd/>
              <a:tailEnd/>
            </a:ln>
          </p:spPr>
          <p:txBody>
            <a:bodyPr/>
            <a:lstStyle/>
            <a:p>
              <a:pPr>
                <a:defRPr/>
              </a:pPr>
              <a:endParaRPr lang="en-US"/>
            </a:p>
          </p:txBody>
        </p:sp>
        <p:sp>
          <p:nvSpPr>
            <p:cNvPr id="1083" name="Freeform 11"/>
            <p:cNvSpPr>
              <a:spLocks/>
            </p:cNvSpPr>
            <p:nvPr/>
          </p:nvSpPr>
          <p:spPr bwMode="auto">
            <a:xfrm>
              <a:off x="144" y="307"/>
              <a:ext cx="253" cy="150"/>
            </a:xfrm>
            <a:custGeom>
              <a:avLst/>
              <a:gdLst>
                <a:gd name="T0" fmla="*/ 0 w 59"/>
                <a:gd name="T1" fmla="*/ 1070 h 37"/>
                <a:gd name="T2" fmla="*/ 1968 w 59"/>
                <a:gd name="T3" fmla="*/ 2465 h 37"/>
                <a:gd name="T4" fmla="*/ 4653 w 59"/>
                <a:gd name="T5" fmla="*/ 807 h 37"/>
                <a:gd name="T6" fmla="*/ 2611 w 59"/>
                <a:gd name="T7" fmla="*/ 0 h 37"/>
                <a:gd name="T8" fmla="*/ 0 w 59"/>
                <a:gd name="T9" fmla="*/ 107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37">
                  <a:moveTo>
                    <a:pt x="0" y="16"/>
                  </a:moveTo>
                  <a:lnTo>
                    <a:pt x="25" y="37"/>
                  </a:lnTo>
                  <a:lnTo>
                    <a:pt x="59" y="12"/>
                  </a:lnTo>
                  <a:lnTo>
                    <a:pt x="33" y="0"/>
                  </a:lnTo>
                  <a:lnTo>
                    <a:pt x="0" y="16"/>
                  </a:lnTo>
                  <a:close/>
                </a:path>
              </a:pathLst>
            </a:custGeom>
            <a:solidFill>
              <a:srgbClr val="E161FF"/>
            </a:solidFill>
            <a:ln w="0">
              <a:noFill/>
              <a:prstDash val="solid"/>
              <a:round/>
              <a:headEnd/>
              <a:tailEnd/>
            </a:ln>
          </p:spPr>
          <p:txBody>
            <a:bodyPr/>
            <a:lstStyle/>
            <a:p>
              <a:pPr>
                <a:defRPr/>
              </a:pPr>
              <a:endParaRPr lang="en-US"/>
            </a:p>
          </p:txBody>
        </p:sp>
        <p:sp>
          <p:nvSpPr>
            <p:cNvPr id="1084" name="Freeform 12"/>
            <p:cNvSpPr>
              <a:spLocks/>
            </p:cNvSpPr>
            <p:nvPr/>
          </p:nvSpPr>
          <p:spPr bwMode="auto">
            <a:xfrm>
              <a:off x="144" y="372"/>
              <a:ext cx="141" cy="203"/>
            </a:xfrm>
            <a:custGeom>
              <a:avLst/>
              <a:gdLst>
                <a:gd name="T0" fmla="*/ 2572 w 33"/>
                <a:gd name="T1" fmla="*/ 3345 h 50"/>
                <a:gd name="T2" fmla="*/ 786 w 33"/>
                <a:gd name="T3" fmla="*/ 1880 h 50"/>
                <a:gd name="T4" fmla="*/ 0 w 33"/>
                <a:gd name="T5" fmla="*/ 0 h 50"/>
                <a:gd name="T6" fmla="*/ 1953 w 33"/>
                <a:gd name="T7" fmla="*/ 1401 h 50"/>
                <a:gd name="T8" fmla="*/ 2572 w 33"/>
                <a:gd name="T9" fmla="*/ 334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0">
                  <a:moveTo>
                    <a:pt x="33" y="50"/>
                  </a:moveTo>
                  <a:lnTo>
                    <a:pt x="10" y="28"/>
                  </a:lnTo>
                  <a:lnTo>
                    <a:pt x="0" y="0"/>
                  </a:lnTo>
                  <a:lnTo>
                    <a:pt x="25" y="21"/>
                  </a:lnTo>
                  <a:lnTo>
                    <a:pt x="33" y="50"/>
                  </a:lnTo>
                  <a:close/>
                </a:path>
              </a:pathLst>
            </a:custGeom>
            <a:solidFill>
              <a:srgbClr val="64007D"/>
            </a:solidFill>
            <a:ln w="0">
              <a:noFill/>
              <a:prstDash val="solid"/>
              <a:round/>
              <a:headEnd/>
              <a:tailEnd/>
            </a:ln>
          </p:spPr>
          <p:txBody>
            <a:bodyPr/>
            <a:lstStyle/>
            <a:p>
              <a:pPr>
                <a:defRPr/>
              </a:pPr>
              <a:endParaRPr lang="en-US"/>
            </a:p>
          </p:txBody>
        </p:sp>
        <p:sp>
          <p:nvSpPr>
            <p:cNvPr id="1085" name="Freeform 13"/>
            <p:cNvSpPr>
              <a:spLocks/>
            </p:cNvSpPr>
            <p:nvPr/>
          </p:nvSpPr>
          <p:spPr bwMode="auto">
            <a:xfrm>
              <a:off x="397" y="355"/>
              <a:ext cx="171" cy="192"/>
            </a:xfrm>
            <a:custGeom>
              <a:avLst/>
              <a:gdLst>
                <a:gd name="T0" fmla="*/ 0 w 40"/>
                <a:gd name="T1" fmla="*/ 1834 h 47"/>
                <a:gd name="T2" fmla="*/ 2432 w 40"/>
                <a:gd name="T3" fmla="*/ 3203 h 47"/>
                <a:gd name="T4" fmla="*/ 3125 w 40"/>
                <a:gd name="T5" fmla="*/ 1234 h 47"/>
                <a:gd name="T6" fmla="*/ 0 w 40"/>
                <a:gd name="T7" fmla="*/ 0 h 47"/>
                <a:gd name="T8" fmla="*/ 0 w 40"/>
                <a:gd name="T9" fmla="*/ 183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7">
                  <a:moveTo>
                    <a:pt x="0" y="27"/>
                  </a:moveTo>
                  <a:lnTo>
                    <a:pt x="31" y="47"/>
                  </a:lnTo>
                  <a:lnTo>
                    <a:pt x="40" y="18"/>
                  </a:lnTo>
                  <a:lnTo>
                    <a:pt x="0" y="0"/>
                  </a:lnTo>
                  <a:lnTo>
                    <a:pt x="0" y="27"/>
                  </a:lnTo>
                  <a:close/>
                </a:path>
              </a:pathLst>
            </a:custGeom>
            <a:solidFill>
              <a:srgbClr val="64007D"/>
            </a:solidFill>
            <a:ln w="0">
              <a:noFill/>
              <a:prstDash val="solid"/>
              <a:round/>
              <a:headEnd/>
              <a:tailEnd/>
            </a:ln>
          </p:spPr>
          <p:txBody>
            <a:bodyPr/>
            <a:lstStyle/>
            <a:p>
              <a:pPr>
                <a:defRPr/>
              </a:pPr>
              <a:endParaRPr lang="en-US"/>
            </a:p>
          </p:txBody>
        </p:sp>
        <p:sp>
          <p:nvSpPr>
            <p:cNvPr id="1086" name="Freeform 14"/>
            <p:cNvSpPr>
              <a:spLocks/>
            </p:cNvSpPr>
            <p:nvPr/>
          </p:nvSpPr>
          <p:spPr bwMode="auto">
            <a:xfrm>
              <a:off x="251" y="355"/>
              <a:ext cx="146" cy="220"/>
            </a:xfrm>
            <a:custGeom>
              <a:avLst/>
              <a:gdLst>
                <a:gd name="T0" fmla="*/ 627 w 34"/>
                <a:gd name="T1" fmla="*/ 3650 h 54"/>
                <a:gd name="T2" fmla="*/ 2692 w 34"/>
                <a:gd name="T3" fmla="*/ 1825 h 54"/>
                <a:gd name="T4" fmla="*/ 2692 w 34"/>
                <a:gd name="T5" fmla="*/ 0 h 54"/>
                <a:gd name="T6" fmla="*/ 0 w 34"/>
                <a:gd name="T7" fmla="*/ 1695 h 54"/>
                <a:gd name="T8" fmla="*/ 627 w 34"/>
                <a:gd name="T9" fmla="*/ 365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8" y="54"/>
                  </a:moveTo>
                  <a:lnTo>
                    <a:pt x="34" y="27"/>
                  </a:lnTo>
                  <a:lnTo>
                    <a:pt x="34" y="0"/>
                  </a:lnTo>
                  <a:lnTo>
                    <a:pt x="0" y="25"/>
                  </a:lnTo>
                  <a:lnTo>
                    <a:pt x="8" y="54"/>
                  </a:lnTo>
                  <a:close/>
                </a:path>
              </a:pathLst>
            </a:custGeom>
            <a:solidFill>
              <a:srgbClr val="D8C9E3"/>
            </a:solidFill>
            <a:ln w="0">
              <a:noFill/>
              <a:prstDash val="solid"/>
              <a:round/>
              <a:headEnd/>
              <a:tailEnd/>
            </a:ln>
          </p:spPr>
          <p:txBody>
            <a:bodyPr/>
            <a:lstStyle/>
            <a:p>
              <a:pPr>
                <a:defRPr/>
              </a:pPr>
              <a:endParaRPr lang="en-US"/>
            </a:p>
          </p:txBody>
        </p:sp>
        <p:sp>
          <p:nvSpPr>
            <p:cNvPr id="1087" name="Freeform 15"/>
            <p:cNvSpPr>
              <a:spLocks/>
            </p:cNvSpPr>
            <p:nvPr/>
          </p:nvSpPr>
          <p:spPr bwMode="auto">
            <a:xfrm>
              <a:off x="530" y="343"/>
              <a:ext cx="94" cy="204"/>
            </a:xfrm>
            <a:custGeom>
              <a:avLst/>
              <a:gdLst>
                <a:gd name="T0" fmla="*/ 1094 w 22"/>
                <a:gd name="T1" fmla="*/ 1697 h 50"/>
                <a:gd name="T2" fmla="*/ 1718 w 22"/>
                <a:gd name="T3" fmla="*/ 0 h 50"/>
                <a:gd name="T4" fmla="*/ 692 w 22"/>
                <a:gd name="T5" fmla="*/ 1432 h 50"/>
                <a:gd name="T6" fmla="*/ 0 w 22"/>
                <a:gd name="T7" fmla="*/ 3395 h 50"/>
                <a:gd name="T8" fmla="*/ 1094 w 22"/>
                <a:gd name="T9" fmla="*/ 169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50">
                  <a:moveTo>
                    <a:pt x="14" y="25"/>
                  </a:moveTo>
                  <a:lnTo>
                    <a:pt x="22" y="0"/>
                  </a:lnTo>
                  <a:lnTo>
                    <a:pt x="9" y="21"/>
                  </a:lnTo>
                  <a:lnTo>
                    <a:pt x="0" y="50"/>
                  </a:lnTo>
                  <a:lnTo>
                    <a:pt x="14" y="25"/>
                  </a:lnTo>
                  <a:close/>
                </a:path>
              </a:pathLst>
            </a:custGeom>
            <a:solidFill>
              <a:srgbClr val="D8C9E3"/>
            </a:solidFill>
            <a:ln w="0">
              <a:noFill/>
              <a:prstDash val="solid"/>
              <a:round/>
              <a:headEnd/>
              <a:tailEnd/>
            </a:ln>
          </p:spPr>
          <p:txBody>
            <a:bodyPr/>
            <a:lstStyle/>
            <a:p>
              <a:pPr>
                <a:defRPr/>
              </a:pPr>
              <a:endParaRPr lang="en-US"/>
            </a:p>
          </p:txBody>
        </p:sp>
      </p:grpSp>
      <p:sp>
        <p:nvSpPr>
          <p:cNvPr id="1031" name="Line 16"/>
          <p:cNvSpPr>
            <a:spLocks noChangeShapeType="1"/>
          </p:cNvSpPr>
          <p:nvPr/>
        </p:nvSpPr>
        <p:spPr bwMode="auto">
          <a:xfrm>
            <a:off x="0" y="6442075"/>
            <a:ext cx="9137650" cy="0"/>
          </a:xfrm>
          <a:prstGeom prst="line">
            <a:avLst/>
          </a:prstGeom>
          <a:noFill/>
          <a:ln w="9525">
            <a:solidFill>
              <a:srgbClr val="844EA6"/>
            </a:solidFill>
            <a:round/>
            <a:headEnd/>
            <a:tailEnd/>
          </a:ln>
        </p:spPr>
        <p:txBody>
          <a:bodyPr/>
          <a:lstStyle/>
          <a:p>
            <a:pPr>
              <a:defRPr/>
            </a:pPr>
            <a:endParaRPr lang="en-US"/>
          </a:p>
        </p:txBody>
      </p:sp>
      <p:sp>
        <p:nvSpPr>
          <p:cNvPr id="1032" name="Line 17"/>
          <p:cNvSpPr>
            <a:spLocks noChangeShapeType="1"/>
          </p:cNvSpPr>
          <p:nvPr/>
        </p:nvSpPr>
        <p:spPr bwMode="auto">
          <a:xfrm>
            <a:off x="0" y="6489700"/>
            <a:ext cx="9137650" cy="0"/>
          </a:xfrm>
          <a:prstGeom prst="line">
            <a:avLst/>
          </a:prstGeom>
          <a:noFill/>
          <a:ln w="9525">
            <a:solidFill>
              <a:srgbClr val="844EA6"/>
            </a:solidFill>
            <a:round/>
            <a:headEnd/>
            <a:tailEnd/>
          </a:ln>
        </p:spPr>
        <p:txBody>
          <a:bodyPr/>
          <a:lstStyle/>
          <a:p>
            <a:pPr>
              <a:defRPr/>
            </a:pPr>
            <a:endParaRPr lang="en-US"/>
          </a:p>
        </p:txBody>
      </p:sp>
      <p:sp>
        <p:nvSpPr>
          <p:cNvPr id="1033" name="Line 18"/>
          <p:cNvSpPr>
            <a:spLocks noChangeShapeType="1"/>
          </p:cNvSpPr>
          <p:nvPr/>
        </p:nvSpPr>
        <p:spPr bwMode="auto">
          <a:xfrm>
            <a:off x="0" y="6343650"/>
            <a:ext cx="9137650" cy="0"/>
          </a:xfrm>
          <a:prstGeom prst="line">
            <a:avLst/>
          </a:prstGeom>
          <a:noFill/>
          <a:ln w="9525">
            <a:solidFill>
              <a:srgbClr val="844EA6"/>
            </a:solidFill>
            <a:round/>
            <a:headEnd/>
            <a:tailEnd/>
          </a:ln>
        </p:spPr>
        <p:txBody>
          <a:bodyPr/>
          <a:lstStyle/>
          <a:p>
            <a:pPr>
              <a:defRPr/>
            </a:pPr>
            <a:endParaRPr lang="en-US"/>
          </a:p>
        </p:txBody>
      </p:sp>
      <p:sp>
        <p:nvSpPr>
          <p:cNvPr id="1034" name="Line 19"/>
          <p:cNvSpPr>
            <a:spLocks noChangeShapeType="1"/>
          </p:cNvSpPr>
          <p:nvPr/>
        </p:nvSpPr>
        <p:spPr bwMode="auto">
          <a:xfrm>
            <a:off x="0" y="6534150"/>
            <a:ext cx="9137650" cy="0"/>
          </a:xfrm>
          <a:prstGeom prst="line">
            <a:avLst/>
          </a:prstGeom>
          <a:noFill/>
          <a:ln w="9525">
            <a:solidFill>
              <a:srgbClr val="844EA6"/>
            </a:solidFill>
            <a:round/>
            <a:headEnd/>
            <a:tailEnd/>
          </a:ln>
        </p:spPr>
        <p:txBody>
          <a:bodyPr/>
          <a:lstStyle/>
          <a:p>
            <a:pPr>
              <a:defRPr/>
            </a:pPr>
            <a:endParaRPr lang="en-US"/>
          </a:p>
        </p:txBody>
      </p:sp>
      <p:sp>
        <p:nvSpPr>
          <p:cNvPr id="1035" name="Line 20"/>
          <p:cNvSpPr>
            <a:spLocks noChangeShapeType="1"/>
          </p:cNvSpPr>
          <p:nvPr/>
        </p:nvSpPr>
        <p:spPr bwMode="auto">
          <a:xfrm>
            <a:off x="0" y="6386513"/>
            <a:ext cx="9137650" cy="0"/>
          </a:xfrm>
          <a:prstGeom prst="line">
            <a:avLst/>
          </a:prstGeom>
          <a:noFill/>
          <a:ln w="9525">
            <a:solidFill>
              <a:srgbClr val="844EA6"/>
            </a:solidFill>
            <a:round/>
            <a:headEnd/>
            <a:tailEnd/>
          </a:ln>
        </p:spPr>
        <p:txBody>
          <a:bodyPr/>
          <a:lstStyle/>
          <a:p>
            <a:pPr>
              <a:defRPr/>
            </a:pPr>
            <a:endParaRPr lang="en-US"/>
          </a:p>
        </p:txBody>
      </p:sp>
      <p:sp>
        <p:nvSpPr>
          <p:cNvPr id="1036" name="Line 21"/>
          <p:cNvSpPr>
            <a:spLocks noChangeShapeType="1"/>
          </p:cNvSpPr>
          <p:nvPr/>
        </p:nvSpPr>
        <p:spPr bwMode="auto">
          <a:xfrm>
            <a:off x="0" y="6589713"/>
            <a:ext cx="9137650" cy="0"/>
          </a:xfrm>
          <a:prstGeom prst="line">
            <a:avLst/>
          </a:prstGeom>
          <a:noFill/>
          <a:ln w="9525">
            <a:solidFill>
              <a:srgbClr val="844EA6"/>
            </a:solidFill>
            <a:round/>
            <a:headEnd/>
            <a:tailEnd/>
          </a:ln>
        </p:spPr>
        <p:txBody>
          <a:bodyPr/>
          <a:lstStyle/>
          <a:p>
            <a:pPr>
              <a:defRPr/>
            </a:pPr>
            <a:endParaRPr lang="en-US"/>
          </a:p>
        </p:txBody>
      </p:sp>
      <p:sp>
        <p:nvSpPr>
          <p:cNvPr id="1037" name="Line 22"/>
          <p:cNvSpPr>
            <a:spLocks noChangeShapeType="1"/>
          </p:cNvSpPr>
          <p:nvPr/>
        </p:nvSpPr>
        <p:spPr bwMode="auto">
          <a:xfrm>
            <a:off x="0" y="6635750"/>
            <a:ext cx="9137650" cy="0"/>
          </a:xfrm>
          <a:prstGeom prst="line">
            <a:avLst/>
          </a:prstGeom>
          <a:noFill/>
          <a:ln w="9525">
            <a:solidFill>
              <a:srgbClr val="844EA6"/>
            </a:solidFill>
            <a:round/>
            <a:headEnd/>
            <a:tailEnd/>
          </a:ln>
        </p:spPr>
        <p:txBody>
          <a:bodyPr/>
          <a:lstStyle/>
          <a:p>
            <a:pPr>
              <a:defRPr/>
            </a:pPr>
            <a:endParaRPr lang="en-US"/>
          </a:p>
        </p:txBody>
      </p:sp>
      <p:sp>
        <p:nvSpPr>
          <p:cNvPr id="1038" name="Line 23"/>
          <p:cNvSpPr>
            <a:spLocks noChangeShapeType="1"/>
          </p:cNvSpPr>
          <p:nvPr/>
        </p:nvSpPr>
        <p:spPr bwMode="auto">
          <a:xfrm>
            <a:off x="0" y="6689725"/>
            <a:ext cx="9137650" cy="0"/>
          </a:xfrm>
          <a:prstGeom prst="line">
            <a:avLst/>
          </a:prstGeom>
          <a:noFill/>
          <a:ln w="9525">
            <a:solidFill>
              <a:srgbClr val="844EA6"/>
            </a:solidFill>
            <a:round/>
            <a:headEnd/>
            <a:tailEnd/>
          </a:ln>
        </p:spPr>
        <p:txBody>
          <a:bodyPr/>
          <a:lstStyle/>
          <a:p>
            <a:pPr>
              <a:defRPr/>
            </a:pPr>
            <a:endParaRPr lang="en-US"/>
          </a:p>
        </p:txBody>
      </p:sp>
      <p:sp>
        <p:nvSpPr>
          <p:cNvPr id="1039" name="Line 24"/>
          <p:cNvSpPr>
            <a:spLocks noChangeShapeType="1"/>
          </p:cNvSpPr>
          <p:nvPr/>
        </p:nvSpPr>
        <p:spPr bwMode="auto">
          <a:xfrm>
            <a:off x="6350" y="6734175"/>
            <a:ext cx="9137650" cy="0"/>
          </a:xfrm>
          <a:prstGeom prst="line">
            <a:avLst/>
          </a:prstGeom>
          <a:noFill/>
          <a:ln w="9525">
            <a:solidFill>
              <a:srgbClr val="844EA6"/>
            </a:solidFill>
            <a:round/>
            <a:headEnd/>
            <a:tailEnd/>
          </a:ln>
        </p:spPr>
        <p:txBody>
          <a:bodyPr/>
          <a:lstStyle/>
          <a:p>
            <a:pPr>
              <a:defRPr/>
            </a:pPr>
            <a:endParaRPr lang="en-US"/>
          </a:p>
        </p:txBody>
      </p:sp>
      <p:sp>
        <p:nvSpPr>
          <p:cNvPr id="1040" name="Line 25"/>
          <p:cNvSpPr>
            <a:spLocks noChangeShapeType="1"/>
          </p:cNvSpPr>
          <p:nvPr/>
        </p:nvSpPr>
        <p:spPr bwMode="auto">
          <a:xfrm>
            <a:off x="0" y="6781800"/>
            <a:ext cx="9137650" cy="0"/>
          </a:xfrm>
          <a:prstGeom prst="line">
            <a:avLst/>
          </a:prstGeom>
          <a:noFill/>
          <a:ln w="9525">
            <a:solidFill>
              <a:srgbClr val="844EA6"/>
            </a:solidFill>
            <a:round/>
            <a:headEnd/>
            <a:tailEnd/>
          </a:ln>
        </p:spPr>
        <p:txBody>
          <a:bodyPr/>
          <a:lstStyle/>
          <a:p>
            <a:pPr>
              <a:defRPr/>
            </a:pPr>
            <a:endParaRPr lang="en-US"/>
          </a:p>
        </p:txBody>
      </p:sp>
      <p:grpSp>
        <p:nvGrpSpPr>
          <p:cNvPr id="1041" name="Group 26"/>
          <p:cNvGrpSpPr>
            <a:grpSpLocks/>
          </p:cNvGrpSpPr>
          <p:nvPr/>
        </p:nvGrpSpPr>
        <p:grpSpPr bwMode="auto">
          <a:xfrm>
            <a:off x="200025" y="6589713"/>
            <a:ext cx="8562975" cy="211137"/>
            <a:chOff x="96" y="4049"/>
            <a:chExt cx="5394" cy="156"/>
          </a:xfrm>
        </p:grpSpPr>
        <p:sp>
          <p:nvSpPr>
            <p:cNvPr id="1052" name="Rectangle 27"/>
            <p:cNvSpPr>
              <a:spLocks noChangeArrowheads="1"/>
            </p:cNvSpPr>
            <p:nvPr/>
          </p:nvSpPr>
          <p:spPr bwMode="auto">
            <a:xfrm>
              <a:off x="96" y="4055"/>
              <a:ext cx="94" cy="144"/>
            </a:xfrm>
            <a:prstGeom prst="rect">
              <a:avLst/>
            </a:prstGeom>
            <a:solidFill>
              <a:srgbClr val="A5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3" name="Rectangle 28"/>
            <p:cNvSpPr>
              <a:spLocks noChangeArrowheads="1"/>
            </p:cNvSpPr>
            <p:nvPr/>
          </p:nvSpPr>
          <p:spPr bwMode="auto">
            <a:xfrm>
              <a:off x="558" y="4055"/>
              <a:ext cx="95" cy="144"/>
            </a:xfrm>
            <a:prstGeom prst="rect">
              <a:avLst/>
            </a:prstGeom>
            <a:solidFill>
              <a:srgbClr val="AC8DC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4" name="Rectangle 29"/>
            <p:cNvSpPr>
              <a:spLocks noChangeArrowheads="1"/>
            </p:cNvSpPr>
            <p:nvPr/>
          </p:nvSpPr>
          <p:spPr bwMode="auto">
            <a:xfrm>
              <a:off x="634" y="4055"/>
              <a:ext cx="95"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5" name="Rectangle 30"/>
            <p:cNvSpPr>
              <a:spLocks noChangeArrowheads="1"/>
            </p:cNvSpPr>
            <p:nvPr/>
          </p:nvSpPr>
          <p:spPr bwMode="auto">
            <a:xfrm>
              <a:off x="672" y="4055"/>
              <a:ext cx="88"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6" name="Rectangle 31"/>
            <p:cNvSpPr>
              <a:spLocks noChangeArrowheads="1"/>
            </p:cNvSpPr>
            <p:nvPr/>
          </p:nvSpPr>
          <p:spPr bwMode="auto">
            <a:xfrm>
              <a:off x="1089" y="4049"/>
              <a:ext cx="95" cy="144"/>
            </a:xfrm>
            <a:prstGeom prst="rect">
              <a:avLst/>
            </a:prstGeom>
            <a:solidFill>
              <a:srgbClr val="800080"/>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7" name="Rectangle 32"/>
            <p:cNvSpPr>
              <a:spLocks noChangeArrowheads="1"/>
            </p:cNvSpPr>
            <p:nvPr/>
          </p:nvSpPr>
          <p:spPr bwMode="auto">
            <a:xfrm>
              <a:off x="1171" y="4049"/>
              <a:ext cx="89"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8" name="Rectangle 33"/>
            <p:cNvSpPr>
              <a:spLocks noChangeArrowheads="1"/>
            </p:cNvSpPr>
            <p:nvPr/>
          </p:nvSpPr>
          <p:spPr bwMode="auto">
            <a:xfrm>
              <a:off x="1222" y="4049"/>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59" name="Rectangle 34"/>
            <p:cNvSpPr>
              <a:spLocks noChangeArrowheads="1"/>
            </p:cNvSpPr>
            <p:nvPr/>
          </p:nvSpPr>
          <p:spPr bwMode="auto">
            <a:xfrm>
              <a:off x="1386"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0" name="Rectangle 35"/>
            <p:cNvSpPr>
              <a:spLocks noChangeArrowheads="1"/>
            </p:cNvSpPr>
            <p:nvPr/>
          </p:nvSpPr>
          <p:spPr bwMode="auto">
            <a:xfrm>
              <a:off x="1424"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1" name="Rectangle 36"/>
            <p:cNvSpPr>
              <a:spLocks noChangeArrowheads="1"/>
            </p:cNvSpPr>
            <p:nvPr/>
          </p:nvSpPr>
          <p:spPr bwMode="auto">
            <a:xfrm>
              <a:off x="1468"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2" name="Rectangle 37"/>
            <p:cNvSpPr>
              <a:spLocks noChangeArrowheads="1"/>
            </p:cNvSpPr>
            <p:nvPr/>
          </p:nvSpPr>
          <p:spPr bwMode="auto">
            <a:xfrm>
              <a:off x="1494"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3" name="Rectangle 38"/>
            <p:cNvSpPr>
              <a:spLocks noChangeArrowheads="1"/>
            </p:cNvSpPr>
            <p:nvPr/>
          </p:nvSpPr>
          <p:spPr bwMode="auto">
            <a:xfrm>
              <a:off x="2410" y="4055"/>
              <a:ext cx="64"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4" name="Rectangle 39"/>
            <p:cNvSpPr>
              <a:spLocks noChangeArrowheads="1"/>
            </p:cNvSpPr>
            <p:nvPr/>
          </p:nvSpPr>
          <p:spPr bwMode="auto">
            <a:xfrm>
              <a:off x="2442" y="4055"/>
              <a:ext cx="63"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5" name="Rectangle 40"/>
            <p:cNvSpPr>
              <a:spLocks noChangeArrowheads="1"/>
            </p:cNvSpPr>
            <p:nvPr/>
          </p:nvSpPr>
          <p:spPr bwMode="auto">
            <a:xfrm>
              <a:off x="2493"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6" name="Rectangle 41"/>
            <p:cNvSpPr>
              <a:spLocks noChangeArrowheads="1"/>
            </p:cNvSpPr>
            <p:nvPr/>
          </p:nvSpPr>
          <p:spPr bwMode="auto">
            <a:xfrm>
              <a:off x="2550"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7" name="Rectangle 42"/>
            <p:cNvSpPr>
              <a:spLocks noChangeArrowheads="1"/>
            </p:cNvSpPr>
            <p:nvPr/>
          </p:nvSpPr>
          <p:spPr bwMode="auto">
            <a:xfrm>
              <a:off x="5395" y="4055"/>
              <a:ext cx="63" cy="144"/>
            </a:xfrm>
            <a:prstGeom prst="rect">
              <a:avLst/>
            </a:prstGeom>
            <a:solidFill>
              <a:srgbClr val="9933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8" name="Rectangle 43"/>
            <p:cNvSpPr>
              <a:spLocks noChangeArrowheads="1"/>
            </p:cNvSpPr>
            <p:nvPr/>
          </p:nvSpPr>
          <p:spPr bwMode="auto">
            <a:xfrm>
              <a:off x="5338" y="4055"/>
              <a:ext cx="63"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69" name="Rectangle 44"/>
            <p:cNvSpPr>
              <a:spLocks noChangeArrowheads="1"/>
            </p:cNvSpPr>
            <p:nvPr/>
          </p:nvSpPr>
          <p:spPr bwMode="auto">
            <a:xfrm>
              <a:off x="4851" y="4061"/>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0" name="Rectangle 45"/>
            <p:cNvSpPr>
              <a:spLocks noChangeArrowheads="1"/>
            </p:cNvSpPr>
            <p:nvPr/>
          </p:nvSpPr>
          <p:spPr bwMode="auto">
            <a:xfrm>
              <a:off x="5199"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1" name="Rectangle 46"/>
            <p:cNvSpPr>
              <a:spLocks noChangeArrowheads="1"/>
            </p:cNvSpPr>
            <p:nvPr/>
          </p:nvSpPr>
          <p:spPr bwMode="auto">
            <a:xfrm>
              <a:off x="5167" y="4049"/>
              <a:ext cx="68" cy="156"/>
            </a:xfrm>
            <a:prstGeom prst="rect">
              <a:avLst/>
            </a:prstGeom>
            <a:solidFill>
              <a:srgbClr val="64007D"/>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2" name="Rectangle 47"/>
            <p:cNvSpPr>
              <a:spLocks noChangeArrowheads="1"/>
            </p:cNvSpPr>
            <p:nvPr/>
          </p:nvSpPr>
          <p:spPr bwMode="auto">
            <a:xfrm>
              <a:off x="5140" y="4055"/>
              <a:ext cx="64" cy="144"/>
            </a:xfrm>
            <a:prstGeom prst="rect">
              <a:avLst/>
            </a:prstGeom>
            <a:solidFill>
              <a:srgbClr val="B469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3" name="Rectangle 48"/>
            <p:cNvSpPr>
              <a:spLocks noChangeArrowheads="1"/>
            </p:cNvSpPr>
            <p:nvPr/>
          </p:nvSpPr>
          <p:spPr bwMode="auto">
            <a:xfrm>
              <a:off x="4352"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4" name="Rectangle 49"/>
            <p:cNvSpPr>
              <a:spLocks noChangeArrowheads="1"/>
            </p:cNvSpPr>
            <p:nvPr/>
          </p:nvSpPr>
          <p:spPr bwMode="auto">
            <a:xfrm>
              <a:off x="4112"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5" name="Rectangle 50"/>
            <p:cNvSpPr>
              <a:spLocks noChangeArrowheads="1"/>
            </p:cNvSpPr>
            <p:nvPr/>
          </p:nvSpPr>
          <p:spPr bwMode="auto">
            <a:xfrm>
              <a:off x="3624" y="4055"/>
              <a:ext cx="64" cy="144"/>
            </a:xfrm>
            <a:prstGeom prst="rect">
              <a:avLst/>
            </a:prstGeom>
            <a:solidFill>
              <a:srgbClr val="D183D3"/>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6" name="Rectangle 51"/>
            <p:cNvSpPr>
              <a:spLocks noChangeArrowheads="1"/>
            </p:cNvSpPr>
            <p:nvPr/>
          </p:nvSpPr>
          <p:spPr bwMode="auto">
            <a:xfrm>
              <a:off x="3580" y="4055"/>
              <a:ext cx="63" cy="144"/>
            </a:xfrm>
            <a:prstGeom prst="rect">
              <a:avLst/>
            </a:prstGeom>
            <a:solidFill>
              <a:srgbClr val="844EA6"/>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7" name="Rectangle 52"/>
            <p:cNvSpPr>
              <a:spLocks noChangeArrowheads="1"/>
            </p:cNvSpPr>
            <p:nvPr/>
          </p:nvSpPr>
          <p:spPr bwMode="auto">
            <a:xfrm>
              <a:off x="3536" y="4055"/>
              <a:ext cx="63" cy="144"/>
            </a:xfrm>
            <a:prstGeom prst="rect">
              <a:avLst/>
            </a:prstGeom>
            <a:solidFill>
              <a:srgbClr val="FFCCFF"/>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sp>
          <p:nvSpPr>
            <p:cNvPr id="1078" name="Rectangle 53"/>
            <p:cNvSpPr>
              <a:spLocks noChangeArrowheads="1"/>
            </p:cNvSpPr>
            <p:nvPr/>
          </p:nvSpPr>
          <p:spPr bwMode="auto">
            <a:xfrm>
              <a:off x="5427" y="4055"/>
              <a:ext cx="63" cy="144"/>
            </a:xfrm>
            <a:prstGeom prst="rect">
              <a:avLst/>
            </a:prstGeom>
            <a:solidFill>
              <a:srgbClr val="CC00CC"/>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p>
          </p:txBody>
        </p:sp>
      </p:grpSp>
      <p:grpSp>
        <p:nvGrpSpPr>
          <p:cNvPr id="1042" name="Group 54"/>
          <p:cNvGrpSpPr>
            <a:grpSpLocks/>
          </p:cNvGrpSpPr>
          <p:nvPr/>
        </p:nvGrpSpPr>
        <p:grpSpPr bwMode="auto">
          <a:xfrm>
            <a:off x="231775" y="1069975"/>
            <a:ext cx="441325" cy="454025"/>
            <a:chOff x="5136" y="192"/>
            <a:chExt cx="278" cy="286"/>
          </a:xfrm>
        </p:grpSpPr>
        <p:sp>
          <p:nvSpPr>
            <p:cNvPr id="1048" name="Freeform 55"/>
            <p:cNvSpPr>
              <a:spLocks noEditPoints="1"/>
            </p:cNvSpPr>
            <p:nvPr/>
          </p:nvSpPr>
          <p:spPr bwMode="auto">
            <a:xfrm>
              <a:off x="5136" y="199"/>
              <a:ext cx="275" cy="279"/>
            </a:xfrm>
            <a:custGeom>
              <a:avLst/>
              <a:gdLst>
                <a:gd name="T0" fmla="*/ 342 w 169"/>
                <a:gd name="T1" fmla="*/ 5 h 172"/>
                <a:gd name="T2" fmla="*/ 228 w 169"/>
                <a:gd name="T3" fmla="*/ 115 h 172"/>
                <a:gd name="T4" fmla="*/ 225 w 169"/>
                <a:gd name="T5" fmla="*/ 123 h 172"/>
                <a:gd name="T6" fmla="*/ 225 w 169"/>
                <a:gd name="T7" fmla="*/ 128 h 172"/>
                <a:gd name="T8" fmla="*/ 342 w 169"/>
                <a:gd name="T9" fmla="*/ 282 h 172"/>
                <a:gd name="T10" fmla="*/ 8 w 169"/>
                <a:gd name="T11" fmla="*/ 221 h 172"/>
                <a:gd name="T12" fmla="*/ 0 w 169"/>
                <a:gd name="T13" fmla="*/ 221 h 172"/>
                <a:gd name="T14" fmla="*/ 0 w 169"/>
                <a:gd name="T15" fmla="*/ 232 h 172"/>
                <a:gd name="T16" fmla="*/ 13 w 169"/>
                <a:gd name="T17" fmla="*/ 406 h 172"/>
                <a:gd name="T18" fmla="*/ 21 w 169"/>
                <a:gd name="T19" fmla="*/ 414 h 172"/>
                <a:gd name="T20" fmla="*/ 350 w 169"/>
                <a:gd name="T21" fmla="*/ 503 h 172"/>
                <a:gd name="T22" fmla="*/ 246 w 169"/>
                <a:gd name="T23" fmla="*/ 584 h 172"/>
                <a:gd name="T24" fmla="*/ 241 w 169"/>
                <a:gd name="T25" fmla="*/ 589 h 172"/>
                <a:gd name="T26" fmla="*/ 241 w 169"/>
                <a:gd name="T27" fmla="*/ 592 h 172"/>
                <a:gd name="T28" fmla="*/ 246 w 169"/>
                <a:gd name="T29" fmla="*/ 597 h 172"/>
                <a:gd name="T30" fmla="*/ 358 w 169"/>
                <a:gd name="T31" fmla="*/ 728 h 172"/>
                <a:gd name="T32" fmla="*/ 371 w 169"/>
                <a:gd name="T33" fmla="*/ 728 h 172"/>
                <a:gd name="T34" fmla="*/ 722 w 169"/>
                <a:gd name="T35" fmla="*/ 491 h 172"/>
                <a:gd name="T36" fmla="*/ 727 w 169"/>
                <a:gd name="T37" fmla="*/ 487 h 172"/>
                <a:gd name="T38" fmla="*/ 722 w 169"/>
                <a:gd name="T39" fmla="*/ 479 h 172"/>
                <a:gd name="T40" fmla="*/ 358 w 169"/>
                <a:gd name="T41" fmla="*/ 5 h 172"/>
                <a:gd name="T42" fmla="*/ 350 w 169"/>
                <a:gd name="T43" fmla="*/ 0 h 172"/>
                <a:gd name="T44" fmla="*/ 342 w 169"/>
                <a:gd name="T45" fmla="*/ 5 h 172"/>
                <a:gd name="T46" fmla="*/ 350 w 169"/>
                <a:gd name="T47" fmla="*/ 21 h 172"/>
                <a:gd name="T48" fmla="*/ 706 w 169"/>
                <a:gd name="T49" fmla="*/ 482 h 172"/>
                <a:gd name="T50" fmla="*/ 366 w 169"/>
                <a:gd name="T51" fmla="*/ 714 h 172"/>
                <a:gd name="T52" fmla="*/ 267 w 169"/>
                <a:gd name="T53" fmla="*/ 592 h 172"/>
                <a:gd name="T54" fmla="*/ 376 w 169"/>
                <a:gd name="T55" fmla="*/ 503 h 172"/>
                <a:gd name="T56" fmla="*/ 379 w 169"/>
                <a:gd name="T57" fmla="*/ 500 h 172"/>
                <a:gd name="T58" fmla="*/ 379 w 169"/>
                <a:gd name="T59" fmla="*/ 495 h 172"/>
                <a:gd name="T60" fmla="*/ 371 w 169"/>
                <a:gd name="T61" fmla="*/ 491 h 172"/>
                <a:gd name="T62" fmla="*/ 29 w 169"/>
                <a:gd name="T63" fmla="*/ 397 h 172"/>
                <a:gd name="T64" fmla="*/ 18 w 169"/>
                <a:gd name="T65" fmla="*/ 240 h 172"/>
                <a:gd name="T66" fmla="*/ 358 w 169"/>
                <a:gd name="T67" fmla="*/ 303 h 172"/>
                <a:gd name="T68" fmla="*/ 371 w 169"/>
                <a:gd name="T69" fmla="*/ 300 h 172"/>
                <a:gd name="T70" fmla="*/ 371 w 169"/>
                <a:gd name="T71" fmla="*/ 295 h 172"/>
                <a:gd name="T72" fmla="*/ 366 w 169"/>
                <a:gd name="T73" fmla="*/ 289 h 172"/>
                <a:gd name="T74" fmla="*/ 246 w 169"/>
                <a:gd name="T75" fmla="*/ 123 h 172"/>
                <a:gd name="T76" fmla="*/ 350 w 169"/>
                <a:gd name="T77" fmla="*/ 21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9" h="172">
                  <a:moveTo>
                    <a:pt x="79" y="1"/>
                  </a:moveTo>
                  <a:lnTo>
                    <a:pt x="53" y="27"/>
                  </a:lnTo>
                  <a:cubicBezTo>
                    <a:pt x="52" y="28"/>
                    <a:pt x="52" y="28"/>
                    <a:pt x="52" y="29"/>
                  </a:cubicBezTo>
                  <a:cubicBezTo>
                    <a:pt x="52" y="29"/>
                    <a:pt x="52" y="30"/>
                    <a:pt x="52" y="30"/>
                  </a:cubicBezTo>
                  <a:cubicBezTo>
                    <a:pt x="52" y="30"/>
                    <a:pt x="74" y="59"/>
                    <a:pt x="79" y="66"/>
                  </a:cubicBezTo>
                  <a:cubicBezTo>
                    <a:pt x="70" y="64"/>
                    <a:pt x="2" y="52"/>
                    <a:pt x="2" y="52"/>
                  </a:cubicBezTo>
                  <a:cubicBezTo>
                    <a:pt x="1" y="52"/>
                    <a:pt x="1" y="52"/>
                    <a:pt x="0" y="52"/>
                  </a:cubicBezTo>
                  <a:cubicBezTo>
                    <a:pt x="0" y="53"/>
                    <a:pt x="0" y="53"/>
                    <a:pt x="0" y="54"/>
                  </a:cubicBezTo>
                  <a:cubicBezTo>
                    <a:pt x="0" y="54"/>
                    <a:pt x="3" y="95"/>
                    <a:pt x="3" y="95"/>
                  </a:cubicBezTo>
                  <a:cubicBezTo>
                    <a:pt x="3" y="96"/>
                    <a:pt x="4" y="96"/>
                    <a:pt x="5" y="97"/>
                  </a:cubicBezTo>
                  <a:cubicBezTo>
                    <a:pt x="5" y="97"/>
                    <a:pt x="74" y="116"/>
                    <a:pt x="81" y="118"/>
                  </a:cubicBezTo>
                  <a:cubicBezTo>
                    <a:pt x="76" y="122"/>
                    <a:pt x="57" y="137"/>
                    <a:pt x="57" y="137"/>
                  </a:cubicBezTo>
                  <a:cubicBezTo>
                    <a:pt x="57" y="137"/>
                    <a:pt x="56" y="138"/>
                    <a:pt x="56" y="138"/>
                  </a:cubicBezTo>
                  <a:cubicBezTo>
                    <a:pt x="56" y="138"/>
                    <a:pt x="56" y="138"/>
                    <a:pt x="56" y="139"/>
                  </a:cubicBezTo>
                  <a:cubicBezTo>
                    <a:pt x="56" y="139"/>
                    <a:pt x="57" y="140"/>
                    <a:pt x="57" y="140"/>
                  </a:cubicBezTo>
                  <a:lnTo>
                    <a:pt x="83" y="171"/>
                  </a:lnTo>
                  <a:cubicBezTo>
                    <a:pt x="84" y="172"/>
                    <a:pt x="85" y="172"/>
                    <a:pt x="86" y="171"/>
                  </a:cubicBezTo>
                  <a:lnTo>
                    <a:pt x="168" y="115"/>
                  </a:lnTo>
                  <a:cubicBezTo>
                    <a:pt x="168" y="115"/>
                    <a:pt x="169" y="114"/>
                    <a:pt x="169" y="114"/>
                  </a:cubicBezTo>
                  <a:cubicBezTo>
                    <a:pt x="169" y="113"/>
                    <a:pt x="169" y="112"/>
                    <a:pt x="168" y="112"/>
                  </a:cubicBezTo>
                  <a:lnTo>
                    <a:pt x="83" y="1"/>
                  </a:lnTo>
                  <a:cubicBezTo>
                    <a:pt x="82" y="0"/>
                    <a:pt x="82" y="0"/>
                    <a:pt x="81" y="0"/>
                  </a:cubicBezTo>
                  <a:cubicBezTo>
                    <a:pt x="80" y="0"/>
                    <a:pt x="80" y="0"/>
                    <a:pt x="79" y="1"/>
                  </a:cubicBezTo>
                  <a:close/>
                  <a:moveTo>
                    <a:pt x="81" y="5"/>
                  </a:moveTo>
                  <a:cubicBezTo>
                    <a:pt x="83" y="9"/>
                    <a:pt x="161" y="109"/>
                    <a:pt x="164" y="113"/>
                  </a:cubicBezTo>
                  <a:cubicBezTo>
                    <a:pt x="160" y="115"/>
                    <a:pt x="88" y="164"/>
                    <a:pt x="85" y="167"/>
                  </a:cubicBezTo>
                  <a:cubicBezTo>
                    <a:pt x="83" y="164"/>
                    <a:pt x="64" y="142"/>
                    <a:pt x="62" y="139"/>
                  </a:cubicBezTo>
                  <a:cubicBezTo>
                    <a:pt x="64" y="136"/>
                    <a:pt x="87" y="118"/>
                    <a:pt x="87" y="118"/>
                  </a:cubicBezTo>
                  <a:cubicBezTo>
                    <a:pt x="87" y="118"/>
                    <a:pt x="88" y="117"/>
                    <a:pt x="88" y="117"/>
                  </a:cubicBezTo>
                  <a:cubicBezTo>
                    <a:pt x="88" y="116"/>
                    <a:pt x="88" y="116"/>
                    <a:pt x="88" y="116"/>
                  </a:cubicBezTo>
                  <a:cubicBezTo>
                    <a:pt x="88" y="115"/>
                    <a:pt x="87" y="115"/>
                    <a:pt x="86" y="115"/>
                  </a:cubicBezTo>
                  <a:cubicBezTo>
                    <a:pt x="86" y="115"/>
                    <a:pt x="10" y="94"/>
                    <a:pt x="7" y="93"/>
                  </a:cubicBezTo>
                  <a:cubicBezTo>
                    <a:pt x="7" y="90"/>
                    <a:pt x="4" y="61"/>
                    <a:pt x="4" y="56"/>
                  </a:cubicBezTo>
                  <a:cubicBezTo>
                    <a:pt x="9" y="57"/>
                    <a:pt x="83" y="71"/>
                    <a:pt x="83" y="71"/>
                  </a:cubicBezTo>
                  <a:cubicBezTo>
                    <a:pt x="84" y="72"/>
                    <a:pt x="85" y="71"/>
                    <a:pt x="86" y="70"/>
                  </a:cubicBezTo>
                  <a:cubicBezTo>
                    <a:pt x="86" y="70"/>
                    <a:pt x="86" y="70"/>
                    <a:pt x="86" y="69"/>
                  </a:cubicBezTo>
                  <a:cubicBezTo>
                    <a:pt x="86" y="69"/>
                    <a:pt x="86" y="68"/>
                    <a:pt x="85" y="68"/>
                  </a:cubicBezTo>
                  <a:cubicBezTo>
                    <a:pt x="85" y="68"/>
                    <a:pt x="59" y="32"/>
                    <a:pt x="57" y="29"/>
                  </a:cubicBezTo>
                  <a:cubicBezTo>
                    <a:pt x="59" y="27"/>
                    <a:pt x="78" y="8"/>
                    <a:pt x="81" y="5"/>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49" name="Freeform 56"/>
            <p:cNvSpPr>
              <a:spLocks/>
            </p:cNvSpPr>
            <p:nvPr/>
          </p:nvSpPr>
          <p:spPr bwMode="auto">
            <a:xfrm>
              <a:off x="5263" y="192"/>
              <a:ext cx="151" cy="193"/>
            </a:xfrm>
            <a:custGeom>
              <a:avLst/>
              <a:gdLst>
                <a:gd name="T0" fmla="*/ 89 w 93"/>
                <a:gd name="T1" fmla="*/ 0 h 119"/>
                <a:gd name="T2" fmla="*/ 8 w 93"/>
                <a:gd name="T3" fmla="*/ 16 h 119"/>
                <a:gd name="T4" fmla="*/ 5 w 93"/>
                <a:gd name="T5" fmla="*/ 29 h 119"/>
                <a:gd name="T6" fmla="*/ 13 w 93"/>
                <a:gd name="T7" fmla="*/ 34 h 119"/>
                <a:gd name="T8" fmla="*/ 89 w 93"/>
                <a:gd name="T9" fmla="*/ 16 h 119"/>
                <a:gd name="T10" fmla="*/ 382 w 93"/>
                <a:gd name="T11" fmla="*/ 389 h 119"/>
                <a:gd name="T12" fmla="*/ 369 w 93"/>
                <a:gd name="T13" fmla="*/ 500 h 119"/>
                <a:gd name="T14" fmla="*/ 377 w 93"/>
                <a:gd name="T15" fmla="*/ 508 h 119"/>
                <a:gd name="T16" fmla="*/ 390 w 93"/>
                <a:gd name="T17" fmla="*/ 500 h 119"/>
                <a:gd name="T18" fmla="*/ 398 w 93"/>
                <a:gd name="T19" fmla="*/ 384 h 119"/>
                <a:gd name="T20" fmla="*/ 393 w 93"/>
                <a:gd name="T21" fmla="*/ 380 h 119"/>
                <a:gd name="T22" fmla="*/ 97 w 93"/>
                <a:gd name="T23" fmla="*/ 0 h 119"/>
                <a:gd name="T24" fmla="*/ 89 w 93"/>
                <a:gd name="T25" fmla="*/ 0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19">
                  <a:moveTo>
                    <a:pt x="21" y="0"/>
                  </a:moveTo>
                  <a:lnTo>
                    <a:pt x="2" y="4"/>
                  </a:lnTo>
                  <a:cubicBezTo>
                    <a:pt x="1" y="4"/>
                    <a:pt x="0" y="6"/>
                    <a:pt x="1" y="7"/>
                  </a:cubicBezTo>
                  <a:cubicBezTo>
                    <a:pt x="1" y="8"/>
                    <a:pt x="2" y="9"/>
                    <a:pt x="3" y="8"/>
                  </a:cubicBezTo>
                  <a:cubicBezTo>
                    <a:pt x="3" y="8"/>
                    <a:pt x="18" y="5"/>
                    <a:pt x="21" y="4"/>
                  </a:cubicBezTo>
                  <a:cubicBezTo>
                    <a:pt x="22" y="6"/>
                    <a:pt x="88" y="89"/>
                    <a:pt x="89" y="91"/>
                  </a:cubicBezTo>
                  <a:cubicBezTo>
                    <a:pt x="88" y="92"/>
                    <a:pt x="86" y="117"/>
                    <a:pt x="86" y="117"/>
                  </a:cubicBezTo>
                  <a:cubicBezTo>
                    <a:pt x="86" y="118"/>
                    <a:pt x="87" y="119"/>
                    <a:pt x="88" y="119"/>
                  </a:cubicBezTo>
                  <a:cubicBezTo>
                    <a:pt x="90" y="119"/>
                    <a:pt x="91" y="119"/>
                    <a:pt x="91" y="117"/>
                  </a:cubicBezTo>
                  <a:lnTo>
                    <a:pt x="93" y="90"/>
                  </a:lnTo>
                  <a:cubicBezTo>
                    <a:pt x="93" y="90"/>
                    <a:pt x="93" y="89"/>
                    <a:pt x="92" y="89"/>
                  </a:cubicBezTo>
                  <a:lnTo>
                    <a:pt x="23" y="0"/>
                  </a:lnTo>
                  <a:cubicBezTo>
                    <a:pt x="23" y="0"/>
                    <a:pt x="22" y="0"/>
                    <a:pt x="21" y="0"/>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50" name="Freeform 57"/>
            <p:cNvSpPr>
              <a:spLocks/>
            </p:cNvSpPr>
            <p:nvPr/>
          </p:nvSpPr>
          <p:spPr bwMode="auto">
            <a:xfrm>
              <a:off x="5227" y="380"/>
              <a:ext cx="38" cy="48"/>
            </a:xfrm>
            <a:custGeom>
              <a:avLst/>
              <a:gdLst>
                <a:gd name="T0" fmla="*/ 84 w 23"/>
                <a:gd name="T1" fmla="*/ 5 h 29"/>
                <a:gd name="T2" fmla="*/ 46 w 23"/>
                <a:gd name="T3" fmla="*/ 46 h 29"/>
                <a:gd name="T4" fmla="*/ 5 w 23"/>
                <a:gd name="T5" fmla="*/ 113 h 29"/>
                <a:gd name="T6" fmla="*/ 5 w 23"/>
                <a:gd name="T7" fmla="*/ 126 h 29"/>
                <a:gd name="T8" fmla="*/ 20 w 23"/>
                <a:gd name="T9" fmla="*/ 126 h 29"/>
                <a:gd name="T10" fmla="*/ 58 w 23"/>
                <a:gd name="T11" fmla="*/ 60 h 29"/>
                <a:gd name="T12" fmla="*/ 97 w 23"/>
                <a:gd name="T13" fmla="*/ 13 h 29"/>
                <a:gd name="T14" fmla="*/ 97 w 23"/>
                <a:gd name="T15" fmla="*/ 0 h 29"/>
                <a:gd name="T16" fmla="*/ 84 w 23"/>
                <a:gd name="T17" fmla="*/ 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9">
                  <a:moveTo>
                    <a:pt x="19" y="1"/>
                  </a:moveTo>
                  <a:lnTo>
                    <a:pt x="10" y="10"/>
                  </a:lnTo>
                  <a:cubicBezTo>
                    <a:pt x="10" y="10"/>
                    <a:pt x="1" y="25"/>
                    <a:pt x="1" y="25"/>
                  </a:cubicBezTo>
                  <a:cubicBezTo>
                    <a:pt x="0" y="26"/>
                    <a:pt x="0" y="28"/>
                    <a:pt x="1" y="28"/>
                  </a:cubicBezTo>
                  <a:cubicBezTo>
                    <a:pt x="2" y="29"/>
                    <a:pt x="4" y="29"/>
                    <a:pt x="4" y="28"/>
                  </a:cubicBezTo>
                  <a:cubicBezTo>
                    <a:pt x="4" y="28"/>
                    <a:pt x="13" y="13"/>
                    <a:pt x="13" y="13"/>
                  </a:cubicBezTo>
                  <a:cubicBezTo>
                    <a:pt x="13" y="13"/>
                    <a:pt x="22" y="3"/>
                    <a:pt x="22" y="3"/>
                  </a:cubicBezTo>
                  <a:cubicBezTo>
                    <a:pt x="23" y="3"/>
                    <a:pt x="23" y="1"/>
                    <a:pt x="22" y="0"/>
                  </a:cubicBezTo>
                  <a:cubicBezTo>
                    <a:pt x="21" y="0"/>
                    <a:pt x="20" y="0"/>
                    <a:pt x="19" y="1"/>
                  </a:cubicBezTo>
                  <a:close/>
                </a:path>
              </a:pathLst>
            </a:custGeom>
            <a:solidFill>
              <a:srgbClr val="D183D3"/>
            </a:solidFill>
            <a:ln w="0">
              <a:solidFill>
                <a:srgbClr val="D183D3"/>
              </a:solidFill>
              <a:prstDash val="solid"/>
              <a:round/>
              <a:headEnd/>
              <a:tailEnd/>
            </a:ln>
          </p:spPr>
          <p:txBody>
            <a:bodyPr/>
            <a:lstStyle/>
            <a:p>
              <a:pPr>
                <a:defRPr/>
              </a:pPr>
              <a:endParaRPr lang="en-US"/>
            </a:p>
          </p:txBody>
        </p:sp>
        <p:sp>
          <p:nvSpPr>
            <p:cNvPr id="1051" name="Freeform 58"/>
            <p:cNvSpPr>
              <a:spLocks/>
            </p:cNvSpPr>
            <p:nvPr/>
          </p:nvSpPr>
          <p:spPr bwMode="auto">
            <a:xfrm>
              <a:off x="5136" y="264"/>
              <a:ext cx="114" cy="25"/>
            </a:xfrm>
            <a:custGeom>
              <a:avLst/>
              <a:gdLst>
                <a:gd name="T0" fmla="*/ 111 w 70"/>
                <a:gd name="T1" fmla="*/ 0 h 16"/>
                <a:gd name="T2" fmla="*/ 5 w 70"/>
                <a:gd name="T3" fmla="*/ 47 h 16"/>
                <a:gd name="T4" fmla="*/ 0 w 70"/>
                <a:gd name="T5" fmla="*/ 56 h 16"/>
                <a:gd name="T6" fmla="*/ 13 w 70"/>
                <a:gd name="T7" fmla="*/ 61 h 16"/>
                <a:gd name="T8" fmla="*/ 122 w 70"/>
                <a:gd name="T9" fmla="*/ 14 h 16"/>
                <a:gd name="T10" fmla="*/ 295 w 70"/>
                <a:gd name="T11" fmla="*/ 39 h 16"/>
                <a:gd name="T12" fmla="*/ 303 w 70"/>
                <a:gd name="T13" fmla="*/ 31 h 16"/>
                <a:gd name="T14" fmla="*/ 295 w 70"/>
                <a:gd name="T15" fmla="*/ 22 h 16"/>
                <a:gd name="T16" fmla="*/ 122 w 70"/>
                <a:gd name="T17" fmla="*/ 0 h 16"/>
                <a:gd name="T18" fmla="*/ 111 w 7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6">
                  <a:moveTo>
                    <a:pt x="26" y="0"/>
                  </a:moveTo>
                  <a:lnTo>
                    <a:pt x="1" y="12"/>
                  </a:lnTo>
                  <a:cubicBezTo>
                    <a:pt x="0" y="12"/>
                    <a:pt x="0" y="14"/>
                    <a:pt x="0" y="15"/>
                  </a:cubicBezTo>
                  <a:cubicBezTo>
                    <a:pt x="0" y="16"/>
                    <a:pt x="1" y="16"/>
                    <a:pt x="3" y="16"/>
                  </a:cubicBezTo>
                  <a:cubicBezTo>
                    <a:pt x="3" y="16"/>
                    <a:pt x="27" y="4"/>
                    <a:pt x="28" y="4"/>
                  </a:cubicBezTo>
                  <a:cubicBezTo>
                    <a:pt x="29" y="4"/>
                    <a:pt x="68" y="10"/>
                    <a:pt x="68" y="10"/>
                  </a:cubicBezTo>
                  <a:cubicBezTo>
                    <a:pt x="69" y="10"/>
                    <a:pt x="70" y="9"/>
                    <a:pt x="70" y="8"/>
                  </a:cubicBezTo>
                  <a:cubicBezTo>
                    <a:pt x="70" y="7"/>
                    <a:pt x="69" y="6"/>
                    <a:pt x="68" y="6"/>
                  </a:cubicBezTo>
                  <a:lnTo>
                    <a:pt x="28" y="0"/>
                  </a:lnTo>
                  <a:cubicBezTo>
                    <a:pt x="27" y="0"/>
                    <a:pt x="27" y="0"/>
                    <a:pt x="26" y="0"/>
                  </a:cubicBezTo>
                  <a:close/>
                </a:path>
              </a:pathLst>
            </a:custGeom>
            <a:solidFill>
              <a:srgbClr val="D183D3"/>
            </a:solidFill>
            <a:ln w="0">
              <a:solidFill>
                <a:srgbClr val="D183D3"/>
              </a:solidFill>
              <a:prstDash val="solid"/>
              <a:round/>
              <a:headEnd/>
              <a:tailEnd/>
            </a:ln>
          </p:spPr>
          <p:txBody>
            <a:bodyPr/>
            <a:lstStyle/>
            <a:p>
              <a:pPr>
                <a:defRPr/>
              </a:pPr>
              <a:endParaRPr lang="en-US"/>
            </a:p>
          </p:txBody>
        </p:sp>
      </p:grpSp>
      <p:sp>
        <p:nvSpPr>
          <p:cNvPr id="1043" name="Rectangle 59"/>
          <p:cNvSpPr>
            <a:spLocks noGrp="1" noChangeArrowheads="1"/>
          </p:cNvSpPr>
          <p:nvPr>
            <p:ph type="title"/>
          </p:nvPr>
        </p:nvSpPr>
        <p:spPr bwMode="auto">
          <a:xfrm>
            <a:off x="685800" y="228600"/>
            <a:ext cx="7848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44" name="Rectangle 60"/>
          <p:cNvSpPr>
            <a:spLocks noGrp="1" noChangeArrowheads="1"/>
          </p:cNvSpPr>
          <p:nvPr>
            <p:ph type="body" idx="1"/>
          </p:nvPr>
        </p:nvSpPr>
        <p:spPr bwMode="auto">
          <a:xfrm>
            <a:off x="685800" y="14478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3373" name="Rectangle 61"/>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solidFill>
                  <a:schemeClr val="bg1"/>
                </a:solidFill>
                <a:latin typeface="-윤명조120" pitchFamily="18" charset="-127"/>
                <a:ea typeface="-윤명조120" pitchFamily="18" charset="-127"/>
              </a:defRPr>
            </a:lvl1pPr>
          </a:lstStyle>
          <a:p>
            <a:pPr>
              <a:defRPr/>
            </a:pPr>
            <a:endParaRPr lang="en-US" altLang="ko-KR"/>
          </a:p>
        </p:txBody>
      </p:sp>
      <p:sp>
        <p:nvSpPr>
          <p:cNvPr id="13374" name="Rectangle 62"/>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solidFill>
                  <a:schemeClr val="bg1"/>
                </a:solidFill>
                <a:latin typeface="-윤명조120" pitchFamily="18" charset="-127"/>
                <a:ea typeface="-윤명조120" pitchFamily="18" charset="-127"/>
              </a:defRPr>
            </a:lvl1pPr>
          </a:lstStyle>
          <a:p>
            <a:pPr>
              <a:defRPr/>
            </a:pPr>
            <a:endParaRPr lang="en-US" altLang="ko-KR"/>
          </a:p>
        </p:txBody>
      </p:sp>
      <p:sp>
        <p:nvSpPr>
          <p:cNvPr id="13375" name="Rectangle 63"/>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solidFill>
                  <a:schemeClr val="bg1"/>
                </a:solidFill>
                <a:latin typeface="-윤명조120" pitchFamily="18" charset="-127"/>
                <a:ea typeface="-윤명조120" pitchFamily="18" charset="-127"/>
              </a:defRPr>
            </a:lvl1pPr>
          </a:lstStyle>
          <a:p>
            <a:pPr>
              <a:defRPr/>
            </a:pPr>
            <a:fld id="{E0993BEC-57C0-4F1B-87EF-D73EF327C10C}"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8"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advTm="0">
    <p:dissolve/>
  </p:transition>
  <p:txStyles>
    <p:titleStyle>
      <a:lvl1pPr algn="l" rtl="0" eaLnBrk="0" fontAlgn="base" latinLnBrk="1" hangingPunct="0">
        <a:spcBef>
          <a:spcPct val="0"/>
        </a:spcBef>
        <a:spcAft>
          <a:spcPct val="0"/>
        </a:spcAft>
        <a:defRPr kumimoji="1" sz="4400">
          <a:solidFill>
            <a:srgbClr val="660066"/>
          </a:solidFill>
          <a:latin typeface="+mj-lt"/>
          <a:ea typeface="+mj-ea"/>
          <a:cs typeface="+mj-cs"/>
        </a:defRPr>
      </a:lvl1pPr>
      <a:lvl2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2pPr>
      <a:lvl3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3pPr>
      <a:lvl4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4pPr>
      <a:lvl5pPr algn="l" rtl="0" eaLnBrk="0" fontAlgn="base" latinLnBrk="1" hangingPunct="0">
        <a:spcBef>
          <a:spcPct val="0"/>
        </a:spcBef>
        <a:spcAft>
          <a:spcPct val="0"/>
        </a:spcAft>
        <a:defRPr kumimoji="1" sz="4400">
          <a:solidFill>
            <a:srgbClr val="660066"/>
          </a:solidFill>
          <a:latin typeface="-쉬리B" pitchFamily="18" charset="-127"/>
          <a:ea typeface="-쉬리B" pitchFamily="18" charset="-127"/>
        </a:defRPr>
      </a:lvl5pPr>
      <a:lvl6pPr marL="457200" algn="l" rtl="0" fontAlgn="base" latinLnBrk="1">
        <a:spcBef>
          <a:spcPct val="0"/>
        </a:spcBef>
        <a:spcAft>
          <a:spcPct val="0"/>
        </a:spcAft>
        <a:defRPr kumimoji="1" sz="4400">
          <a:solidFill>
            <a:srgbClr val="660066"/>
          </a:solidFill>
          <a:latin typeface="-쉬리B" pitchFamily="18" charset="-127"/>
          <a:ea typeface="-쉬리B" pitchFamily="18" charset="-127"/>
        </a:defRPr>
      </a:lvl6pPr>
      <a:lvl7pPr marL="914400" algn="l" rtl="0" fontAlgn="base" latinLnBrk="1">
        <a:spcBef>
          <a:spcPct val="0"/>
        </a:spcBef>
        <a:spcAft>
          <a:spcPct val="0"/>
        </a:spcAft>
        <a:defRPr kumimoji="1" sz="4400">
          <a:solidFill>
            <a:srgbClr val="660066"/>
          </a:solidFill>
          <a:latin typeface="-쉬리B" pitchFamily="18" charset="-127"/>
          <a:ea typeface="-쉬리B" pitchFamily="18" charset="-127"/>
        </a:defRPr>
      </a:lvl7pPr>
      <a:lvl8pPr marL="1371600" algn="l" rtl="0" fontAlgn="base" latinLnBrk="1">
        <a:spcBef>
          <a:spcPct val="0"/>
        </a:spcBef>
        <a:spcAft>
          <a:spcPct val="0"/>
        </a:spcAft>
        <a:defRPr kumimoji="1" sz="4400">
          <a:solidFill>
            <a:srgbClr val="660066"/>
          </a:solidFill>
          <a:latin typeface="-쉬리B" pitchFamily="18" charset="-127"/>
          <a:ea typeface="-쉬리B" pitchFamily="18" charset="-127"/>
        </a:defRPr>
      </a:lvl8pPr>
      <a:lvl9pPr marL="1828800" algn="l" rtl="0" fontAlgn="base" latinLnBrk="1">
        <a:spcBef>
          <a:spcPct val="0"/>
        </a:spcBef>
        <a:spcAft>
          <a:spcPct val="0"/>
        </a:spcAft>
        <a:defRPr kumimoji="1" sz="4400">
          <a:solidFill>
            <a:srgbClr val="660066"/>
          </a:solidFill>
          <a:latin typeface="-쉬리B" pitchFamily="18" charset="-127"/>
          <a:ea typeface="-쉬리B"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324600"/>
            <a:ext cx="3886200" cy="533400"/>
          </a:xfrm>
          <a:prstGeom prst="rect">
            <a:avLst/>
          </a:prstGeom>
          <a:solidFill>
            <a:srgbClr val="B5DA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1" name="Rectangle 3"/>
          <p:cNvSpPr>
            <a:spLocks noChangeArrowheads="1"/>
          </p:cNvSpPr>
          <p:nvPr/>
        </p:nvSpPr>
        <p:spPr bwMode="auto">
          <a:xfrm>
            <a:off x="3219450" y="6319838"/>
            <a:ext cx="5924550" cy="538162"/>
          </a:xfrm>
          <a:prstGeom prst="rect">
            <a:avLst/>
          </a:prstGeom>
          <a:solidFill>
            <a:srgbClr val="77A4FF"/>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2" name="Rectangle 4"/>
          <p:cNvSpPr>
            <a:spLocks noChangeArrowheads="1"/>
          </p:cNvSpPr>
          <p:nvPr/>
        </p:nvSpPr>
        <p:spPr bwMode="auto">
          <a:xfrm>
            <a:off x="0" y="1284288"/>
            <a:ext cx="9156700" cy="5040312"/>
          </a:xfrm>
          <a:prstGeom prst="rect">
            <a:avLst/>
          </a:prstGeom>
          <a:solidFill>
            <a:srgbClr val="F3F8F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pic>
        <p:nvPicPr>
          <p:cNvPr id="2053" name="Picture 5" descr="Image-0009"/>
          <p:cNvPicPr>
            <a:picLocks noChangeAspect="1" noChangeArrowheads="1"/>
          </p:cNvPicPr>
          <p:nvPr/>
        </p:nvPicPr>
        <p:blipFill>
          <a:blip r:embed="rId14"/>
          <a:srcRect/>
          <a:stretch>
            <a:fillRect/>
          </a:stretch>
        </p:blipFill>
        <p:spPr bwMode="auto">
          <a:xfrm>
            <a:off x="0" y="0"/>
            <a:ext cx="9155113" cy="1219200"/>
          </a:xfrm>
          <a:prstGeom prst="rect">
            <a:avLst/>
          </a:prstGeom>
          <a:noFill/>
          <a:ln w="9525">
            <a:noFill/>
            <a:miter lim="800000"/>
            <a:headEnd/>
            <a:tailEnd/>
          </a:ln>
        </p:spPr>
      </p:pic>
      <p:sp>
        <p:nvSpPr>
          <p:cNvPr id="2054" name="Rectangle 6"/>
          <p:cNvSpPr>
            <a:spLocks noChangeArrowheads="1"/>
          </p:cNvSpPr>
          <p:nvPr/>
        </p:nvSpPr>
        <p:spPr bwMode="auto">
          <a:xfrm>
            <a:off x="0" y="1136650"/>
            <a:ext cx="9155113" cy="234950"/>
          </a:xfrm>
          <a:prstGeom prst="rect">
            <a:avLst/>
          </a:prstGeom>
          <a:solidFill>
            <a:srgbClr val="36429B"/>
          </a:solidFill>
          <a:ln>
            <a:noFill/>
          </a:ln>
          <a:extLst>
            <a:ext uri="{91240B29-F687-4F45-9708-019B960494DF}"/>
          </a:extLst>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55" name="Freeform 7"/>
          <p:cNvSpPr>
            <a:spLocks/>
          </p:cNvSpPr>
          <p:nvPr/>
        </p:nvSpPr>
        <p:spPr bwMode="auto">
          <a:xfrm>
            <a:off x="3765550" y="1238250"/>
            <a:ext cx="5391150" cy="352425"/>
          </a:xfrm>
          <a:custGeom>
            <a:avLst/>
            <a:gdLst>
              <a:gd name="T0" fmla="*/ 2147483647 w 534"/>
              <a:gd name="T1" fmla="*/ 0 h 35"/>
              <a:gd name="T2" fmla="*/ 2147483647 w 534"/>
              <a:gd name="T3" fmla="*/ 0 h 35"/>
              <a:gd name="T4" fmla="*/ 0 w 534"/>
              <a:gd name="T5" fmla="*/ 2147483647 h 35"/>
              <a:gd name="T6" fmla="*/ 2147483647 w 534"/>
              <a:gd name="T7" fmla="*/ 2147483647 h 35"/>
              <a:gd name="T8" fmla="*/ 2147483647 w 534"/>
              <a:gd name="T9" fmla="*/ 2147483647 h 35"/>
              <a:gd name="T10" fmla="*/ 2147483647 w 534"/>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4" h="35">
                <a:moveTo>
                  <a:pt x="534" y="0"/>
                </a:moveTo>
                <a:lnTo>
                  <a:pt x="15" y="0"/>
                </a:lnTo>
                <a:cubicBezTo>
                  <a:pt x="7" y="0"/>
                  <a:pt x="0" y="8"/>
                  <a:pt x="0" y="17"/>
                </a:cubicBezTo>
                <a:cubicBezTo>
                  <a:pt x="0" y="27"/>
                  <a:pt x="7" y="35"/>
                  <a:pt x="15" y="35"/>
                </a:cubicBezTo>
                <a:lnTo>
                  <a:pt x="534" y="35"/>
                </a:lnTo>
                <a:lnTo>
                  <a:pt x="534" y="0"/>
                </a:lnTo>
                <a:close/>
              </a:path>
            </a:pathLst>
          </a:custGeom>
          <a:solidFill>
            <a:srgbClr val="ADC3DD"/>
          </a:solidFill>
          <a:ln w="0">
            <a:noFill/>
            <a:prstDash val="solid"/>
            <a:round/>
            <a:headEnd/>
            <a:tailEnd/>
          </a:ln>
        </p:spPr>
        <p:txBody>
          <a:bodyPr/>
          <a:lstStyle/>
          <a:p>
            <a:pPr>
              <a:defRPr/>
            </a:pPr>
            <a:endParaRPr lang="en-US"/>
          </a:p>
        </p:txBody>
      </p:sp>
      <p:grpSp>
        <p:nvGrpSpPr>
          <p:cNvPr id="2056" name="Group 8"/>
          <p:cNvGrpSpPr>
            <a:grpSpLocks/>
          </p:cNvGrpSpPr>
          <p:nvPr/>
        </p:nvGrpSpPr>
        <p:grpSpPr bwMode="auto">
          <a:xfrm>
            <a:off x="254000" y="161925"/>
            <a:ext cx="738188" cy="915988"/>
            <a:chOff x="178" y="138"/>
            <a:chExt cx="595" cy="738"/>
          </a:xfrm>
        </p:grpSpPr>
        <p:sp>
          <p:nvSpPr>
            <p:cNvPr id="2066" name="Freeform 9"/>
            <p:cNvSpPr>
              <a:spLocks/>
            </p:cNvSpPr>
            <p:nvPr/>
          </p:nvSpPr>
          <p:spPr bwMode="auto">
            <a:xfrm>
              <a:off x="178" y="158"/>
              <a:ext cx="155" cy="257"/>
            </a:xfrm>
            <a:custGeom>
              <a:avLst/>
              <a:gdLst>
                <a:gd name="T0" fmla="*/ 3046 w 23"/>
                <a:gd name="T1" fmla="*/ 8373 h 38"/>
                <a:gd name="T2" fmla="*/ 3996 w 23"/>
                <a:gd name="T3" fmla="*/ 318 h 38"/>
                <a:gd name="T4" fmla="*/ 4589 w 23"/>
                <a:gd name="T5" fmla="*/ 0 h 38"/>
                <a:gd name="T6" fmla="*/ 4589 w 23"/>
                <a:gd name="T7" fmla="*/ 0 h 38"/>
                <a:gd name="T8" fmla="*/ 910 w 23"/>
                <a:gd name="T9" fmla="*/ 2151 h 38"/>
                <a:gd name="T10" fmla="*/ 0 w 23"/>
                <a:gd name="T11" fmla="*/ 6175 h 38"/>
                <a:gd name="T12" fmla="*/ 2136 w 23"/>
                <a:gd name="T13" fmla="*/ 9881 h 38"/>
                <a:gd name="T14" fmla="*/ 7042 w 23"/>
                <a:gd name="T15" fmla="*/ 11754 h 38"/>
                <a:gd name="T16" fmla="*/ 7042 w 23"/>
                <a:gd name="T17" fmla="*/ 11754 h 38"/>
                <a:gd name="T18" fmla="*/ 3046 w 23"/>
                <a:gd name="T19" fmla="*/ 837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7" name="Freeform 10"/>
            <p:cNvSpPr>
              <a:spLocks/>
            </p:cNvSpPr>
            <p:nvPr/>
          </p:nvSpPr>
          <p:spPr bwMode="auto">
            <a:xfrm>
              <a:off x="213" y="425"/>
              <a:ext cx="297" cy="408"/>
            </a:xfrm>
            <a:custGeom>
              <a:avLst/>
              <a:gdLst>
                <a:gd name="T0" fmla="*/ 4604 w 44"/>
                <a:gd name="T1" fmla="*/ 14151 h 60"/>
                <a:gd name="T2" fmla="*/ 8613 w 44"/>
                <a:gd name="T3" fmla="*/ 11329 h 60"/>
                <a:gd name="T4" fmla="*/ 12623 w 44"/>
                <a:gd name="T5" fmla="*/ 6936 h 60"/>
                <a:gd name="T6" fmla="*/ 11711 w 44"/>
                <a:gd name="T7" fmla="*/ 1897 h 60"/>
                <a:gd name="T8" fmla="*/ 7061 w 44"/>
                <a:gd name="T9" fmla="*/ 0 h 60"/>
                <a:gd name="T10" fmla="*/ 8019 w 44"/>
                <a:gd name="T11" fmla="*/ 1251 h 60"/>
                <a:gd name="T12" fmla="*/ 8019 w 44"/>
                <a:gd name="T13" fmla="*/ 5644 h 60"/>
                <a:gd name="T14" fmla="*/ 4921 w 44"/>
                <a:gd name="T15" fmla="*/ 8187 h 60"/>
                <a:gd name="T16" fmla="*/ 1553 w 44"/>
                <a:gd name="T17" fmla="*/ 10356 h 60"/>
                <a:gd name="T18" fmla="*/ 911 w 44"/>
                <a:gd name="T19" fmla="*/ 14797 h 60"/>
                <a:gd name="T20" fmla="*/ 3098 w 44"/>
                <a:gd name="T21" fmla="*/ 18863 h 60"/>
                <a:gd name="T22" fmla="*/ 3098 w 44"/>
                <a:gd name="T23" fmla="*/ 18863 h 60"/>
                <a:gd name="T24" fmla="*/ 4604 w 44"/>
                <a:gd name="T25" fmla="*/ 14151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8" name="Freeform 11"/>
            <p:cNvSpPr>
              <a:spLocks/>
            </p:cNvSpPr>
            <p:nvPr/>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69" name="Freeform 12"/>
            <p:cNvSpPr>
              <a:spLocks/>
            </p:cNvSpPr>
            <p:nvPr/>
          </p:nvSpPr>
          <p:spPr bwMode="auto">
            <a:xfrm>
              <a:off x="543" y="607"/>
              <a:ext cx="123" cy="106"/>
            </a:xfrm>
            <a:custGeom>
              <a:avLst/>
              <a:gdLst>
                <a:gd name="T0" fmla="*/ 4811 w 18"/>
                <a:gd name="T1" fmla="*/ 2637 h 16"/>
                <a:gd name="T2" fmla="*/ 3178 w 18"/>
                <a:gd name="T3" fmla="*/ 0 h 16"/>
                <a:gd name="T4" fmla="*/ 328 w 18"/>
                <a:gd name="T5" fmla="*/ 881 h 16"/>
                <a:gd name="T6" fmla="*/ 984 w 18"/>
                <a:gd name="T7" fmla="*/ 2021 h 16"/>
                <a:gd name="T8" fmla="*/ 5747 w 18"/>
                <a:gd name="T9" fmla="*/ 4651 h 16"/>
                <a:gd name="T10" fmla="*/ 4811 w 18"/>
                <a:gd name="T11" fmla="*/ 263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0" name="Freeform 13"/>
            <p:cNvSpPr>
              <a:spLocks/>
            </p:cNvSpPr>
            <p:nvPr/>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1" name="Freeform 14"/>
            <p:cNvSpPr>
              <a:spLocks/>
            </p:cNvSpPr>
            <p:nvPr/>
          </p:nvSpPr>
          <p:spPr bwMode="auto">
            <a:xfrm>
              <a:off x="515" y="206"/>
              <a:ext cx="189" cy="205"/>
            </a:xfrm>
            <a:custGeom>
              <a:avLst/>
              <a:gdLst>
                <a:gd name="T0" fmla="*/ 3098 w 28"/>
                <a:gd name="T1" fmla="*/ 9574 h 30"/>
                <a:gd name="T2" fmla="*/ 6149 w 28"/>
                <a:gd name="T3" fmla="*/ 6068 h 30"/>
                <a:gd name="T4" fmla="*/ 6791 w 28"/>
                <a:gd name="T5" fmla="*/ 2897 h 30"/>
                <a:gd name="T6" fmla="*/ 8613 w 28"/>
                <a:gd name="T7" fmla="*/ 0 h 30"/>
                <a:gd name="T8" fmla="*/ 3375 w 28"/>
                <a:gd name="T9" fmla="*/ 984 h 30"/>
                <a:gd name="T10" fmla="*/ 1553 w 28"/>
                <a:gd name="T11" fmla="*/ 3506 h 30"/>
                <a:gd name="T12" fmla="*/ 0 w 28"/>
                <a:gd name="T13" fmla="*/ 7660 h 30"/>
                <a:gd name="T14" fmla="*/ 3098 w 28"/>
                <a:gd name="T15" fmla="*/ 95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a:p>
          </p:txBody>
        </p:sp>
        <p:sp>
          <p:nvSpPr>
            <p:cNvPr id="2072" name="Freeform 15"/>
            <p:cNvSpPr>
              <a:spLocks/>
            </p:cNvSpPr>
            <p:nvPr/>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a:p>
          </p:txBody>
        </p:sp>
      </p:grpSp>
      <p:sp>
        <p:nvSpPr>
          <p:cNvPr id="2057" name="Freeform 16"/>
          <p:cNvSpPr>
            <a:spLocks noEditPoints="1"/>
          </p:cNvSpPr>
          <p:nvPr/>
        </p:nvSpPr>
        <p:spPr bwMode="auto">
          <a:xfrm rot="-5400000">
            <a:off x="2822575" y="28575"/>
            <a:ext cx="434975" cy="434975"/>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58" name="Freeform 17"/>
          <p:cNvSpPr>
            <a:spLocks noEditPoints="1"/>
          </p:cNvSpPr>
          <p:nvPr/>
        </p:nvSpPr>
        <p:spPr bwMode="auto">
          <a:xfrm rot="-5400000">
            <a:off x="7793037" y="222251"/>
            <a:ext cx="665163" cy="665162"/>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59" name="Rectangle 18"/>
          <p:cNvSpPr>
            <a:spLocks noChangeArrowheads="1"/>
          </p:cNvSpPr>
          <p:nvPr/>
        </p:nvSpPr>
        <p:spPr bwMode="auto">
          <a:xfrm>
            <a:off x="0" y="6172200"/>
            <a:ext cx="9153525" cy="152400"/>
          </a:xfrm>
          <a:prstGeom prst="rect">
            <a:avLst/>
          </a:prstGeom>
          <a:solidFill>
            <a:srgbClr val="36429B"/>
          </a:solidFill>
          <a:ln>
            <a:noFill/>
          </a:ln>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40" pitchFamily="18" charset="-127"/>
            </a:endParaRPr>
          </a:p>
        </p:txBody>
      </p:sp>
      <p:sp>
        <p:nvSpPr>
          <p:cNvPr id="2060" name="Freeform 19"/>
          <p:cNvSpPr>
            <a:spLocks noEditPoints="1"/>
          </p:cNvSpPr>
          <p:nvPr/>
        </p:nvSpPr>
        <p:spPr bwMode="auto">
          <a:xfrm rot="-5400000">
            <a:off x="1066800" y="762000"/>
            <a:ext cx="293688" cy="293688"/>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a:p>
        </p:txBody>
      </p:sp>
      <p:sp>
        <p:nvSpPr>
          <p:cNvPr id="2061" name="Rectangle 20"/>
          <p:cNvSpPr>
            <a:spLocks noGrp="1" noChangeArrowheads="1"/>
          </p:cNvSpPr>
          <p:nvPr>
            <p:ph type="title"/>
          </p:nvPr>
        </p:nvSpPr>
        <p:spPr bwMode="auto">
          <a:xfrm>
            <a:off x="11430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62" name="Rectangle 21"/>
          <p:cNvSpPr>
            <a:spLocks noGrp="1" noChangeArrowheads="1"/>
          </p:cNvSpPr>
          <p:nvPr>
            <p:ph type="body" idx="1"/>
          </p:nvPr>
        </p:nvSpPr>
        <p:spPr bwMode="auto">
          <a:xfrm>
            <a:off x="1143000" y="1600200"/>
            <a:ext cx="77724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0982" name="Rectangle 2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윤체L" pitchFamily="18" charset="-127"/>
                <a:ea typeface="-윤체L" pitchFamily="18" charset="-127"/>
              </a:defRPr>
            </a:lvl1pPr>
          </a:lstStyle>
          <a:p>
            <a:pPr>
              <a:defRPr/>
            </a:pPr>
            <a:endParaRPr lang="en-US" altLang="ko-KR"/>
          </a:p>
        </p:txBody>
      </p:sp>
      <p:sp>
        <p:nvSpPr>
          <p:cNvPr id="40983" name="Rectangle 2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윤체L" pitchFamily="18" charset="-127"/>
                <a:ea typeface="-윤체L" pitchFamily="18" charset="-127"/>
              </a:defRPr>
            </a:lvl1pPr>
          </a:lstStyle>
          <a:p>
            <a:pPr>
              <a:defRPr/>
            </a:pPr>
            <a:endParaRPr lang="en-US" altLang="ko-KR"/>
          </a:p>
        </p:txBody>
      </p:sp>
      <p:sp>
        <p:nvSpPr>
          <p:cNvPr id="40984" name="Rectangle 2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체L" pitchFamily="18" charset="-127"/>
                <a:ea typeface="-윤체L" pitchFamily="18" charset="-127"/>
              </a:defRPr>
            </a:lvl1pPr>
          </a:lstStyle>
          <a:p>
            <a:pPr>
              <a:defRPr/>
            </a:pPr>
            <a:fld id="{69A69E9B-25D3-47C7-A478-D7FBE2DC7920}"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9"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2pPr>
      <a:lvl3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3pPr>
      <a:lvl4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4pPr>
      <a:lvl5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5pPr>
      <a:lvl6pPr marL="457200" algn="l" rtl="0" fontAlgn="base" latinLnBrk="1">
        <a:spcBef>
          <a:spcPct val="0"/>
        </a:spcBef>
        <a:spcAft>
          <a:spcPct val="0"/>
        </a:spcAft>
        <a:defRPr kumimoji="1" sz="4000">
          <a:solidFill>
            <a:schemeClr val="tx2"/>
          </a:solidFill>
          <a:latin typeface="-윤체M" pitchFamily="18" charset="-127"/>
          <a:ea typeface="-윤체M" pitchFamily="18" charset="-127"/>
        </a:defRPr>
      </a:lvl6pPr>
      <a:lvl7pPr marL="914400" algn="l" rtl="0" fontAlgn="base" latinLnBrk="1">
        <a:spcBef>
          <a:spcPct val="0"/>
        </a:spcBef>
        <a:spcAft>
          <a:spcPct val="0"/>
        </a:spcAft>
        <a:defRPr kumimoji="1" sz="4000">
          <a:solidFill>
            <a:schemeClr val="tx2"/>
          </a:solidFill>
          <a:latin typeface="-윤체M" pitchFamily="18" charset="-127"/>
          <a:ea typeface="-윤체M" pitchFamily="18" charset="-127"/>
        </a:defRPr>
      </a:lvl7pPr>
      <a:lvl8pPr marL="1371600" algn="l" rtl="0" fontAlgn="base" latinLnBrk="1">
        <a:spcBef>
          <a:spcPct val="0"/>
        </a:spcBef>
        <a:spcAft>
          <a:spcPct val="0"/>
        </a:spcAft>
        <a:defRPr kumimoji="1" sz="4000">
          <a:solidFill>
            <a:schemeClr val="tx2"/>
          </a:solidFill>
          <a:latin typeface="-윤체M" pitchFamily="18" charset="-127"/>
          <a:ea typeface="-윤체M" pitchFamily="18" charset="-127"/>
        </a:defRPr>
      </a:lvl8pPr>
      <a:lvl9pPr marL="1828800" algn="l" rtl="0" fontAlgn="base" latinLnBrk="1">
        <a:spcBef>
          <a:spcPct val="0"/>
        </a:spcBef>
        <a:spcAft>
          <a:spcPct val="0"/>
        </a:spcAft>
        <a:defRPr kumimoji="1" sz="4000">
          <a:solidFill>
            <a:schemeClr val="tx2"/>
          </a:solidFill>
          <a:latin typeface="-윤체M" pitchFamily="18" charset="-127"/>
          <a:ea typeface="-윤체M"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하늘회색만"/>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ChangeArrowheads="1"/>
          </p:cNvSpPr>
          <p:nvPr/>
        </p:nvSpPr>
        <p:spPr bwMode="auto">
          <a:xfrm>
            <a:off x="152400" y="6361113"/>
            <a:ext cx="8839200" cy="304800"/>
          </a:xfrm>
          <a:prstGeom prst="rect">
            <a:avLst/>
          </a:prstGeom>
          <a:solidFill>
            <a:srgbClr val="C0C0C0"/>
          </a:solidFill>
          <a:ln>
            <a:noFill/>
          </a:ln>
          <a:effectLst>
            <a:prstShdw prst="shdw17" dist="17961" dir="2700000">
              <a:srgbClr val="737373"/>
            </a:prstShdw>
          </a:effectLst>
          <a:extLst>
            <a:ext uri="{91240B29-F687-4F45-9708-019B960494DF}"/>
          </a:ex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mtClean="0">
              <a:ea typeface="-윤고딕120" pitchFamily="18" charset="-127"/>
            </a:endParaRPr>
          </a:p>
        </p:txBody>
      </p:sp>
      <p:grpSp>
        <p:nvGrpSpPr>
          <p:cNvPr id="3076" name="Group 4"/>
          <p:cNvGrpSpPr>
            <a:grpSpLocks/>
          </p:cNvGrpSpPr>
          <p:nvPr/>
        </p:nvGrpSpPr>
        <p:grpSpPr bwMode="auto">
          <a:xfrm>
            <a:off x="339725" y="6361113"/>
            <a:ext cx="1412875" cy="266700"/>
            <a:chOff x="214" y="3888"/>
            <a:chExt cx="890" cy="168"/>
          </a:xfrm>
        </p:grpSpPr>
        <p:pic>
          <p:nvPicPr>
            <p:cNvPr id="3084" name="Picture 5" descr="하늘단추"/>
            <p:cNvPicPr>
              <a:picLocks noChangeAspect="1" noChangeArrowheads="1"/>
            </p:cNvPicPr>
            <p:nvPr/>
          </p:nvPicPr>
          <p:blipFill>
            <a:blip r:embed="rId14"/>
            <a:srcRect/>
            <a:stretch>
              <a:fillRect/>
            </a:stretch>
          </p:blipFill>
          <p:spPr bwMode="auto">
            <a:xfrm>
              <a:off x="214" y="3888"/>
              <a:ext cx="168" cy="168"/>
            </a:xfrm>
            <a:prstGeom prst="rect">
              <a:avLst/>
            </a:prstGeom>
            <a:noFill/>
            <a:ln w="9525">
              <a:noFill/>
              <a:miter lim="800000"/>
              <a:headEnd/>
              <a:tailEnd/>
            </a:ln>
          </p:spPr>
        </p:pic>
        <p:pic>
          <p:nvPicPr>
            <p:cNvPr id="3085" name="Picture 6" descr="하늘단추"/>
            <p:cNvPicPr>
              <a:picLocks noChangeAspect="1" noChangeArrowheads="1"/>
            </p:cNvPicPr>
            <p:nvPr/>
          </p:nvPicPr>
          <p:blipFill>
            <a:blip r:embed="rId14"/>
            <a:srcRect/>
            <a:stretch>
              <a:fillRect/>
            </a:stretch>
          </p:blipFill>
          <p:spPr bwMode="auto">
            <a:xfrm>
              <a:off x="456" y="3888"/>
              <a:ext cx="168" cy="168"/>
            </a:xfrm>
            <a:prstGeom prst="rect">
              <a:avLst/>
            </a:prstGeom>
            <a:noFill/>
            <a:ln w="9525">
              <a:noFill/>
              <a:miter lim="800000"/>
              <a:headEnd/>
              <a:tailEnd/>
            </a:ln>
          </p:spPr>
        </p:pic>
        <p:pic>
          <p:nvPicPr>
            <p:cNvPr id="3086" name="Picture 7" descr="하늘단추"/>
            <p:cNvPicPr>
              <a:picLocks noChangeAspect="1" noChangeArrowheads="1"/>
            </p:cNvPicPr>
            <p:nvPr/>
          </p:nvPicPr>
          <p:blipFill>
            <a:blip r:embed="rId14"/>
            <a:srcRect/>
            <a:stretch>
              <a:fillRect/>
            </a:stretch>
          </p:blipFill>
          <p:spPr bwMode="auto">
            <a:xfrm>
              <a:off x="696" y="3888"/>
              <a:ext cx="168" cy="168"/>
            </a:xfrm>
            <a:prstGeom prst="rect">
              <a:avLst/>
            </a:prstGeom>
            <a:noFill/>
            <a:ln w="9525">
              <a:noFill/>
              <a:miter lim="800000"/>
              <a:headEnd/>
              <a:tailEnd/>
            </a:ln>
          </p:spPr>
        </p:pic>
        <p:pic>
          <p:nvPicPr>
            <p:cNvPr id="3087" name="Picture 8" descr="하늘단추"/>
            <p:cNvPicPr>
              <a:picLocks noChangeAspect="1" noChangeArrowheads="1"/>
            </p:cNvPicPr>
            <p:nvPr/>
          </p:nvPicPr>
          <p:blipFill>
            <a:blip r:embed="rId14"/>
            <a:srcRect/>
            <a:stretch>
              <a:fillRect/>
            </a:stretch>
          </p:blipFill>
          <p:spPr bwMode="auto">
            <a:xfrm>
              <a:off x="936" y="3888"/>
              <a:ext cx="168" cy="168"/>
            </a:xfrm>
            <a:prstGeom prst="rect">
              <a:avLst/>
            </a:prstGeom>
            <a:noFill/>
            <a:ln w="9525">
              <a:noFill/>
              <a:miter lim="800000"/>
              <a:headEnd/>
              <a:tailEnd/>
            </a:ln>
          </p:spPr>
        </p:pic>
      </p:grpSp>
      <p:pic>
        <p:nvPicPr>
          <p:cNvPr id="3077" name="Picture 9" descr="CAA02_1"/>
          <p:cNvPicPr>
            <a:picLocks noChangeAspect="1" noChangeArrowheads="1" noCrop="1"/>
          </p:cNvPicPr>
          <p:nvPr/>
        </p:nvPicPr>
        <p:blipFill>
          <a:blip r:embed="rId15"/>
          <a:srcRect/>
          <a:stretch>
            <a:fillRect/>
          </a:stretch>
        </p:blipFill>
        <p:spPr bwMode="auto">
          <a:xfrm>
            <a:off x="8258175" y="233363"/>
            <a:ext cx="533400" cy="533400"/>
          </a:xfrm>
          <a:prstGeom prst="rect">
            <a:avLst/>
          </a:prstGeom>
          <a:noFill/>
          <a:ln w="9525">
            <a:noFill/>
            <a:miter lim="800000"/>
            <a:headEnd/>
            <a:tailEnd/>
          </a:ln>
        </p:spPr>
      </p:pic>
      <p:pic>
        <p:nvPicPr>
          <p:cNvPr id="3078" name="Picture 10" descr="파랑화면만11"/>
          <p:cNvPicPr>
            <a:picLocks noChangeAspect="1" noChangeArrowheads="1"/>
          </p:cNvPicPr>
          <p:nvPr/>
        </p:nvPicPr>
        <p:blipFill>
          <a:blip r:embed="rId16"/>
          <a:srcRect/>
          <a:stretch>
            <a:fillRect/>
          </a:stretch>
        </p:blipFill>
        <p:spPr bwMode="auto">
          <a:xfrm>
            <a:off x="381000" y="990600"/>
            <a:ext cx="8382000" cy="5181600"/>
          </a:xfrm>
          <a:prstGeom prst="rect">
            <a:avLst/>
          </a:prstGeom>
          <a:noFill/>
          <a:ln w="9525">
            <a:noFill/>
            <a:miter lim="800000"/>
            <a:headEnd/>
            <a:tailEnd/>
          </a:ln>
        </p:spPr>
      </p:pic>
      <p:sp>
        <p:nvSpPr>
          <p:cNvPr id="3079" name="Rectangle 11"/>
          <p:cNvSpPr>
            <a:spLocks noGrp="1" noChangeArrowheads="1"/>
          </p:cNvSpPr>
          <p:nvPr>
            <p:ph type="title"/>
          </p:nvPr>
        </p:nvSpPr>
        <p:spPr bwMode="auto">
          <a:xfrm>
            <a:off x="685800" y="152400"/>
            <a:ext cx="762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80" name="Rectangle 12"/>
          <p:cNvSpPr>
            <a:spLocks noGrp="1" noChangeArrowheads="1"/>
          </p:cNvSpPr>
          <p:nvPr>
            <p:ph type="body" idx="1"/>
          </p:nvPr>
        </p:nvSpPr>
        <p:spPr bwMode="auto">
          <a:xfrm>
            <a:off x="685800" y="1295400"/>
            <a:ext cx="7620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63853" name="Rectangle 1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mn-lt"/>
                <a:ea typeface="+mn-ea"/>
              </a:defRPr>
            </a:lvl1pPr>
          </a:lstStyle>
          <a:p>
            <a:pPr>
              <a:defRPr/>
            </a:pPr>
            <a:endParaRPr lang="en-US" altLang="ko-KR"/>
          </a:p>
        </p:txBody>
      </p:sp>
      <p:sp>
        <p:nvSpPr>
          <p:cNvPr id="163854" name="Rectangle 1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mn-lt"/>
                <a:ea typeface="+mn-ea"/>
              </a:defRPr>
            </a:lvl1pPr>
          </a:lstStyle>
          <a:p>
            <a:pPr>
              <a:defRPr/>
            </a:pPr>
            <a:endParaRPr lang="en-US" altLang="ko-KR"/>
          </a:p>
        </p:txBody>
      </p:sp>
      <p:sp>
        <p:nvSpPr>
          <p:cNvPr id="163855" name="Rectangle 1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고딕120" pitchFamily="18" charset="-127"/>
                <a:ea typeface="-윤고딕120" pitchFamily="18" charset="-127"/>
              </a:defRPr>
            </a:lvl1pPr>
          </a:lstStyle>
          <a:p>
            <a:pPr>
              <a:defRPr/>
            </a:pPr>
            <a:fld id="{F1D63B9B-768D-47F0-9E69-4A20D41766B5}"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50"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2pPr>
      <a:lvl3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3pPr>
      <a:lvl4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4pPr>
      <a:lvl5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5pPr>
      <a:lvl6pPr marL="457200" algn="l" rtl="0" fontAlgn="base" latinLnBrk="1">
        <a:spcBef>
          <a:spcPct val="0"/>
        </a:spcBef>
        <a:spcAft>
          <a:spcPct val="0"/>
        </a:spcAft>
        <a:defRPr kumimoji="1" sz="4000">
          <a:solidFill>
            <a:schemeClr val="tx2"/>
          </a:solidFill>
          <a:latin typeface="-윤고딕140" pitchFamily="18" charset="-127"/>
          <a:ea typeface="-윤고딕140" pitchFamily="18" charset="-127"/>
        </a:defRPr>
      </a:lvl6pPr>
      <a:lvl7pPr marL="914400" algn="l" rtl="0" fontAlgn="base" latinLnBrk="1">
        <a:spcBef>
          <a:spcPct val="0"/>
        </a:spcBef>
        <a:spcAft>
          <a:spcPct val="0"/>
        </a:spcAft>
        <a:defRPr kumimoji="1" sz="4000">
          <a:solidFill>
            <a:schemeClr val="tx2"/>
          </a:solidFill>
          <a:latin typeface="-윤고딕140" pitchFamily="18" charset="-127"/>
          <a:ea typeface="-윤고딕140" pitchFamily="18" charset="-127"/>
        </a:defRPr>
      </a:lvl7pPr>
      <a:lvl8pPr marL="1371600" algn="l" rtl="0" fontAlgn="base" latinLnBrk="1">
        <a:spcBef>
          <a:spcPct val="0"/>
        </a:spcBef>
        <a:spcAft>
          <a:spcPct val="0"/>
        </a:spcAft>
        <a:defRPr kumimoji="1" sz="4000">
          <a:solidFill>
            <a:schemeClr val="tx2"/>
          </a:solidFill>
          <a:latin typeface="-윤고딕140" pitchFamily="18" charset="-127"/>
          <a:ea typeface="-윤고딕140" pitchFamily="18" charset="-127"/>
        </a:defRPr>
      </a:lvl8pPr>
      <a:lvl9pPr marL="1828800" algn="l" rtl="0" fontAlgn="base" latinLnBrk="1">
        <a:spcBef>
          <a:spcPct val="0"/>
        </a:spcBef>
        <a:spcAft>
          <a:spcPct val="0"/>
        </a:spcAft>
        <a:defRPr kumimoji="1" sz="4000">
          <a:solidFill>
            <a:schemeClr val="tx2"/>
          </a:solidFill>
          <a:latin typeface="-윤고딕140" pitchFamily="18" charset="-127"/>
          <a:ea typeface="-윤고딕140"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4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2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600">
          <a:solidFill>
            <a:schemeClr val="tx1"/>
          </a:solidFill>
          <a:latin typeface="+mn-lt"/>
          <a:ea typeface="+mn-ea"/>
        </a:defRPr>
      </a:lvl5pPr>
      <a:lvl6pPr marL="2514600" indent="-228600" algn="l" rtl="0" fontAlgn="base" latinLnBrk="1">
        <a:spcBef>
          <a:spcPct val="20000"/>
        </a:spcBef>
        <a:spcAft>
          <a:spcPct val="0"/>
        </a:spcAft>
        <a:buChar char="»"/>
        <a:defRPr kumimoji="1" sz="1600">
          <a:solidFill>
            <a:schemeClr val="tx1"/>
          </a:solidFill>
          <a:latin typeface="+mn-lt"/>
          <a:ea typeface="+mn-ea"/>
        </a:defRPr>
      </a:lvl6pPr>
      <a:lvl7pPr marL="2971800" indent="-228600" algn="l" rtl="0" fontAlgn="base" latinLnBrk="1">
        <a:spcBef>
          <a:spcPct val="20000"/>
        </a:spcBef>
        <a:spcAft>
          <a:spcPct val="0"/>
        </a:spcAft>
        <a:buChar char="»"/>
        <a:defRPr kumimoji="1" sz="1600">
          <a:solidFill>
            <a:schemeClr val="tx1"/>
          </a:solidFill>
          <a:latin typeface="+mn-lt"/>
          <a:ea typeface="+mn-ea"/>
        </a:defRPr>
      </a:lvl7pPr>
      <a:lvl8pPr marL="3429000" indent="-228600" algn="l" rtl="0" fontAlgn="base" latinLnBrk="1">
        <a:spcBef>
          <a:spcPct val="20000"/>
        </a:spcBef>
        <a:spcAft>
          <a:spcPct val="0"/>
        </a:spcAft>
        <a:buChar char="»"/>
        <a:defRPr kumimoji="1" sz="1600">
          <a:solidFill>
            <a:schemeClr val="tx1"/>
          </a:solidFill>
          <a:latin typeface="+mn-lt"/>
          <a:ea typeface="+mn-ea"/>
        </a:defRPr>
      </a:lvl8pPr>
      <a:lvl9pPr marL="3886200" indent="-228600" algn="l" rtl="0" fontAlgn="base" latinLnBrk="1">
        <a:spcBef>
          <a:spcPct val="20000"/>
        </a:spcBef>
        <a:spcAft>
          <a:spcPct val="0"/>
        </a:spcAft>
        <a:buChar char="»"/>
        <a:defRPr kumimoji="1"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file:///G:\Ngoi%20truong%20cua%20em%20-%20Xuan%20mai.mp3" TargetMode="External"/><Relationship Id="rId7" Type="http://schemas.openxmlformats.org/officeDocument/2006/relationships/image" Target="../media/image10.jpeg"/><Relationship Id="rId2" Type="http://schemas.openxmlformats.org/officeDocument/2006/relationships/audio" Target="file:///F:\Tien%20chien\Nuoc%20mat%20me%20hien%20-%20Ngoc%20son.mp3" TargetMode="External"/><Relationship Id="rId1" Type="http://schemas.openxmlformats.org/officeDocument/2006/relationships/audio" Target="../media/audio1.wav"/><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6.jpeg"/><Relationship Id="rId1" Type="http://schemas.openxmlformats.org/officeDocument/2006/relationships/slideLayout" Target="../slideLayouts/slideLayout25.xml"/><Relationship Id="rId5" Type="http://schemas.openxmlformats.org/officeDocument/2006/relationships/image" Target="../media/image9.gif"/><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image" Target="../media/image5.gif"/><Relationship Id="rId2" Type="http://schemas.openxmlformats.org/officeDocument/2006/relationships/slideLayout" Target="../slideLayouts/slideLayout27.xml"/><Relationship Id="rId1" Type="http://schemas.openxmlformats.org/officeDocument/2006/relationships/audio" Target="../media/audio2.wav"/><Relationship Id="rId6" Type="http://schemas.openxmlformats.org/officeDocument/2006/relationships/image" Target="../media/image8.png"/><Relationship Id="rId5" Type="http://schemas.openxmlformats.org/officeDocument/2006/relationships/image" Target="../media/image25.jpeg"/><Relationship Id="rId10" Type="http://schemas.openxmlformats.org/officeDocument/2006/relationships/image" Target="../media/image9.gif"/><Relationship Id="rId4" Type="http://schemas.openxmlformats.org/officeDocument/2006/relationships/audio" Target="../media/audio4.wav"/><Relationship Id="rId9"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0.gif"/><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WordArt 2"/>
          <p:cNvSpPr>
            <a:spLocks noChangeArrowheads="1" noChangeShapeType="1" noTextEdit="1"/>
          </p:cNvSpPr>
          <p:nvPr/>
        </p:nvSpPr>
        <p:spPr bwMode="auto">
          <a:xfrm>
            <a:off x="2819400" y="7761288"/>
            <a:ext cx="7086600" cy="762000"/>
          </a:xfrm>
          <a:prstGeom prst="rect">
            <a:avLst/>
          </a:prstGeom>
        </p:spPr>
        <p:txBody>
          <a:bodyPr wrap="none" fromWordArt="1">
            <a:prstTxWarp prst="textPlain">
              <a:avLst>
                <a:gd name="adj" fmla="val 50000"/>
              </a:avLst>
            </a:prstTxWarp>
          </a:bodyPr>
          <a:lstStyle/>
          <a:p>
            <a:pPr algn="ctr"/>
            <a:r>
              <a:rPr lang="vi-VN" sz="3600" b="1" kern="10">
                <a:ln w="9525">
                  <a:solidFill>
                    <a:srgbClr val="FF00FF"/>
                  </a:solidFill>
                  <a:prstDash val="sysDot"/>
                  <a:round/>
                  <a:headEnd/>
                  <a:tailEnd/>
                </a:ln>
                <a:solidFill>
                  <a:srgbClr val="0A32DA">
                    <a:alpha val="90979"/>
                  </a:srgbClr>
                </a:solidFill>
                <a:effectLst>
                  <a:outerShdw dist="35921" dir="2700000" algn="ctr" rotWithShape="0">
                    <a:srgbClr val="C0C0C0">
                      <a:alpha val="79999"/>
                    </a:srgbClr>
                  </a:outerShdw>
                </a:effectLst>
                <a:latin typeface="Arial"/>
                <a:cs typeface="Arial"/>
              </a:rPr>
              <a:t>TRƯỜNG TIỂU HỌC LÊ PHONG</a:t>
            </a:r>
            <a:endParaRPr lang="en-US" sz="3600" b="1" kern="10">
              <a:ln w="9525">
                <a:solidFill>
                  <a:srgbClr val="FF00FF"/>
                </a:solidFill>
                <a:prstDash val="sysDot"/>
                <a:round/>
                <a:headEnd/>
                <a:tailEnd/>
              </a:ln>
              <a:solidFill>
                <a:srgbClr val="0A32DA">
                  <a:alpha val="90979"/>
                </a:srgbClr>
              </a:solidFill>
              <a:effectLst>
                <a:outerShdw dist="35921" dir="2700000" algn="ctr" rotWithShape="0">
                  <a:srgbClr val="C0C0C0">
                    <a:alpha val="79999"/>
                  </a:srgbClr>
                </a:outerShdw>
              </a:effectLst>
              <a:latin typeface="Arial"/>
              <a:cs typeface="Arial"/>
            </a:endParaRPr>
          </a:p>
        </p:txBody>
      </p:sp>
      <p:sp>
        <p:nvSpPr>
          <p:cNvPr id="257027" name="Text Box 3"/>
          <p:cNvSpPr txBox="1">
            <a:spLocks noChangeArrowheads="1"/>
          </p:cNvSpPr>
          <p:nvPr/>
        </p:nvSpPr>
        <p:spPr bwMode="auto">
          <a:xfrm>
            <a:off x="5294313" y="7893050"/>
            <a:ext cx="5448300" cy="914400"/>
          </a:xfrm>
          <a:prstGeom prst="rect">
            <a:avLst/>
          </a:prstGeom>
          <a:noFill/>
          <a:ln w="9525">
            <a:noFill/>
            <a:miter lim="800000"/>
            <a:headEnd/>
            <a:tailEnd/>
          </a:ln>
          <a:effectLst/>
        </p:spPr>
        <p:txBody>
          <a:bodyPr>
            <a:spAutoFit/>
          </a:bodyPr>
          <a:lstStyle/>
          <a:p>
            <a:pPr algn="ctr" defTabSz="873125" eaLnBrk="1" hangingPunct="1">
              <a:spcBef>
                <a:spcPct val="5000"/>
              </a:spcBef>
              <a:defRPr/>
            </a:pPr>
            <a:r>
              <a:rPr lang="en-US" sz="5400" b="1">
                <a:solidFill>
                  <a:srgbClr val="FF0066"/>
                </a:solidFill>
                <a:effectLst>
                  <a:outerShdw blurRad="38100" dist="38100" dir="2700000" algn="tl">
                    <a:srgbClr val="C0C0C0"/>
                  </a:outerShdw>
                </a:effectLst>
                <a:latin typeface="Arial"/>
                <a:ea typeface="+mn-ea"/>
              </a:rPr>
              <a:t>HỘI THI </a:t>
            </a:r>
          </a:p>
        </p:txBody>
      </p:sp>
      <p:pic>
        <p:nvPicPr>
          <p:cNvPr id="257028" name="Em y3846.WAV">
            <a:hlinkClick r:id="" action="ppaction://media"/>
          </p:cNvPr>
          <p:cNvPicPr>
            <a:picLocks noRot="1" noChangeAspect="1" noChangeArrowheads="1"/>
          </p:cNvPicPr>
          <p:nvPr>
            <a:wavAudioFile r:embed="rId1" name="Em yeu.WAV"/>
          </p:nvPr>
        </p:nvPicPr>
        <p:blipFill>
          <a:blip r:embed="rId5"/>
          <a:srcRect/>
          <a:stretch>
            <a:fillRect/>
          </a:stretch>
        </p:blipFill>
        <p:spPr bwMode="auto">
          <a:xfrm>
            <a:off x="1219200" y="8175625"/>
            <a:ext cx="244475" cy="244475"/>
          </a:xfrm>
          <a:prstGeom prst="rect">
            <a:avLst/>
          </a:prstGeom>
          <a:noFill/>
          <a:ln w="9525">
            <a:noFill/>
            <a:miter lim="800000"/>
            <a:headEnd/>
            <a:tailEnd/>
          </a:ln>
        </p:spPr>
      </p:pic>
      <p:sp>
        <p:nvSpPr>
          <p:cNvPr id="257029" name="Text Box 5"/>
          <p:cNvSpPr txBox="1">
            <a:spLocks noChangeArrowheads="1"/>
          </p:cNvSpPr>
          <p:nvPr/>
        </p:nvSpPr>
        <p:spPr bwMode="auto">
          <a:xfrm>
            <a:off x="917575" y="8083550"/>
            <a:ext cx="8458200" cy="579438"/>
          </a:xfrm>
          <a:prstGeom prst="rect">
            <a:avLst/>
          </a:prstGeom>
          <a:noFill/>
          <a:ln w="9525">
            <a:noFill/>
            <a:miter lim="800000"/>
            <a:headEnd/>
            <a:tailEnd/>
          </a:ln>
        </p:spPr>
        <p:txBody>
          <a:bodyPr>
            <a:spAutoFit/>
          </a:bodyPr>
          <a:lstStyle/>
          <a:p>
            <a:pPr algn="ctr" defTabSz="873125" eaLnBrk="1" hangingPunct="1">
              <a:spcBef>
                <a:spcPct val="50000"/>
              </a:spcBef>
            </a:pPr>
            <a:r>
              <a:rPr lang="en-US" altLang="en-US" sz="2800" b="1">
                <a:solidFill>
                  <a:srgbClr val="0A32DA"/>
                </a:solidFill>
              </a:rPr>
              <a:t>PHÒNG GIÁO DỤC &amp; ĐÀO TẠO ĐẠI LỘC</a:t>
            </a:r>
            <a:r>
              <a:rPr lang="en-US" altLang="en-US" sz="3200">
                <a:solidFill>
                  <a:srgbClr val="0000FF"/>
                </a:solidFill>
              </a:rPr>
              <a:t> </a:t>
            </a:r>
            <a:r>
              <a:rPr lang="en-US" altLang="en-US" sz="3200"/>
              <a:t> </a:t>
            </a:r>
          </a:p>
        </p:txBody>
      </p:sp>
      <p:sp>
        <p:nvSpPr>
          <p:cNvPr id="7174" name="Rectangle 6"/>
          <p:cNvSpPr>
            <a:spLocks noChangeArrowheads="1"/>
          </p:cNvSpPr>
          <p:nvPr/>
        </p:nvSpPr>
        <p:spPr bwMode="auto">
          <a:xfrm>
            <a:off x="-290513" y="8312150"/>
            <a:ext cx="9144001" cy="1143000"/>
          </a:xfrm>
          <a:prstGeom prst="rect">
            <a:avLst/>
          </a:prstGeom>
          <a:solidFill>
            <a:srgbClr val="CCFF99"/>
          </a:solidFill>
          <a:ln w="9525">
            <a:solidFill>
              <a:schemeClr val="tx1"/>
            </a:solidFill>
            <a:miter lim="800000"/>
            <a:headEnd/>
            <a:tailEnd/>
          </a:ln>
        </p:spPr>
        <p:txBody>
          <a:bodyPr wrap="none" anchor="ctr"/>
          <a:lstStyle/>
          <a:p>
            <a:pPr eaLnBrk="1" hangingPunct="1"/>
            <a:endParaRPr lang="en-US" altLang="en-US"/>
          </a:p>
        </p:txBody>
      </p:sp>
      <p:sp>
        <p:nvSpPr>
          <p:cNvPr id="257031" name="Text Box 7"/>
          <p:cNvSpPr txBox="1">
            <a:spLocks noChangeArrowheads="1"/>
          </p:cNvSpPr>
          <p:nvPr/>
        </p:nvSpPr>
        <p:spPr bwMode="auto">
          <a:xfrm>
            <a:off x="2133600" y="7862888"/>
            <a:ext cx="27736800" cy="823912"/>
          </a:xfrm>
          <a:prstGeom prst="rect">
            <a:avLst/>
          </a:prstGeom>
          <a:noFill/>
          <a:ln w="9525">
            <a:noFill/>
            <a:miter lim="800000"/>
            <a:headEnd/>
            <a:tailEnd/>
          </a:ln>
        </p:spPr>
        <p:txBody>
          <a:bodyPr>
            <a:spAutoFit/>
          </a:bodyPr>
          <a:lstStyle/>
          <a:p>
            <a:pPr eaLnBrk="1" hangingPunct="1">
              <a:spcBef>
                <a:spcPct val="50000"/>
              </a:spcBef>
            </a:pPr>
            <a:r>
              <a:rPr lang="en-US" altLang="en-US" sz="4800">
                <a:solidFill>
                  <a:srgbClr val="0A32DA"/>
                </a:solidFill>
              </a:rPr>
              <a:t>TR</a:t>
            </a:r>
            <a:r>
              <a:rPr lang="vi-VN" altLang="en-US" sz="4800">
                <a:solidFill>
                  <a:srgbClr val="0A32DA"/>
                </a:solidFill>
              </a:rPr>
              <a:t>Ư</a:t>
            </a:r>
            <a:r>
              <a:rPr lang="en-US" altLang="en-US" sz="4800">
                <a:solidFill>
                  <a:srgbClr val="0A32DA"/>
                </a:solidFill>
              </a:rPr>
              <a:t>ỜNG TIỂU HỌC  KIM </a:t>
            </a:r>
            <a:r>
              <a:rPr lang="en-US" altLang="en-US"/>
              <a:t>ĐỒNG</a:t>
            </a:r>
          </a:p>
        </p:txBody>
      </p:sp>
      <p:sp>
        <p:nvSpPr>
          <p:cNvPr id="257032" name="WordArt 8"/>
          <p:cNvSpPr>
            <a:spLocks noChangeArrowheads="1" noChangeShapeType="1" noTextEdit="1"/>
          </p:cNvSpPr>
          <p:nvPr/>
        </p:nvSpPr>
        <p:spPr bwMode="auto">
          <a:xfrm>
            <a:off x="0" y="7627938"/>
            <a:ext cx="6705600" cy="1390650"/>
          </a:xfrm>
          <a:prstGeom prst="rect">
            <a:avLst/>
          </a:prstGeom>
        </p:spPr>
        <p:txBody>
          <a:bodyPr wrap="none" fromWordArt="1">
            <a:prstTxWarp prst="textPlain">
              <a:avLst>
                <a:gd name="adj" fmla="val 50000"/>
              </a:avLst>
            </a:prstTxWarp>
          </a:bodyPr>
          <a:lstStyle/>
          <a:p>
            <a:pPr algn="ctr"/>
            <a:r>
              <a:rPr lang="en-US"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HOA HỌC TRÒ</a:t>
            </a:r>
          </a:p>
        </p:txBody>
      </p:sp>
      <p:pic>
        <p:nvPicPr>
          <p:cNvPr id="7177" name="Picture 9" descr="2"/>
          <p:cNvPicPr>
            <a:picLocks noChangeAspect="1" noChangeArrowheads="1" noCrop="1"/>
          </p:cNvPicPr>
          <p:nvPr/>
        </p:nvPicPr>
        <p:blipFill>
          <a:blip r:embed="rId6"/>
          <a:srcRect/>
          <a:stretch>
            <a:fillRect/>
          </a:stretch>
        </p:blipFill>
        <p:spPr bwMode="auto">
          <a:xfrm>
            <a:off x="7867650" y="1430338"/>
            <a:ext cx="1276350" cy="942975"/>
          </a:xfrm>
          <a:prstGeom prst="rect">
            <a:avLst/>
          </a:prstGeom>
          <a:noFill/>
          <a:ln w="9525">
            <a:noFill/>
            <a:miter lim="800000"/>
            <a:headEnd/>
            <a:tailEnd/>
          </a:ln>
        </p:spPr>
      </p:pic>
      <p:pic>
        <p:nvPicPr>
          <p:cNvPr id="7178" name="Picture 10" descr="2"/>
          <p:cNvPicPr>
            <a:picLocks noChangeAspect="1" noChangeArrowheads="1" noCrop="1"/>
          </p:cNvPicPr>
          <p:nvPr/>
        </p:nvPicPr>
        <p:blipFill>
          <a:blip r:embed="rId6"/>
          <a:srcRect/>
          <a:stretch>
            <a:fillRect/>
          </a:stretch>
        </p:blipFill>
        <p:spPr bwMode="auto">
          <a:xfrm>
            <a:off x="7467600" y="2209800"/>
            <a:ext cx="1276350" cy="942975"/>
          </a:xfrm>
          <a:prstGeom prst="rect">
            <a:avLst/>
          </a:prstGeom>
          <a:noFill/>
          <a:ln w="9525">
            <a:noFill/>
            <a:miter lim="800000"/>
            <a:headEnd/>
            <a:tailEnd/>
          </a:ln>
        </p:spPr>
      </p:pic>
      <p:sp>
        <p:nvSpPr>
          <p:cNvPr id="257035" name="Line 11"/>
          <p:cNvSpPr>
            <a:spLocks noChangeShapeType="1"/>
          </p:cNvSpPr>
          <p:nvPr/>
        </p:nvSpPr>
        <p:spPr bwMode="auto">
          <a:xfrm>
            <a:off x="1549400" y="8339138"/>
            <a:ext cx="5715000" cy="0"/>
          </a:xfrm>
          <a:prstGeom prst="line">
            <a:avLst/>
          </a:prstGeom>
          <a:noFill/>
          <a:ln w="57150" cmpd="thinThick">
            <a:solidFill>
              <a:srgbClr val="0000FF"/>
            </a:solidFill>
            <a:round/>
            <a:headEnd/>
            <a:tailEnd/>
          </a:ln>
        </p:spPr>
        <p:txBody>
          <a:bodyPr/>
          <a:lstStyle/>
          <a:p>
            <a:endParaRPr lang="en-US"/>
          </a:p>
        </p:txBody>
      </p:sp>
      <p:pic>
        <p:nvPicPr>
          <p:cNvPr id="257036" name="Em y3847.WAV">
            <a:hlinkClick r:id="" action="ppaction://media"/>
          </p:cNvPr>
          <p:cNvPicPr>
            <a:picLocks noRot="1" noChangeAspect="1" noChangeArrowheads="1"/>
          </p:cNvPicPr>
          <p:nvPr>
            <p:ph sz="half" idx="1"/>
            <a:wavAudioFile r:embed="rId1" name="Em yeu.WAV"/>
          </p:nvPr>
        </p:nvPicPr>
        <p:blipFill>
          <a:blip r:embed="rId5"/>
          <a:srcRect/>
          <a:stretch>
            <a:fillRect/>
          </a:stretch>
        </p:blipFill>
        <p:spPr>
          <a:xfrm>
            <a:off x="508000" y="8618538"/>
            <a:ext cx="304800" cy="304800"/>
          </a:xfrm>
        </p:spPr>
      </p:pic>
      <p:sp>
        <p:nvSpPr>
          <p:cNvPr id="257037" name="Text Box 13"/>
          <p:cNvSpPr txBox="1">
            <a:spLocks noChangeArrowheads="1"/>
          </p:cNvSpPr>
          <p:nvPr/>
        </p:nvSpPr>
        <p:spPr bwMode="auto">
          <a:xfrm>
            <a:off x="3609975" y="8156575"/>
            <a:ext cx="4876800" cy="1446213"/>
          </a:xfrm>
          <a:prstGeom prst="rect">
            <a:avLst/>
          </a:prstGeom>
          <a:noFill/>
          <a:ln w="9525">
            <a:noFill/>
            <a:miter lim="800000"/>
            <a:headEnd/>
            <a:tailEnd/>
          </a:ln>
        </p:spPr>
        <p:txBody>
          <a:bodyPr>
            <a:spAutoFit/>
          </a:bodyPr>
          <a:lstStyle/>
          <a:p>
            <a:pPr>
              <a:spcBef>
                <a:spcPct val="50000"/>
              </a:spcBef>
            </a:pPr>
            <a:r>
              <a:rPr lang="en-US" altLang="en-US" sz="4400" b="1">
                <a:solidFill>
                  <a:srgbClr val="0000FF"/>
                </a:solidFill>
              </a:rPr>
              <a:t>Tháng 11 năm 2008</a:t>
            </a:r>
          </a:p>
        </p:txBody>
      </p:sp>
      <p:pic>
        <p:nvPicPr>
          <p:cNvPr id="257038" name="Picture 14" descr="P1010408"/>
          <p:cNvPicPr>
            <a:picLocks noChangeAspect="1" noChangeArrowheads="1"/>
          </p:cNvPicPr>
          <p:nvPr/>
        </p:nvPicPr>
        <p:blipFill>
          <a:blip r:embed="rId7">
            <a:lum bright="18000" contrast="18000"/>
          </a:blip>
          <a:srcRect/>
          <a:stretch>
            <a:fillRect/>
          </a:stretch>
        </p:blipFill>
        <p:spPr bwMode="auto">
          <a:xfrm>
            <a:off x="0" y="7629525"/>
            <a:ext cx="1808163" cy="1676400"/>
          </a:xfrm>
          <a:prstGeom prst="rect">
            <a:avLst/>
          </a:prstGeom>
          <a:noFill/>
          <a:ln w="9525">
            <a:noFill/>
            <a:miter lim="800000"/>
            <a:headEnd/>
            <a:tailEnd/>
          </a:ln>
        </p:spPr>
      </p:pic>
      <p:pic>
        <p:nvPicPr>
          <p:cNvPr id="7183" name="Picture 15" descr="2"/>
          <p:cNvPicPr>
            <a:picLocks noChangeAspect="1" noChangeArrowheads="1" noCrop="1"/>
          </p:cNvPicPr>
          <p:nvPr/>
        </p:nvPicPr>
        <p:blipFill>
          <a:blip r:embed="rId6"/>
          <a:srcRect/>
          <a:stretch>
            <a:fillRect/>
          </a:stretch>
        </p:blipFill>
        <p:spPr bwMode="auto">
          <a:xfrm>
            <a:off x="0" y="1103313"/>
            <a:ext cx="1276350" cy="942975"/>
          </a:xfrm>
          <a:prstGeom prst="rect">
            <a:avLst/>
          </a:prstGeom>
          <a:noFill/>
          <a:ln w="9525">
            <a:noFill/>
            <a:miter lim="800000"/>
            <a:headEnd/>
            <a:tailEnd/>
          </a:ln>
        </p:spPr>
      </p:pic>
      <p:pic>
        <p:nvPicPr>
          <p:cNvPr id="7184" name="Picture 16" descr="2"/>
          <p:cNvPicPr>
            <a:picLocks noChangeAspect="1" noChangeArrowheads="1" noCrop="1"/>
          </p:cNvPicPr>
          <p:nvPr/>
        </p:nvPicPr>
        <p:blipFill>
          <a:blip r:embed="rId6"/>
          <a:srcRect/>
          <a:stretch>
            <a:fillRect/>
          </a:stretch>
        </p:blipFill>
        <p:spPr bwMode="auto">
          <a:xfrm>
            <a:off x="0" y="0"/>
            <a:ext cx="1276350" cy="942975"/>
          </a:xfrm>
          <a:prstGeom prst="rect">
            <a:avLst/>
          </a:prstGeom>
          <a:noFill/>
          <a:ln w="9525">
            <a:noFill/>
            <a:miter lim="800000"/>
            <a:headEnd/>
            <a:tailEnd/>
          </a:ln>
        </p:spPr>
      </p:pic>
      <p:pic>
        <p:nvPicPr>
          <p:cNvPr id="257041" name="Nuoc mat me hien - Ngoc son.mp3">
            <a:hlinkClick r:id="" action="ppaction://media"/>
          </p:cNvPr>
          <p:cNvPicPr>
            <a:picLocks noRot="1" noChangeAspect="1" noChangeArrowheads="1"/>
          </p:cNvPicPr>
          <p:nvPr>
            <a:audioFile r:link="rId2"/>
          </p:nvPr>
        </p:nvPicPr>
        <p:blipFill>
          <a:blip r:embed="rId5"/>
          <a:srcRect/>
          <a:stretch>
            <a:fillRect/>
          </a:stretch>
        </p:blipFill>
        <p:spPr bwMode="auto">
          <a:xfrm>
            <a:off x="885825" y="8740775"/>
            <a:ext cx="304800" cy="304800"/>
          </a:xfrm>
          <a:prstGeom prst="rect">
            <a:avLst/>
          </a:prstGeom>
          <a:noFill/>
          <a:ln w="9525">
            <a:noFill/>
            <a:miter lim="800000"/>
            <a:headEnd/>
            <a:tailEnd/>
          </a:ln>
        </p:spPr>
      </p:pic>
      <p:pic>
        <p:nvPicPr>
          <p:cNvPr id="257042" name="Ngoi truong cua em - Xuan mai.mp3">
            <a:hlinkClick r:id="" action="ppaction://media"/>
          </p:cNvPr>
          <p:cNvPicPr>
            <a:picLocks noRot="1" noChangeAspect="1" noChangeArrowheads="1"/>
          </p:cNvPicPr>
          <p:nvPr>
            <p:ph sz="half" idx="2"/>
            <a:audioFile r:link="rId3"/>
          </p:nvPr>
        </p:nvPicPr>
        <p:blipFill>
          <a:blip r:embed="rId5"/>
          <a:srcRect/>
          <a:stretch>
            <a:fillRect/>
          </a:stretch>
        </p:blipFill>
        <p:spPr>
          <a:xfrm>
            <a:off x="304800" y="8655050"/>
            <a:ext cx="304800" cy="304800"/>
          </a:xfrm>
        </p:spPr>
      </p:pic>
      <p:pic>
        <p:nvPicPr>
          <p:cNvPr id="7187" name="Picture 19" descr="2"/>
          <p:cNvPicPr>
            <a:picLocks noChangeAspect="1" noChangeArrowheads="1" noCrop="1"/>
          </p:cNvPicPr>
          <p:nvPr/>
        </p:nvPicPr>
        <p:blipFill>
          <a:blip r:embed="rId6"/>
          <a:srcRect/>
          <a:stretch>
            <a:fillRect/>
          </a:stretch>
        </p:blipFill>
        <p:spPr bwMode="auto">
          <a:xfrm>
            <a:off x="6940550" y="530225"/>
            <a:ext cx="1276350" cy="942975"/>
          </a:xfrm>
          <a:prstGeom prst="rect">
            <a:avLst/>
          </a:prstGeom>
          <a:noFill/>
          <a:ln w="9525">
            <a:noFill/>
            <a:miter lim="800000"/>
            <a:headEnd/>
            <a:tailEnd/>
          </a:ln>
        </p:spPr>
      </p:pic>
      <p:pic>
        <p:nvPicPr>
          <p:cNvPr id="7188" name="Picture 20" descr="2"/>
          <p:cNvPicPr>
            <a:picLocks noChangeAspect="1" noChangeArrowheads="1" noCrop="1"/>
          </p:cNvPicPr>
          <p:nvPr/>
        </p:nvPicPr>
        <p:blipFill>
          <a:blip r:embed="rId6"/>
          <a:srcRect/>
          <a:stretch>
            <a:fillRect/>
          </a:stretch>
        </p:blipFill>
        <p:spPr bwMode="auto">
          <a:xfrm>
            <a:off x="8186738" y="0"/>
            <a:ext cx="1276350" cy="942975"/>
          </a:xfrm>
          <a:prstGeom prst="rect">
            <a:avLst/>
          </a:prstGeom>
          <a:noFill/>
          <a:ln w="9525">
            <a:noFill/>
            <a:miter lim="800000"/>
            <a:headEnd/>
            <a:tailEnd/>
          </a:ln>
        </p:spPr>
      </p:pic>
      <p:pic>
        <p:nvPicPr>
          <p:cNvPr id="7189" name="Picture 21" descr="2"/>
          <p:cNvPicPr>
            <a:picLocks noChangeAspect="1" noChangeArrowheads="1" noCrop="1"/>
          </p:cNvPicPr>
          <p:nvPr/>
        </p:nvPicPr>
        <p:blipFill>
          <a:blip r:embed="rId6"/>
          <a:srcRect/>
          <a:stretch>
            <a:fillRect/>
          </a:stretch>
        </p:blipFill>
        <p:spPr bwMode="auto">
          <a:xfrm>
            <a:off x="1182688" y="485775"/>
            <a:ext cx="1276350" cy="942975"/>
          </a:xfrm>
          <a:prstGeom prst="rect">
            <a:avLst/>
          </a:prstGeom>
          <a:noFill/>
          <a:ln w="9525">
            <a:noFill/>
            <a:miter lim="800000"/>
            <a:headEnd/>
            <a:tailEnd/>
          </a:ln>
        </p:spPr>
      </p:pic>
      <p:pic>
        <p:nvPicPr>
          <p:cNvPr id="7190" name="Picture 22" descr="2"/>
          <p:cNvPicPr>
            <a:picLocks noChangeAspect="1" noChangeArrowheads="1" noCrop="1"/>
          </p:cNvPicPr>
          <p:nvPr/>
        </p:nvPicPr>
        <p:blipFill>
          <a:blip r:embed="rId6"/>
          <a:srcRect/>
          <a:stretch>
            <a:fillRect/>
          </a:stretch>
        </p:blipFill>
        <p:spPr bwMode="auto">
          <a:xfrm>
            <a:off x="0" y="2217738"/>
            <a:ext cx="1276350" cy="942975"/>
          </a:xfrm>
          <a:prstGeom prst="rect">
            <a:avLst/>
          </a:prstGeom>
          <a:noFill/>
          <a:ln w="9525">
            <a:noFill/>
            <a:miter lim="800000"/>
            <a:headEnd/>
            <a:tailEnd/>
          </a:ln>
        </p:spPr>
      </p:pic>
      <p:sp>
        <p:nvSpPr>
          <p:cNvPr id="7191" name="WordArt 24"/>
          <p:cNvSpPr>
            <a:spLocks noChangeArrowheads="1" noChangeShapeType="1" noTextEdit="1"/>
          </p:cNvSpPr>
          <p:nvPr/>
        </p:nvSpPr>
        <p:spPr bwMode="auto">
          <a:xfrm>
            <a:off x="1219200" y="1447800"/>
            <a:ext cx="6629400" cy="914400"/>
          </a:xfrm>
          <a:prstGeom prst="rect">
            <a:avLst/>
          </a:prstGeom>
        </p:spPr>
        <p:txBody>
          <a:bodyPr wrap="none" fromWordArt="1">
            <a:prstTxWarp prst="textPlain">
              <a:avLst>
                <a:gd name="adj" fmla="val 50000"/>
              </a:avLst>
            </a:prstTxWarp>
          </a:bodyPr>
          <a:lstStyle/>
          <a:p>
            <a:pPr algn="ctr"/>
            <a:r>
              <a:rPr lang="en-US" sz="4000" kern="10">
                <a:ln w="9525">
                  <a:solidFill>
                    <a:srgbClr val="008000"/>
                  </a:solidFill>
                  <a:round/>
                  <a:headEnd/>
                  <a:tailEnd/>
                </a:ln>
                <a:gradFill rotWithShape="1">
                  <a:gsLst>
                    <a:gs pos="0">
                      <a:srgbClr val="FFFF00">
                        <a:alpha val="64998"/>
                      </a:srgbClr>
                    </a:gs>
                    <a:gs pos="100000">
                      <a:srgbClr val="FFFF99"/>
                    </a:gs>
                  </a:gsLst>
                  <a:lin ang="2700000" scaled="1"/>
                </a:gradFill>
                <a:effectLst>
                  <a:outerShdw dist="53882" dir="2700000" algn="ctr" rotWithShape="0">
                    <a:srgbClr val="C0C0C0">
                      <a:alpha val="79999"/>
                    </a:srgbClr>
                  </a:outerShdw>
                </a:effectLst>
                <a:latin typeface="Arial"/>
                <a:cs typeface="Arial"/>
              </a:rPr>
              <a:t> BÀI GIẢNG ĐIỆN TỬ</a:t>
            </a:r>
          </a:p>
        </p:txBody>
      </p:sp>
      <p:sp>
        <p:nvSpPr>
          <p:cNvPr id="7192" name="WordArt 25" descr="Earth-12-june"/>
          <p:cNvSpPr>
            <a:spLocks noChangeArrowheads="1" noChangeShapeType="1" noTextEdit="1"/>
          </p:cNvSpPr>
          <p:nvPr/>
        </p:nvSpPr>
        <p:spPr bwMode="auto">
          <a:xfrm>
            <a:off x="1660525" y="2039938"/>
            <a:ext cx="5940425" cy="2952750"/>
          </a:xfrm>
          <a:prstGeom prst="rect">
            <a:avLst/>
          </a:prstGeom>
        </p:spPr>
        <p:txBody>
          <a:bodyPr wrap="none" fromWordArt="1">
            <a:prstTxWarp prst="textDeflateBottom">
              <a:avLst>
                <a:gd name="adj" fmla="val 65083"/>
              </a:avLst>
            </a:prstTxWarp>
          </a:bodyPr>
          <a:lstStyle/>
          <a:p>
            <a:pPr algn="ctr"/>
            <a:endParaRPr lang="vi-VN" sz="4400" b="1" kern="10" spc="-440">
              <a:ln w="12700">
                <a:solidFill>
                  <a:srgbClr val="000000"/>
                </a:solidFill>
                <a:round/>
                <a:headEnd/>
                <a:tailEnd/>
              </a:ln>
              <a:blipFill dpi="0" rotWithShape="1">
                <a:blip r:embed="rId8"/>
                <a:srcRect/>
                <a:stretch>
                  <a:fillRect/>
                </a:stretch>
              </a:blipFill>
              <a:effectLst>
                <a:outerShdw dist="125724" dir="18900000" algn="ctr" rotWithShape="0">
                  <a:srgbClr val="000099"/>
                </a:outerShdw>
              </a:effectLst>
              <a:latin typeface="Arial"/>
              <a:cs typeface="Arial"/>
            </a:endParaRPr>
          </a:p>
          <a:p>
            <a:pPr algn="ctr"/>
            <a:r>
              <a:rPr lang="vi-VN" sz="4400" b="1" kern="10" spc="-440">
                <a:ln w="12700">
                  <a:solidFill>
                    <a:srgbClr val="000000"/>
                  </a:solidFill>
                  <a:round/>
                  <a:headEnd/>
                  <a:tailEnd/>
                </a:ln>
                <a:blipFill dpi="0" rotWithShape="1">
                  <a:blip r:embed="rId8"/>
                  <a:srcRect/>
                  <a:stretch>
                    <a:fillRect/>
                  </a:stretch>
                </a:blipFill>
                <a:effectLst>
                  <a:outerShdw dist="125724" dir="18900000" algn="ctr" rotWithShape="0">
                    <a:srgbClr val="000099"/>
                  </a:outerShdw>
                </a:effectLst>
                <a:latin typeface="Arial"/>
                <a:cs typeface="Arial"/>
              </a:rPr>
              <a:t>Môn: Tập đọc</a:t>
            </a:r>
          </a:p>
          <a:p>
            <a:pPr algn="ctr"/>
            <a:r>
              <a:rPr lang="vi-VN" sz="4400" b="1" kern="10" spc="-440">
                <a:ln w="12700">
                  <a:solidFill>
                    <a:srgbClr val="000000"/>
                  </a:solidFill>
                  <a:round/>
                  <a:headEnd/>
                  <a:tailEnd/>
                </a:ln>
                <a:blipFill dpi="0" rotWithShape="1">
                  <a:blip r:embed="rId8"/>
                  <a:srcRect/>
                  <a:stretch>
                    <a:fillRect/>
                  </a:stretch>
                </a:blipFill>
                <a:effectLst>
                  <a:outerShdw dist="125724" dir="18900000" algn="ctr" rotWithShape="0">
                    <a:srgbClr val="000099"/>
                  </a:outerShdw>
                </a:effectLst>
                <a:latin typeface="Arial"/>
                <a:cs typeface="Arial"/>
              </a:rPr>
              <a:t>Lớp 5 - Tuần 8</a:t>
            </a:r>
            <a:endParaRPr lang="en-US" sz="4400" b="1" kern="10" spc="-440">
              <a:ln w="12700">
                <a:solidFill>
                  <a:srgbClr val="000000"/>
                </a:solidFill>
                <a:round/>
                <a:headEnd/>
                <a:tailEnd/>
              </a:ln>
              <a:blipFill dpi="0" rotWithShape="1">
                <a:blip r:embed="rId8"/>
                <a:srcRect/>
                <a:stretch>
                  <a:fillRect/>
                </a:stretch>
              </a:blipFill>
              <a:effectLst>
                <a:outerShdw dist="125724" dir="18900000" algn="ctr" rotWithShape="0">
                  <a:srgbClr val="000099"/>
                </a:outerShdw>
              </a:effectLst>
              <a:latin typeface="Arial"/>
              <a:cs typeface="Arial"/>
            </a:endParaRPr>
          </a:p>
        </p:txBody>
      </p:sp>
      <p:pic>
        <p:nvPicPr>
          <p:cNvPr id="7193" name="Picture 27" descr="Picture"/>
          <p:cNvPicPr>
            <a:picLocks noChangeAspect="1" noChangeArrowheads="1" noCrop="1"/>
          </p:cNvPicPr>
          <p:nvPr/>
        </p:nvPicPr>
        <p:blipFill>
          <a:blip r:embed="rId9"/>
          <a:srcRect/>
          <a:stretch>
            <a:fillRect/>
          </a:stretch>
        </p:blipFill>
        <p:spPr bwMode="auto">
          <a:xfrm>
            <a:off x="0" y="0"/>
            <a:ext cx="838200" cy="809625"/>
          </a:xfrm>
          <a:prstGeom prst="rect">
            <a:avLst/>
          </a:prstGeom>
          <a:noFill/>
          <a:ln w="9525">
            <a:noFill/>
            <a:miter lim="800000"/>
            <a:headEnd/>
            <a:tailEnd/>
          </a:ln>
        </p:spPr>
      </p:pic>
      <p:pic>
        <p:nvPicPr>
          <p:cNvPr id="7194" name="Picture 28" descr="Picture"/>
          <p:cNvPicPr>
            <a:picLocks noChangeAspect="1" noChangeArrowheads="1" noCrop="1"/>
          </p:cNvPicPr>
          <p:nvPr/>
        </p:nvPicPr>
        <p:blipFill>
          <a:blip r:embed="rId9"/>
          <a:srcRect/>
          <a:stretch>
            <a:fillRect/>
          </a:stretch>
        </p:blipFill>
        <p:spPr bwMode="auto">
          <a:xfrm>
            <a:off x="0" y="5511800"/>
            <a:ext cx="838200" cy="809625"/>
          </a:xfrm>
          <a:prstGeom prst="rect">
            <a:avLst/>
          </a:prstGeom>
          <a:noFill/>
          <a:ln w="9525">
            <a:noFill/>
            <a:miter lim="800000"/>
            <a:headEnd/>
            <a:tailEnd/>
          </a:ln>
        </p:spPr>
      </p:pic>
      <p:sp>
        <p:nvSpPr>
          <p:cNvPr id="7195" name="Line 29"/>
          <p:cNvSpPr>
            <a:spLocks noChangeShapeType="1"/>
          </p:cNvSpPr>
          <p:nvPr/>
        </p:nvSpPr>
        <p:spPr bwMode="auto">
          <a:xfrm>
            <a:off x="2932113" y="987425"/>
            <a:ext cx="3629025" cy="0"/>
          </a:xfrm>
          <a:prstGeom prst="line">
            <a:avLst/>
          </a:prstGeom>
          <a:noFill/>
          <a:ln w="38100">
            <a:solidFill>
              <a:srgbClr val="0000FF"/>
            </a:solidFill>
            <a:round/>
            <a:headEnd/>
            <a:tailEnd/>
          </a:ln>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211" fill="hold"/>
                                        <p:tgtEl>
                                          <p:spTgt spid="257028"/>
                                        </p:tgtEl>
                                      </p:cBhvr>
                                    </p:cmd>
                                  </p:childTnLst>
                                </p:cTn>
                              </p:par>
                              <p:par>
                                <p:cTn id="7" presetID="8" presetClass="entr" presetSubtype="16" fill="hold" grpId="0" nodeType="withEffect">
                                  <p:stCondLst>
                                    <p:cond delay="0"/>
                                  </p:stCondLst>
                                  <p:childTnLst>
                                    <p:set>
                                      <p:cBhvr>
                                        <p:cTn id="8" dur="1" fill="hold">
                                          <p:stCondLst>
                                            <p:cond delay="0"/>
                                          </p:stCondLst>
                                        </p:cTn>
                                        <p:tgtEl>
                                          <p:spTgt spid="257026"/>
                                        </p:tgtEl>
                                        <p:attrNameLst>
                                          <p:attrName>style.visibility</p:attrName>
                                        </p:attrNameLst>
                                      </p:cBhvr>
                                      <p:to>
                                        <p:strVal val="visible"/>
                                      </p:to>
                                    </p:set>
                                    <p:animEffect transition="in" filter="diamond(in)">
                                      <p:cBhvr>
                                        <p:cTn id="9" dur="1000"/>
                                        <p:tgtEl>
                                          <p:spTgt spid="257026"/>
                                        </p:tgtEl>
                                      </p:cBhvr>
                                    </p:animEffect>
                                  </p:childTnLst>
                                </p:cTn>
                              </p:par>
                              <p:par>
                                <p:cTn id="10" presetID="40" presetClass="entr" presetSubtype="0" fill="hold" grpId="0" nodeType="withEffect">
                                  <p:stCondLst>
                                    <p:cond delay="0"/>
                                  </p:stCondLst>
                                  <p:childTnLst>
                                    <p:set>
                                      <p:cBhvr>
                                        <p:cTn id="11" dur="1" fill="hold">
                                          <p:stCondLst>
                                            <p:cond delay="0"/>
                                          </p:stCondLst>
                                        </p:cTn>
                                        <p:tgtEl>
                                          <p:spTgt spid="257027">
                                            <p:txEl>
                                              <p:pRg st="0" end="0"/>
                                            </p:txEl>
                                          </p:spTgt>
                                        </p:tgtEl>
                                        <p:attrNameLst>
                                          <p:attrName>style.visibility</p:attrName>
                                        </p:attrNameLst>
                                      </p:cBhvr>
                                      <p:to>
                                        <p:strVal val="visible"/>
                                      </p:to>
                                    </p:set>
                                    <p:animEffect transition="in" filter="fade">
                                      <p:cBhvr>
                                        <p:cTn id="12" dur="3000"/>
                                        <p:tgtEl>
                                          <p:spTgt spid="257027">
                                            <p:txEl>
                                              <p:pRg st="0" end="0"/>
                                            </p:txEl>
                                          </p:spTgt>
                                        </p:tgtEl>
                                      </p:cBhvr>
                                    </p:animEffect>
                                    <p:anim calcmode="lin" valueType="num">
                                      <p:cBhvr>
                                        <p:cTn id="13" dur="3000" fill="hold"/>
                                        <p:tgtEl>
                                          <p:spTgt spid="257027">
                                            <p:txEl>
                                              <p:pRg st="0" end="0"/>
                                            </p:txEl>
                                          </p:spTgt>
                                        </p:tgtEl>
                                        <p:attrNameLst>
                                          <p:attrName>ppt_x</p:attrName>
                                        </p:attrNameLst>
                                      </p:cBhvr>
                                      <p:tavLst>
                                        <p:tav tm="0">
                                          <p:val>
                                            <p:strVal val="#ppt_x-.1"/>
                                          </p:val>
                                        </p:tav>
                                        <p:tav tm="100000">
                                          <p:val>
                                            <p:strVal val="#ppt_x"/>
                                          </p:val>
                                        </p:tav>
                                      </p:tavLst>
                                    </p:anim>
                                    <p:anim calcmode="lin" valueType="num">
                                      <p:cBhvr>
                                        <p:cTn id="14" dur="3000" fill="hold"/>
                                        <p:tgtEl>
                                          <p:spTgt spid="257027">
                                            <p:txEl>
                                              <p:pRg st="0" end="0"/>
                                            </p:txEl>
                                          </p:spTgt>
                                        </p:tgtEl>
                                        <p:attrNameLst>
                                          <p:attrName>ppt_y</p:attrName>
                                        </p:attrNameLst>
                                      </p:cBhvr>
                                      <p:tavLst>
                                        <p:tav tm="0">
                                          <p:val>
                                            <p:strVal val="#ppt_y"/>
                                          </p:val>
                                        </p:tav>
                                        <p:tav tm="100000">
                                          <p:val>
                                            <p:strVal val="#ppt_y"/>
                                          </p:val>
                                        </p:tav>
                                      </p:tavLst>
                                    </p:anim>
                                  </p:childTnLst>
                                </p:cTn>
                              </p:par>
                              <p:par>
                                <p:cTn id="15" presetID="27" presetClass="entr" presetSubtype="0" repeatCount="indefinite" fill="hold" grpId="1" nodeType="withEffect">
                                  <p:stCondLst>
                                    <p:cond delay="0"/>
                                  </p:stCondLst>
                                  <p:childTnLst>
                                    <p:set>
                                      <p:cBhvr>
                                        <p:cTn id="16" dur="1" fill="hold">
                                          <p:stCondLst>
                                            <p:cond delay="0"/>
                                          </p:stCondLst>
                                        </p:cTn>
                                        <p:tgtEl>
                                          <p:spTgt spid="257027">
                                            <p:txEl>
                                              <p:pRg st="0" end="0"/>
                                            </p:txEl>
                                          </p:spTgt>
                                        </p:tgtEl>
                                        <p:attrNameLst>
                                          <p:attrName>style.visibility</p:attrName>
                                        </p:attrNameLst>
                                      </p:cBhvr>
                                      <p:to>
                                        <p:strVal val="visible"/>
                                      </p:to>
                                    </p:set>
                                    <p:anim calcmode="discrete" valueType="clr">
                                      <p:cBhvr override="childStyle">
                                        <p:cTn id="17" dur="1000"/>
                                        <p:tgtEl>
                                          <p:spTgt spid="2570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1000"/>
                                        <p:tgtEl>
                                          <p:spTgt spid="257027">
                                            <p:txEl>
                                              <p:pRg st="0" end="0"/>
                                            </p:txEl>
                                          </p:spTgt>
                                        </p:tgtEl>
                                        <p:attrNameLst>
                                          <p:attrName>fillcolor</p:attrName>
                                        </p:attrNameLst>
                                      </p:cBhvr>
                                      <p:tavLst>
                                        <p:tav tm="0">
                                          <p:val>
                                            <p:clrVal>
                                              <a:schemeClr val="accent2"/>
                                            </p:clrVal>
                                          </p:val>
                                        </p:tav>
                                        <p:tav tm="50000">
                                          <p:val>
                                            <p:clrVal>
                                              <a:schemeClr val="hlink"/>
                                            </p:clrVal>
                                          </p:val>
                                        </p:tav>
                                      </p:tavLst>
                                    </p:anim>
                                    <p:set>
                                      <p:cBhvr>
                                        <p:cTn id="19" dur="1000"/>
                                        <p:tgtEl>
                                          <p:spTgt spid="257027">
                                            <p:txEl>
                                              <p:pRg st="0" end="0"/>
                                            </p:txEl>
                                          </p:spTgt>
                                        </p:tgtEl>
                                        <p:attrNameLst>
                                          <p:attrName>fill.type</p:attrName>
                                        </p:attrNameLst>
                                      </p:cBhvr>
                                      <p:to>
                                        <p:strVal val="solid"/>
                                      </p:to>
                                    </p:set>
                                  </p:childTnLst>
                                </p:cTn>
                              </p:par>
                              <p:par>
                                <p:cTn id="20" presetID="40" presetClass="entr" presetSubtype="0" repeatCount="10000" fill="hold" nodeType="withEffect">
                                  <p:stCondLst>
                                    <p:cond delay="0"/>
                                  </p:stCondLst>
                                  <p:childTnLst>
                                    <p:set>
                                      <p:cBhvr>
                                        <p:cTn id="21" dur="1" fill="hold">
                                          <p:stCondLst>
                                            <p:cond delay="0"/>
                                          </p:stCondLst>
                                        </p:cTn>
                                        <p:tgtEl>
                                          <p:spTgt spid="257027">
                                            <p:txEl>
                                              <p:pRg st="0" end="0"/>
                                            </p:txEl>
                                          </p:spTgt>
                                        </p:tgtEl>
                                        <p:attrNameLst>
                                          <p:attrName>style.visibility</p:attrName>
                                        </p:attrNameLst>
                                      </p:cBhvr>
                                      <p:to>
                                        <p:strVal val="visible"/>
                                      </p:to>
                                    </p:set>
                                    <p:animEffect transition="in" filter="fade">
                                      <p:cBhvr>
                                        <p:cTn id="22" dur="3000"/>
                                        <p:tgtEl>
                                          <p:spTgt spid="257027">
                                            <p:txEl>
                                              <p:pRg st="0" end="0"/>
                                            </p:txEl>
                                          </p:spTgt>
                                        </p:tgtEl>
                                      </p:cBhvr>
                                    </p:animEffect>
                                    <p:anim calcmode="lin" valueType="num">
                                      <p:cBhvr>
                                        <p:cTn id="23" dur="3000" fill="hold"/>
                                        <p:tgtEl>
                                          <p:spTgt spid="257027">
                                            <p:txEl>
                                              <p:pRg st="0" end="0"/>
                                            </p:txEl>
                                          </p:spTgt>
                                        </p:tgtEl>
                                        <p:attrNameLst>
                                          <p:attrName>ppt_x</p:attrName>
                                        </p:attrNameLst>
                                      </p:cBhvr>
                                      <p:tavLst>
                                        <p:tav tm="0">
                                          <p:val>
                                            <p:strVal val="#ppt_x-.1"/>
                                          </p:val>
                                        </p:tav>
                                        <p:tav tm="100000">
                                          <p:val>
                                            <p:strVal val="#ppt_x"/>
                                          </p:val>
                                        </p:tav>
                                      </p:tavLst>
                                    </p:anim>
                                    <p:anim calcmode="lin" valueType="num">
                                      <p:cBhvr>
                                        <p:cTn id="24" dur="3000" fill="hold"/>
                                        <p:tgtEl>
                                          <p:spTgt spid="257027">
                                            <p:txEl>
                                              <p:pRg st="0" end="0"/>
                                            </p:txEl>
                                          </p:spTgt>
                                        </p:tgtEl>
                                        <p:attrNameLst>
                                          <p:attrName>ppt_y</p:attrName>
                                        </p:attrNameLst>
                                      </p:cBhvr>
                                      <p:tavLst>
                                        <p:tav tm="0">
                                          <p:val>
                                            <p:strVal val="#ppt_y"/>
                                          </p:val>
                                        </p:tav>
                                        <p:tav tm="100000">
                                          <p:val>
                                            <p:strVal val="#ppt_y"/>
                                          </p:val>
                                        </p:tav>
                                      </p:tavLst>
                                    </p:anim>
                                  </p:childTnLst>
                                </p:cTn>
                              </p:par>
                              <p:par>
                                <p:cTn id="25" presetID="63" presetClass="path" presetSubtype="0" repeatCount="indefinite" accel="50000" decel="50000" fill="hold" grpId="0" nodeType="withEffect">
                                  <p:stCondLst>
                                    <p:cond delay="0"/>
                                  </p:stCondLst>
                                  <p:endCondLst>
                                    <p:cond evt="onNext" delay="0">
                                      <p:tgtEl>
                                        <p:sldTgt/>
                                      </p:tgtEl>
                                    </p:cond>
                                  </p:endCondLst>
                                  <p:childTnLst>
                                    <p:animMotion origin="layout" path="M 0.35487 0.04004 L -3.72343 0.0287 " pathEditMode="fixed" rAng="0" ptsTypes="AA">
                                      <p:cBhvr>
                                        <p:cTn id="26" dur="5000" fill="hold"/>
                                        <p:tgtEl>
                                          <p:spTgt spid="257031">
                                            <p:txEl>
                                              <p:pRg st="0" end="0"/>
                                            </p:txEl>
                                          </p:spTgt>
                                        </p:tgtEl>
                                        <p:attrNameLst>
                                          <p:attrName>ppt_x</p:attrName>
                                          <p:attrName>ppt_y</p:attrName>
                                        </p:attrNameLst>
                                      </p:cBhvr>
                                      <p:rCtr x="-2039" y="-6"/>
                                    </p:animMotion>
                                  </p:childTnLst>
                                </p:cTn>
                              </p:par>
                              <p:par>
                                <p:cTn id="27" presetID="29" presetClass="entr" presetSubtype="0" repeatCount="10000" fill="hold" grpId="0" nodeType="withEffect">
                                  <p:stCondLst>
                                    <p:cond delay="0"/>
                                  </p:stCondLst>
                                  <p:childTnLst>
                                    <p:set>
                                      <p:cBhvr>
                                        <p:cTn id="28" dur="1" fill="hold">
                                          <p:stCondLst>
                                            <p:cond delay="0"/>
                                          </p:stCondLst>
                                        </p:cTn>
                                        <p:tgtEl>
                                          <p:spTgt spid="257032"/>
                                        </p:tgtEl>
                                        <p:attrNameLst>
                                          <p:attrName>style.visibility</p:attrName>
                                        </p:attrNameLst>
                                      </p:cBhvr>
                                      <p:to>
                                        <p:strVal val="visible"/>
                                      </p:to>
                                    </p:set>
                                    <p:anim calcmode="lin" valueType="num">
                                      <p:cBhvr>
                                        <p:cTn id="29" dur="5000" fill="hold"/>
                                        <p:tgtEl>
                                          <p:spTgt spid="257032"/>
                                        </p:tgtEl>
                                        <p:attrNameLst>
                                          <p:attrName>ppt_x</p:attrName>
                                        </p:attrNameLst>
                                      </p:cBhvr>
                                      <p:tavLst>
                                        <p:tav tm="0">
                                          <p:val>
                                            <p:strVal val="#ppt_x-.2"/>
                                          </p:val>
                                        </p:tav>
                                        <p:tav tm="100000">
                                          <p:val>
                                            <p:strVal val="#ppt_x"/>
                                          </p:val>
                                        </p:tav>
                                      </p:tavLst>
                                    </p:anim>
                                    <p:anim calcmode="lin" valueType="num">
                                      <p:cBhvr>
                                        <p:cTn id="30" dur="5000" fill="hold"/>
                                        <p:tgtEl>
                                          <p:spTgt spid="257032"/>
                                        </p:tgtEl>
                                        <p:attrNameLst>
                                          <p:attrName>ppt_y</p:attrName>
                                        </p:attrNameLst>
                                      </p:cBhvr>
                                      <p:tavLst>
                                        <p:tav tm="0">
                                          <p:val>
                                            <p:strVal val="#ppt_y"/>
                                          </p:val>
                                        </p:tav>
                                        <p:tav tm="100000">
                                          <p:val>
                                            <p:strVal val="#ppt_y"/>
                                          </p:val>
                                        </p:tav>
                                      </p:tavLst>
                                    </p:anim>
                                    <p:animEffect transition="in" filter="wipe(right)" prLst="gradientSize: 0.1">
                                      <p:cBhvr>
                                        <p:cTn id="31" dur="5000"/>
                                        <p:tgtEl>
                                          <p:spTgt spid="257032"/>
                                        </p:tgtEl>
                                      </p:cBhvr>
                                    </p:animEffect>
                                  </p:childTnLst>
                                </p:cTn>
                              </p:par>
                              <p:par>
                                <p:cTn id="32" presetID="17" presetClass="entr" presetSubtype="10" fill="hold" grpId="0" nodeType="withEffect">
                                  <p:stCondLst>
                                    <p:cond delay="0"/>
                                  </p:stCondLst>
                                  <p:childTnLst>
                                    <p:set>
                                      <p:cBhvr>
                                        <p:cTn id="33" dur="1" fill="hold">
                                          <p:stCondLst>
                                            <p:cond delay="0"/>
                                          </p:stCondLst>
                                        </p:cTn>
                                        <p:tgtEl>
                                          <p:spTgt spid="257035"/>
                                        </p:tgtEl>
                                        <p:attrNameLst>
                                          <p:attrName>style.visibility</p:attrName>
                                        </p:attrNameLst>
                                      </p:cBhvr>
                                      <p:to>
                                        <p:strVal val="visible"/>
                                      </p:to>
                                    </p:set>
                                    <p:anim calcmode="lin" valueType="num">
                                      <p:cBhvr>
                                        <p:cTn id="34" dur="2000" fill="hold"/>
                                        <p:tgtEl>
                                          <p:spTgt spid="257035"/>
                                        </p:tgtEl>
                                        <p:attrNameLst>
                                          <p:attrName>ppt_w</p:attrName>
                                        </p:attrNameLst>
                                      </p:cBhvr>
                                      <p:tavLst>
                                        <p:tav tm="0">
                                          <p:val>
                                            <p:fltVal val="0"/>
                                          </p:val>
                                        </p:tav>
                                        <p:tav tm="100000">
                                          <p:val>
                                            <p:strVal val="#ppt_w"/>
                                          </p:val>
                                        </p:tav>
                                      </p:tavLst>
                                    </p:anim>
                                    <p:anim calcmode="lin" valueType="num">
                                      <p:cBhvr>
                                        <p:cTn id="35" dur="2000" fill="hold"/>
                                        <p:tgtEl>
                                          <p:spTgt spid="257035"/>
                                        </p:tgtEl>
                                        <p:attrNameLst>
                                          <p:attrName>ppt_h</p:attrName>
                                        </p:attrNameLst>
                                      </p:cBhvr>
                                      <p:tavLst>
                                        <p:tav tm="0">
                                          <p:val>
                                            <p:strVal val="#ppt_h"/>
                                          </p:val>
                                        </p:tav>
                                        <p:tav tm="100000">
                                          <p:val>
                                            <p:strVal val="#ppt_h"/>
                                          </p:val>
                                        </p:tav>
                                      </p:tavLst>
                                    </p:anim>
                                  </p:childTnLst>
                                </p:cTn>
                              </p:par>
                              <p:par>
                                <p:cTn id="36" presetID="19" presetClass="emph" presetSubtype="0" repeatCount="indefinite" fill="hold" grpId="1" nodeType="withEffect">
                                  <p:stCondLst>
                                    <p:cond delay="0"/>
                                  </p:stCondLst>
                                  <p:endCondLst>
                                    <p:cond evt="onNext" delay="0">
                                      <p:tgtEl>
                                        <p:sldTgt/>
                                      </p:tgtEl>
                                    </p:cond>
                                  </p:endCondLst>
                                  <p:childTnLst>
                                    <p:animClr clrSpc="rgb" dir="cw">
                                      <p:cBhvr override="childStyle">
                                        <p:cTn id="37" dur="5000" fill="hold"/>
                                        <p:tgtEl>
                                          <p:spTgt spid="257026"/>
                                        </p:tgtEl>
                                        <p:attrNameLst>
                                          <p:attrName>style.color</p:attrName>
                                        </p:attrNameLst>
                                      </p:cBhvr>
                                      <p:to>
                                        <a:srgbClr val="FF0000"/>
                                      </p:to>
                                    </p:animClr>
                                    <p:animClr clrSpc="rgb" dir="cw">
                                      <p:cBhvr>
                                        <p:cTn id="38" dur="5000" fill="hold"/>
                                        <p:tgtEl>
                                          <p:spTgt spid="257026"/>
                                        </p:tgtEl>
                                        <p:attrNameLst>
                                          <p:attrName>fillcolor</p:attrName>
                                        </p:attrNameLst>
                                      </p:cBhvr>
                                      <p:to>
                                        <a:srgbClr val="FF0000"/>
                                      </p:to>
                                    </p:animClr>
                                    <p:set>
                                      <p:cBhvr>
                                        <p:cTn id="39" dur="5000" fill="hold"/>
                                        <p:tgtEl>
                                          <p:spTgt spid="257026"/>
                                        </p:tgtEl>
                                        <p:attrNameLst>
                                          <p:attrName>fill.type</p:attrName>
                                        </p:attrNameLst>
                                      </p:cBhvr>
                                      <p:to>
                                        <p:strVal val="solid"/>
                                      </p:to>
                                    </p:set>
                                    <p:set>
                                      <p:cBhvr>
                                        <p:cTn id="40" dur="5000" fill="hold"/>
                                        <p:tgtEl>
                                          <p:spTgt spid="257026"/>
                                        </p:tgtEl>
                                        <p:attrNameLst>
                                          <p:attrName>fill.on</p:attrName>
                                        </p:attrNameLst>
                                      </p:cBhvr>
                                      <p:to>
                                        <p:strVal val="true"/>
                                      </p:to>
                                    </p:set>
                                  </p:childTnLst>
                                </p:cTn>
                              </p:par>
                              <p:par>
                                <p:cTn id="41" presetID="34" presetClass="entr" presetSubtype="0" fill="hold" grpId="0" nodeType="withEffect">
                                  <p:stCondLst>
                                    <p:cond delay="0"/>
                                  </p:stCondLst>
                                  <p:childTnLst>
                                    <p:set>
                                      <p:cBhvr>
                                        <p:cTn id="42" dur="1" fill="hold">
                                          <p:stCondLst>
                                            <p:cond delay="0"/>
                                          </p:stCondLst>
                                        </p:cTn>
                                        <p:tgtEl>
                                          <p:spTgt spid="257029"/>
                                        </p:tgtEl>
                                        <p:attrNameLst>
                                          <p:attrName>style.visibility</p:attrName>
                                        </p:attrNameLst>
                                      </p:cBhvr>
                                      <p:to>
                                        <p:strVal val="visible"/>
                                      </p:to>
                                    </p:set>
                                    <p:anim from="(-#ppt_w/2)" to="(#ppt_x)" calcmode="lin" valueType="num">
                                      <p:cBhvr>
                                        <p:cTn id="43" dur="600" fill="hold">
                                          <p:stCondLst>
                                            <p:cond delay="0"/>
                                          </p:stCondLst>
                                        </p:cTn>
                                        <p:tgtEl>
                                          <p:spTgt spid="257029"/>
                                        </p:tgtEl>
                                        <p:attrNameLst>
                                          <p:attrName>ppt_x</p:attrName>
                                        </p:attrNameLst>
                                      </p:cBhvr>
                                    </p:anim>
                                    <p:anim from="0" to="-1.0" calcmode="lin" valueType="num">
                                      <p:cBhvr>
                                        <p:cTn id="44" dur="200" decel="50000" autoRev="1" fill="hold">
                                          <p:stCondLst>
                                            <p:cond delay="600"/>
                                          </p:stCondLst>
                                        </p:cTn>
                                        <p:tgtEl>
                                          <p:spTgt spid="257029"/>
                                        </p:tgtEl>
                                        <p:attrNameLst>
                                          <p:attrName>xshear</p:attrName>
                                        </p:attrNameLst>
                                      </p:cBhvr>
                                    </p:anim>
                                    <p:animScale>
                                      <p:cBhvr>
                                        <p:cTn id="45" dur="200" decel="100000" autoRev="1" fill="hold">
                                          <p:stCondLst>
                                            <p:cond delay="600"/>
                                          </p:stCondLst>
                                        </p:cTn>
                                        <p:tgtEl>
                                          <p:spTgt spid="257029"/>
                                        </p:tgtEl>
                                      </p:cBhvr>
                                      <p:from x="100000" y="100000"/>
                                      <p:to x="80000" y="100000"/>
                                    </p:animScale>
                                    <p:anim by="(#ppt_h/3+#ppt_w*0.1)" calcmode="lin" valueType="num">
                                      <p:cBhvr additive="sum">
                                        <p:cTn id="46" dur="200" decel="100000" autoRev="1" fill="hold">
                                          <p:stCondLst>
                                            <p:cond delay="600"/>
                                          </p:stCondLst>
                                        </p:cTn>
                                        <p:tgtEl>
                                          <p:spTgt spid="257029"/>
                                        </p:tgtEl>
                                        <p:attrNameLst>
                                          <p:attrName>ppt_x</p:attrName>
                                        </p:attrNameLst>
                                      </p:cBhvr>
                                    </p:anim>
                                  </p:childTnLst>
                                </p:cTn>
                              </p:par>
                              <p:par>
                                <p:cTn id="47" presetID="20" presetClass="entr" presetSubtype="0" fill="hold" grpId="0" nodeType="withEffect">
                                  <p:stCondLst>
                                    <p:cond delay="0"/>
                                  </p:stCondLst>
                                  <p:childTnLst>
                                    <p:set>
                                      <p:cBhvr>
                                        <p:cTn id="48" dur="1" fill="hold">
                                          <p:stCondLst>
                                            <p:cond delay="0"/>
                                          </p:stCondLst>
                                        </p:cTn>
                                        <p:tgtEl>
                                          <p:spTgt spid="257037">
                                            <p:txEl>
                                              <p:pRg st="0" end="0"/>
                                            </p:txEl>
                                          </p:spTgt>
                                        </p:tgtEl>
                                        <p:attrNameLst>
                                          <p:attrName>style.visibility</p:attrName>
                                        </p:attrNameLst>
                                      </p:cBhvr>
                                      <p:to>
                                        <p:strVal val="visible"/>
                                      </p:to>
                                    </p:set>
                                    <p:animEffect transition="in" filter="wedge">
                                      <p:cBhvr>
                                        <p:cTn id="49" dur="2000"/>
                                        <p:tgtEl>
                                          <p:spTgt spid="257037">
                                            <p:txEl>
                                              <p:pRg st="0" end="0"/>
                                            </p:txEl>
                                          </p:spTgt>
                                        </p:tgtEl>
                                      </p:cBhvr>
                                    </p:animEffect>
                                  </p:childTnLst>
                                </p:cTn>
                              </p:par>
                              <p:par>
                                <p:cTn id="50" presetID="24" presetClass="entr" presetSubtype="0" fill="hold" nodeType="withEffect">
                                  <p:stCondLst>
                                    <p:cond delay="0"/>
                                  </p:stCondLst>
                                  <p:childTnLst>
                                    <p:set>
                                      <p:cBhvr>
                                        <p:cTn id="51" dur="1" fill="hold">
                                          <p:stCondLst>
                                            <p:cond delay="0"/>
                                          </p:stCondLst>
                                        </p:cTn>
                                        <p:tgtEl>
                                          <p:spTgt spid="257038"/>
                                        </p:tgtEl>
                                        <p:attrNameLst>
                                          <p:attrName>style.visibility</p:attrName>
                                        </p:attrNameLst>
                                      </p:cBhvr>
                                      <p:to>
                                        <p:strVal val="visible"/>
                                      </p:to>
                                    </p:set>
                                    <p:anim to="" calcmode="lin" valueType="num">
                                      <p:cBhvr>
                                        <p:cTn id="52" dur="1" fill="hold"/>
                                        <p:tgtEl>
                                          <p:spTgt spid="257038"/>
                                        </p:tgtEl>
                                        <p:attrNameLst>
                                          <p:attrName/>
                                        </p:attrNameLst>
                                      </p:cBhvr>
                                    </p:anim>
                                  </p:childTnLst>
                                </p:cTn>
                              </p:par>
                              <p:par>
                                <p:cTn id="53" presetID="19" presetClass="emph" presetSubtype="0" repeatCount="indefinite" fill="hold" nodeType="withEffect">
                                  <p:stCondLst>
                                    <p:cond delay="0"/>
                                  </p:stCondLst>
                                  <p:endCondLst>
                                    <p:cond evt="onNext" delay="0">
                                      <p:tgtEl>
                                        <p:sldTgt/>
                                      </p:tgtEl>
                                    </p:cond>
                                  </p:endCondLst>
                                  <p:childTnLst>
                                    <p:animClr clrSpc="rgb" dir="cw">
                                      <p:cBhvr override="childStyle">
                                        <p:cTn id="54" dur="500" fill="hold"/>
                                        <p:tgtEl>
                                          <p:spTgt spid="257037">
                                            <p:txEl>
                                              <p:pRg st="0" end="0"/>
                                            </p:txEl>
                                          </p:spTgt>
                                        </p:tgtEl>
                                        <p:attrNameLst>
                                          <p:attrName>style.color</p:attrName>
                                        </p:attrNameLst>
                                      </p:cBhvr>
                                      <p:to>
                                        <a:srgbClr val="FF9900"/>
                                      </p:to>
                                    </p:animClr>
                                    <p:animClr clrSpc="rgb" dir="cw">
                                      <p:cBhvr>
                                        <p:cTn id="55" dur="500" fill="hold"/>
                                        <p:tgtEl>
                                          <p:spTgt spid="257037">
                                            <p:txEl>
                                              <p:pRg st="0" end="0"/>
                                            </p:txEl>
                                          </p:spTgt>
                                        </p:tgtEl>
                                        <p:attrNameLst>
                                          <p:attrName>fillcolor</p:attrName>
                                        </p:attrNameLst>
                                      </p:cBhvr>
                                      <p:to>
                                        <a:srgbClr val="FF9900"/>
                                      </p:to>
                                    </p:animClr>
                                    <p:set>
                                      <p:cBhvr>
                                        <p:cTn id="56" dur="500" fill="hold"/>
                                        <p:tgtEl>
                                          <p:spTgt spid="257037">
                                            <p:txEl>
                                              <p:pRg st="0" end="0"/>
                                            </p:txEl>
                                          </p:spTgt>
                                        </p:tgtEl>
                                        <p:attrNameLst>
                                          <p:attrName>fill.type</p:attrName>
                                        </p:attrNameLst>
                                      </p:cBhvr>
                                      <p:to>
                                        <p:strVal val="solid"/>
                                      </p:to>
                                    </p:set>
                                    <p:set>
                                      <p:cBhvr>
                                        <p:cTn id="57" dur="500" fill="hold"/>
                                        <p:tgtEl>
                                          <p:spTgt spid="25703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257028"/>
                </p:tgtEl>
              </p:cMediaNode>
            </p:audio>
            <p:audio>
              <p:cMediaNode vol="100000"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257036"/>
                </p:tgtEl>
              </p:cMediaNode>
            </p:audio>
            <p:seq concurrent="1" nextAc="seek">
              <p:cTn id="60" restart="whenNotActive" fill="hold" evtFilter="cancelBubble" nodeType="interactiveSeq">
                <p:stCondLst>
                  <p:cond evt="onClick" delay="0">
                    <p:tgtEl>
                      <p:spTgt spid="25704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mediacall" presetSubtype="0" fill="hold" nodeType="clickEffect">
                                  <p:stCondLst>
                                    <p:cond delay="0"/>
                                  </p:stCondLst>
                                  <p:childTnLst>
                                    <p:cmd type="call" cmd="playFrom(0.0)">
                                      <p:cBhvr>
                                        <p:cTn id="64" dur="333974" fill="hold"/>
                                        <p:tgtEl>
                                          <p:spTgt spid="257041"/>
                                        </p:tgtEl>
                                      </p:cBhvr>
                                    </p:cmd>
                                  </p:childTnLst>
                                </p:cTn>
                              </p:par>
                            </p:childTnLst>
                          </p:cTn>
                        </p:par>
                      </p:childTnLst>
                    </p:cTn>
                  </p:par>
                </p:childTnLst>
              </p:cTn>
              <p:nextCondLst>
                <p:cond evt="onClick" delay="0">
                  <p:tgtEl>
                    <p:spTgt spid="257041"/>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57041"/>
                </p:tgtEl>
              </p:cMediaNode>
            </p:audio>
            <p:seq concurrent="1" nextAc="seek">
              <p:cTn id="66" restart="whenNotActive" fill="hold" evtFilter="cancelBubble" nodeType="interactiveSeq">
                <p:stCondLst>
                  <p:cond evt="onClick" delay="0">
                    <p:tgtEl>
                      <p:spTgt spid="25704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149918" fill="hold"/>
                                        <p:tgtEl>
                                          <p:spTgt spid="257042"/>
                                        </p:tgtEl>
                                      </p:cBhvr>
                                    </p:cmd>
                                  </p:childTnLst>
                                </p:cTn>
                              </p:par>
                            </p:childTnLst>
                          </p:cTn>
                        </p:par>
                      </p:childTnLst>
                    </p:cTn>
                  </p:par>
                </p:childTnLst>
              </p:cTn>
              <p:nextCondLst>
                <p:cond evt="onClick" delay="0">
                  <p:tgtEl>
                    <p:spTgt spid="257042"/>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257042"/>
                </p:tgtEl>
              </p:cMediaNode>
            </p:audio>
          </p:childTnLst>
        </p:cTn>
      </p:par>
    </p:tnLst>
    <p:bldLst>
      <p:bldP spid="257026" grpId="0" animBg="1"/>
      <p:bldP spid="257026" grpId="1" animBg="1"/>
      <p:bldP spid="257027" grpId="0" build="allAtOnce"/>
      <p:bldP spid="257027" grpId="1" build="allAtOnce"/>
      <p:bldP spid="257029" grpId="0"/>
      <p:bldP spid="257031" grpId="0" build="allAtOnce"/>
      <p:bldP spid="257032" grpId="0" animBg="1"/>
      <p:bldP spid="257035" grpId="0" animBg="1"/>
      <p:bldP spid="25703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6387"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6388"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6389"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6390" name="Text Box 8"/>
          <p:cNvSpPr txBox="1">
            <a:spLocks noChangeArrowheads="1"/>
          </p:cNvSpPr>
          <p:nvPr/>
        </p:nvSpPr>
        <p:spPr bwMode="auto">
          <a:xfrm>
            <a:off x="-542925" y="1854200"/>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6391" name="Line 19"/>
          <p:cNvSpPr>
            <a:spLocks noChangeShapeType="1"/>
          </p:cNvSpPr>
          <p:nvPr/>
        </p:nvSpPr>
        <p:spPr bwMode="auto">
          <a:xfrm flipH="1">
            <a:off x="4214813" y="2017713"/>
            <a:ext cx="14287" cy="3700462"/>
          </a:xfrm>
          <a:prstGeom prst="line">
            <a:avLst/>
          </a:prstGeom>
          <a:noFill/>
          <a:ln w="38100">
            <a:solidFill>
              <a:schemeClr val="bg1"/>
            </a:solidFill>
            <a:round/>
            <a:headEnd/>
            <a:tailEnd/>
          </a:ln>
        </p:spPr>
        <p:txBody>
          <a:bodyPr wrap="none" anchor="ctr"/>
          <a:lstStyle/>
          <a:p>
            <a:endParaRPr lang="en-US"/>
          </a:p>
        </p:txBody>
      </p:sp>
      <p:sp>
        <p:nvSpPr>
          <p:cNvPr id="16392" name="Text Box 20"/>
          <p:cNvSpPr txBox="1">
            <a:spLocks noChangeArrowheads="1"/>
          </p:cNvSpPr>
          <p:nvPr/>
        </p:nvSpPr>
        <p:spPr bwMode="auto">
          <a:xfrm>
            <a:off x="4267200" y="1892300"/>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241685" name="Text Box 21"/>
          <p:cNvSpPr txBox="1">
            <a:spLocks noChangeArrowheads="1"/>
          </p:cNvSpPr>
          <p:nvPr/>
        </p:nvSpPr>
        <p:spPr bwMode="auto">
          <a:xfrm>
            <a:off x="4294188" y="2343150"/>
            <a:ext cx="4618037" cy="6461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FF00"/>
                </a:solidFill>
              </a:rPr>
              <a:t>1/ Vì sao địa điểm tả trong bài th</a:t>
            </a:r>
            <a:r>
              <a:rPr lang="vi-VN" altLang="en-US" sz="1800">
                <a:solidFill>
                  <a:srgbClr val="FFFF00"/>
                </a:solidFill>
              </a:rPr>
              <a:t>ơ</a:t>
            </a:r>
            <a:r>
              <a:rPr lang="en-US" altLang="en-US" sz="1800">
                <a:solidFill>
                  <a:srgbClr val="FFFF00"/>
                </a:solidFill>
              </a:rPr>
              <a:t> đ</a:t>
            </a:r>
            <a:r>
              <a:rPr lang="vi-VN" altLang="en-US" sz="1800">
                <a:solidFill>
                  <a:srgbClr val="FFFF00"/>
                </a:solidFill>
              </a:rPr>
              <a:t>ư</a:t>
            </a:r>
            <a:r>
              <a:rPr lang="en-US" altLang="en-US" sz="1800">
                <a:solidFill>
                  <a:srgbClr val="FFFF00"/>
                </a:solidFill>
              </a:rPr>
              <a:t>ợc gọi là “cổng trời”?</a:t>
            </a:r>
          </a:p>
        </p:txBody>
      </p:sp>
      <p:sp>
        <p:nvSpPr>
          <p:cNvPr id="241686" name="Text Box 22"/>
          <p:cNvSpPr txBox="1">
            <a:spLocks noChangeArrowheads="1"/>
          </p:cNvSpPr>
          <p:nvPr/>
        </p:nvSpPr>
        <p:spPr bwMode="auto">
          <a:xfrm>
            <a:off x="4322763" y="2295525"/>
            <a:ext cx="4618037" cy="923925"/>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Đèo cao giữa hai vách đá; từ đỉnh đèo có thể nhìn thấy cả một khoảng trời lộ ra, có mây bay, gió thoảng…</a:t>
            </a:r>
          </a:p>
        </p:txBody>
      </p:sp>
      <p:sp>
        <p:nvSpPr>
          <p:cNvPr id="241688" name="Text Box 24"/>
          <p:cNvSpPr txBox="1">
            <a:spLocks noChangeArrowheads="1"/>
          </p:cNvSpPr>
          <p:nvPr/>
        </p:nvSpPr>
        <p:spPr bwMode="auto">
          <a:xfrm>
            <a:off x="4356100" y="3260725"/>
            <a:ext cx="4787900" cy="1477963"/>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Không gian mênh mông, cánh rừng ngút ngàn cây trái, muôn vàn sắc màu cỏ hoa, vạt n</a:t>
            </a:r>
            <a:r>
              <a:rPr lang="vi-VN" altLang="en-US" sz="1800">
                <a:solidFill>
                  <a:schemeClr val="bg1"/>
                </a:solidFill>
              </a:rPr>
              <a:t>ươ</a:t>
            </a:r>
            <a:r>
              <a:rPr lang="en-US" altLang="en-US" sz="1800">
                <a:solidFill>
                  <a:schemeClr val="bg1"/>
                </a:solidFill>
              </a:rPr>
              <a:t>ng màu mật, thung lũng lúa chín vàng, trời bồng bềnh mây trôi, thác n</a:t>
            </a:r>
            <a:r>
              <a:rPr lang="vi-VN" altLang="en-US" sz="1800">
                <a:solidFill>
                  <a:schemeClr val="bg1"/>
                </a:solidFill>
              </a:rPr>
              <a:t>ư</a:t>
            </a:r>
            <a:r>
              <a:rPr lang="en-US" altLang="en-US" sz="1800">
                <a:solidFill>
                  <a:schemeClr val="bg1"/>
                </a:solidFill>
              </a:rPr>
              <a:t>ớc trắng xóa, ngân nga, đàn dê soi mình đáy suối…</a:t>
            </a:r>
            <a:endParaRPr lang="en-US" altLang="en-US" sz="1800"/>
          </a:p>
        </p:txBody>
      </p:sp>
      <p:sp>
        <p:nvSpPr>
          <p:cNvPr id="241689" name="Text Box 25"/>
          <p:cNvSpPr txBox="1">
            <a:spLocks noChangeArrowheads="1"/>
          </p:cNvSpPr>
          <p:nvPr/>
        </p:nvSpPr>
        <p:spPr bwMode="auto">
          <a:xfrm>
            <a:off x="4254500" y="4976813"/>
            <a:ext cx="4618038" cy="646112"/>
          </a:xfrm>
          <a:prstGeom prst="rect">
            <a:avLst/>
          </a:prstGeom>
          <a:noFill/>
          <a:ln w="9525">
            <a:noFill/>
            <a:miter lim="800000"/>
            <a:headEnd/>
            <a:tailEnd/>
          </a:ln>
        </p:spPr>
        <p:txBody>
          <a:bodyPr>
            <a:spAutoFit/>
          </a:bodyPr>
          <a:lstStyle/>
          <a:p>
            <a:pPr eaLnBrk="1" hangingPunct="1">
              <a:spcBef>
                <a:spcPct val="50000"/>
              </a:spcBef>
            </a:pPr>
            <a:r>
              <a:rPr lang="en-US" altLang="en-US" sz="1800" b="1">
                <a:solidFill>
                  <a:srgbClr val="FFFF00"/>
                </a:solidFill>
              </a:rPr>
              <a:t>3/ Trong những cảnh vật đ</a:t>
            </a:r>
            <a:r>
              <a:rPr lang="vi-VN" altLang="en-US" sz="1800" b="1">
                <a:solidFill>
                  <a:srgbClr val="FFFF00"/>
                </a:solidFill>
              </a:rPr>
              <a:t>ư</a:t>
            </a:r>
            <a:r>
              <a:rPr lang="en-US" altLang="en-US" sz="1800" b="1">
                <a:solidFill>
                  <a:srgbClr val="FFFF00"/>
                </a:solidFill>
              </a:rPr>
              <a:t>ợc miêu tả, em thích nhất cảnh vật nào? Vì sao?</a:t>
            </a:r>
          </a:p>
        </p:txBody>
      </p:sp>
      <p:sp>
        <p:nvSpPr>
          <p:cNvPr id="241692" name="Text Box 28"/>
          <p:cNvSpPr txBox="1">
            <a:spLocks noChangeArrowheads="1"/>
          </p:cNvSpPr>
          <p:nvPr/>
        </p:nvSpPr>
        <p:spPr bwMode="auto">
          <a:xfrm>
            <a:off x="4525963" y="5202238"/>
            <a:ext cx="4618037" cy="646112"/>
          </a:xfrm>
          <a:prstGeom prst="rect">
            <a:avLst/>
          </a:prstGeom>
          <a:noFill/>
          <a:ln w="9525">
            <a:noFill/>
            <a:miter lim="800000"/>
            <a:headEnd/>
            <a:tailEnd/>
          </a:ln>
        </p:spPr>
        <p:txBody>
          <a:bodyPr>
            <a:spAutoFit/>
          </a:bodyPr>
          <a:lstStyle/>
          <a:p>
            <a:pPr eaLnBrk="1" hangingPunct="1">
              <a:spcBef>
                <a:spcPct val="50000"/>
              </a:spcBef>
            </a:pPr>
            <a:r>
              <a:rPr lang="en-US" altLang="en-US" sz="1800" b="1">
                <a:solidFill>
                  <a:srgbClr val="FFFF00"/>
                </a:solidFill>
              </a:rPr>
              <a:t>4/ Điều gì khiến cảnh rừng s</a:t>
            </a:r>
            <a:r>
              <a:rPr lang="vi-VN" altLang="en-US" sz="1800" b="1">
                <a:solidFill>
                  <a:srgbClr val="FFFF00"/>
                </a:solidFill>
              </a:rPr>
              <a:t>ươ</a:t>
            </a:r>
            <a:r>
              <a:rPr lang="en-US" altLang="en-US" sz="1800" b="1">
                <a:solidFill>
                  <a:srgbClr val="FFFF00"/>
                </a:solidFill>
              </a:rPr>
              <a:t>ng giá ấy nh</a:t>
            </a:r>
            <a:r>
              <a:rPr lang="vi-VN" altLang="en-US" sz="1800" b="1">
                <a:solidFill>
                  <a:srgbClr val="FFFF00"/>
                </a:solidFill>
              </a:rPr>
              <a:t>ư</a:t>
            </a:r>
            <a:r>
              <a:rPr lang="en-US" altLang="en-US" sz="1800" b="1">
                <a:solidFill>
                  <a:srgbClr val="FFFF00"/>
                </a:solidFill>
              </a:rPr>
              <a:t> ấm lên? </a:t>
            </a:r>
          </a:p>
        </p:txBody>
      </p:sp>
      <p:sp>
        <p:nvSpPr>
          <p:cNvPr id="241693" name="Text Box 29"/>
          <p:cNvSpPr txBox="1">
            <a:spLocks noChangeArrowheads="1"/>
          </p:cNvSpPr>
          <p:nvPr/>
        </p:nvSpPr>
        <p:spPr bwMode="auto">
          <a:xfrm>
            <a:off x="4525963" y="4967288"/>
            <a:ext cx="4618037" cy="646112"/>
          </a:xfrm>
          <a:prstGeom prst="rect">
            <a:avLst/>
          </a:prstGeom>
          <a:noFill/>
          <a:ln w="9525">
            <a:noFill/>
            <a:miter lim="800000"/>
            <a:headEnd/>
            <a:tailEnd/>
          </a:ln>
        </p:spPr>
        <p:txBody>
          <a:bodyPr>
            <a:spAutoFit/>
          </a:bodyPr>
          <a:lstStyle/>
          <a:p>
            <a:pPr eaLnBrk="1" hangingPunct="1">
              <a:spcBef>
                <a:spcPct val="50000"/>
              </a:spcBef>
            </a:pPr>
            <a:r>
              <a:rPr lang="en-US" altLang="en-US" sz="1800">
                <a:solidFill>
                  <a:schemeClr val="bg1"/>
                </a:solidFill>
              </a:rPr>
              <a:t>- Hình ảnh con ng</a:t>
            </a:r>
            <a:r>
              <a:rPr lang="vi-VN" altLang="en-US" sz="1800">
                <a:solidFill>
                  <a:schemeClr val="bg1"/>
                </a:solidFill>
              </a:rPr>
              <a:t>ư</a:t>
            </a:r>
            <a:r>
              <a:rPr lang="en-US" altLang="en-US" sz="1800">
                <a:solidFill>
                  <a:schemeClr val="bg1"/>
                </a:solidFill>
              </a:rPr>
              <a:t>ời tất bật, rộn ràng với công việc.</a:t>
            </a:r>
          </a:p>
        </p:txBody>
      </p:sp>
      <p:sp>
        <p:nvSpPr>
          <p:cNvPr id="16399" name="Text Box 31"/>
          <p:cNvSpPr txBox="1">
            <a:spLocks noChangeArrowheads="1"/>
          </p:cNvSpPr>
          <p:nvPr/>
        </p:nvSpPr>
        <p:spPr bwMode="auto">
          <a:xfrm>
            <a:off x="0" y="3362325"/>
            <a:ext cx="43386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
        <p:nvSpPr>
          <p:cNvPr id="241696" name="Text Box 32"/>
          <p:cNvSpPr txBox="1">
            <a:spLocks noChangeArrowheads="1"/>
          </p:cNvSpPr>
          <p:nvPr/>
        </p:nvSpPr>
        <p:spPr bwMode="auto">
          <a:xfrm>
            <a:off x="4376738" y="3298825"/>
            <a:ext cx="4503737" cy="646113"/>
          </a:xfrm>
          <a:prstGeom prst="rect">
            <a:avLst/>
          </a:prstGeom>
          <a:noFill/>
          <a:ln w="9525">
            <a:noFill/>
            <a:miter lim="800000"/>
            <a:headEnd/>
            <a:tailEnd/>
          </a:ln>
        </p:spPr>
        <p:txBody>
          <a:bodyPr>
            <a:spAutoFit/>
          </a:bodyPr>
          <a:lstStyle/>
          <a:p>
            <a:pPr eaLnBrk="1" hangingPunct="1">
              <a:spcBef>
                <a:spcPct val="50000"/>
              </a:spcBef>
            </a:pPr>
            <a:r>
              <a:rPr lang="en-US" altLang="en-US" sz="1800">
                <a:solidFill>
                  <a:srgbClr val="FFFF00"/>
                </a:solidFill>
              </a:rPr>
              <a:t>2/ Vẻ đẹp của bức tranh thiên nhiên trong bài thơ được tác giả miêu tả như thế nào?</a:t>
            </a:r>
          </a:p>
        </p:txBody>
      </p:sp>
      <p:pic>
        <p:nvPicPr>
          <p:cNvPr id="241697" name="Picture 33" descr="2"/>
          <p:cNvPicPr>
            <a:picLocks noChangeAspect="1" noChangeArrowheads="1"/>
          </p:cNvPicPr>
          <p:nvPr/>
        </p:nvPicPr>
        <p:blipFill>
          <a:blip r:embed="rId2"/>
          <a:srcRect l="29314" t="79033" r="24774"/>
          <a:stretch>
            <a:fillRect/>
          </a:stretch>
        </p:blipFill>
        <p:spPr bwMode="auto">
          <a:xfrm>
            <a:off x="0" y="3286125"/>
            <a:ext cx="5600700" cy="35718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241697"/>
                                        </p:tgtEl>
                                        <p:attrNameLst>
                                          <p:attrName>style.visibility</p:attrName>
                                        </p:attrNameLst>
                                      </p:cBhvr>
                                      <p:to>
                                        <p:strVal val="visible"/>
                                      </p:to>
                                    </p:set>
                                    <p:anim calcmode="lin" valueType="num">
                                      <p:cBhvr additive="base">
                                        <p:cTn id="7" dur="1000" fill="hold"/>
                                        <p:tgtEl>
                                          <p:spTgt spid="241697"/>
                                        </p:tgtEl>
                                        <p:attrNameLst>
                                          <p:attrName>ppt_x</p:attrName>
                                        </p:attrNameLst>
                                      </p:cBhvr>
                                      <p:tavLst>
                                        <p:tav tm="0">
                                          <p:val>
                                            <p:strVal val="0-#ppt_w/2"/>
                                          </p:val>
                                        </p:tav>
                                        <p:tav tm="100000">
                                          <p:val>
                                            <p:strVal val="#ppt_x"/>
                                          </p:val>
                                        </p:tav>
                                      </p:tavLst>
                                    </p:anim>
                                    <p:anim calcmode="lin" valueType="num">
                                      <p:cBhvr additive="base">
                                        <p:cTn id="8" dur="1000" fill="hold"/>
                                        <p:tgtEl>
                                          <p:spTgt spid="241697"/>
                                        </p:tgtEl>
                                        <p:attrNameLst>
                                          <p:attrName>ppt_y</p:attrName>
                                        </p:attrNameLst>
                                      </p:cBhvr>
                                      <p:tavLst>
                                        <p:tav tm="0">
                                          <p:val>
                                            <p:strVal val="1+#ppt_h/2"/>
                                          </p:val>
                                        </p:tav>
                                        <p:tav tm="100000">
                                          <p:val>
                                            <p:strVal val="#ppt_y"/>
                                          </p:val>
                                        </p:tav>
                                      </p:tavLst>
                                    </p:anim>
                                  </p:childTnLst>
                                </p:cTn>
                              </p:par>
                              <p:par>
                                <p:cTn id="9" presetID="5" presetClass="entr" presetSubtype="10" fill="hold" grpId="1" nodeType="withEffect">
                                  <p:stCondLst>
                                    <p:cond delay="0"/>
                                  </p:stCondLst>
                                  <p:childTnLst>
                                    <p:set>
                                      <p:cBhvr>
                                        <p:cTn id="10" dur="1" fill="hold">
                                          <p:stCondLst>
                                            <p:cond delay="0"/>
                                          </p:stCondLst>
                                        </p:cTn>
                                        <p:tgtEl>
                                          <p:spTgt spid="241685"/>
                                        </p:tgtEl>
                                        <p:attrNameLst>
                                          <p:attrName>style.visibility</p:attrName>
                                        </p:attrNameLst>
                                      </p:cBhvr>
                                      <p:to>
                                        <p:strVal val="visible"/>
                                      </p:to>
                                    </p:set>
                                    <p:animEffect transition="in" filter="checkerboard(across)">
                                      <p:cBhvr>
                                        <p:cTn id="11" dur="500"/>
                                        <p:tgtEl>
                                          <p:spTgt spid="2416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41686"/>
                                        </p:tgtEl>
                                        <p:attrNameLst>
                                          <p:attrName>style.visibility</p:attrName>
                                        </p:attrNameLst>
                                      </p:cBhvr>
                                      <p:to>
                                        <p:strVal val="visible"/>
                                      </p:to>
                                    </p:set>
                                    <p:animEffect transition="in" filter="diamond(in)">
                                      <p:cBhvr>
                                        <p:cTn id="16" dur="2000"/>
                                        <p:tgtEl>
                                          <p:spTgt spid="241686"/>
                                        </p:tgtEl>
                                      </p:cBhvr>
                                    </p:animEffect>
                                  </p:childTnLst>
                                </p:cTn>
                              </p:par>
                              <p:par>
                                <p:cTn id="17" presetID="5" presetClass="exit" presetSubtype="10" fill="hold" grpId="0" nodeType="withEffect">
                                  <p:stCondLst>
                                    <p:cond delay="0"/>
                                  </p:stCondLst>
                                  <p:childTnLst>
                                    <p:animEffect transition="out" filter="checkerboard(across)">
                                      <p:cBhvr>
                                        <p:cTn id="18" dur="500"/>
                                        <p:tgtEl>
                                          <p:spTgt spid="241685"/>
                                        </p:tgtEl>
                                      </p:cBhvr>
                                    </p:animEffect>
                                    <p:set>
                                      <p:cBhvr>
                                        <p:cTn id="19" dur="1" fill="hold">
                                          <p:stCondLst>
                                            <p:cond delay="499"/>
                                          </p:stCondLst>
                                        </p:cTn>
                                        <p:tgtEl>
                                          <p:spTgt spid="241685"/>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41696"/>
                                        </p:tgtEl>
                                        <p:attrNameLst>
                                          <p:attrName>style.visibility</p:attrName>
                                        </p:attrNameLst>
                                      </p:cBhvr>
                                      <p:to>
                                        <p:strVal val="visible"/>
                                      </p:to>
                                    </p:set>
                                    <p:animEffect transition="in" filter="diamond(in)">
                                      <p:cBhvr>
                                        <p:cTn id="24" dur="2000"/>
                                        <p:tgtEl>
                                          <p:spTgt spid="241696"/>
                                        </p:tgtEl>
                                      </p:cBhvr>
                                    </p:animEffect>
                                  </p:childTnLst>
                                </p:cTn>
                              </p:par>
                              <p:par>
                                <p:cTn id="25" presetID="2" presetClass="exit" presetSubtype="12" fill="hold" nodeType="withEffect">
                                  <p:stCondLst>
                                    <p:cond delay="0"/>
                                  </p:stCondLst>
                                  <p:childTnLst>
                                    <p:anim calcmode="lin" valueType="num">
                                      <p:cBhvr additive="base">
                                        <p:cTn id="26" dur="500"/>
                                        <p:tgtEl>
                                          <p:spTgt spid="241697"/>
                                        </p:tgtEl>
                                        <p:attrNameLst>
                                          <p:attrName>ppt_x</p:attrName>
                                        </p:attrNameLst>
                                      </p:cBhvr>
                                      <p:tavLst>
                                        <p:tav tm="0">
                                          <p:val>
                                            <p:strVal val="ppt_x"/>
                                          </p:val>
                                        </p:tav>
                                        <p:tav tm="100000">
                                          <p:val>
                                            <p:strVal val="0-ppt_w/2"/>
                                          </p:val>
                                        </p:tav>
                                      </p:tavLst>
                                    </p:anim>
                                    <p:anim calcmode="lin" valueType="num">
                                      <p:cBhvr additive="base">
                                        <p:cTn id="27" dur="500"/>
                                        <p:tgtEl>
                                          <p:spTgt spid="241697"/>
                                        </p:tgtEl>
                                        <p:attrNameLst>
                                          <p:attrName>ppt_y</p:attrName>
                                        </p:attrNameLst>
                                      </p:cBhvr>
                                      <p:tavLst>
                                        <p:tav tm="0">
                                          <p:val>
                                            <p:strVal val="ppt_y"/>
                                          </p:val>
                                        </p:tav>
                                        <p:tav tm="100000">
                                          <p:val>
                                            <p:strVal val="1+ppt_h/2"/>
                                          </p:val>
                                        </p:tav>
                                      </p:tavLst>
                                    </p:anim>
                                    <p:set>
                                      <p:cBhvr>
                                        <p:cTn id="28" dur="1" fill="hold">
                                          <p:stCondLst>
                                            <p:cond delay="499"/>
                                          </p:stCondLst>
                                        </p:cTn>
                                        <p:tgtEl>
                                          <p:spTgt spid="24169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241696"/>
                                        </p:tgtEl>
                                      </p:cBhvr>
                                    </p:animEffect>
                                    <p:set>
                                      <p:cBhvr>
                                        <p:cTn id="33" dur="1" fill="hold">
                                          <p:stCondLst>
                                            <p:cond delay="499"/>
                                          </p:stCondLst>
                                        </p:cTn>
                                        <p:tgtEl>
                                          <p:spTgt spid="241696"/>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241688"/>
                                        </p:tgtEl>
                                        <p:attrNameLst>
                                          <p:attrName>style.visibility</p:attrName>
                                        </p:attrNameLst>
                                      </p:cBhvr>
                                      <p:to>
                                        <p:strVal val="visible"/>
                                      </p:to>
                                    </p:set>
                                    <p:animEffect transition="in" filter="diamond(in)">
                                      <p:cBhvr>
                                        <p:cTn id="36" dur="2000"/>
                                        <p:tgtEl>
                                          <p:spTgt spid="24168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1689"/>
                                        </p:tgtEl>
                                        <p:attrNameLst>
                                          <p:attrName>style.visibility</p:attrName>
                                        </p:attrNameLst>
                                      </p:cBhvr>
                                      <p:to>
                                        <p:strVal val="visible"/>
                                      </p:to>
                                    </p:set>
                                    <p:animEffect transition="in" filter="checkerboard(across)">
                                      <p:cBhvr>
                                        <p:cTn id="41" dur="500"/>
                                        <p:tgtEl>
                                          <p:spTgt spid="2416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grpId="1" nodeType="clickEffect">
                                  <p:stCondLst>
                                    <p:cond delay="0"/>
                                  </p:stCondLst>
                                  <p:childTnLst>
                                    <p:animEffect transition="out" filter="box(in)">
                                      <p:cBhvr>
                                        <p:cTn id="45" dur="500"/>
                                        <p:tgtEl>
                                          <p:spTgt spid="241689"/>
                                        </p:tgtEl>
                                      </p:cBhvr>
                                    </p:animEffect>
                                    <p:set>
                                      <p:cBhvr>
                                        <p:cTn id="46" dur="1" fill="hold">
                                          <p:stCondLst>
                                            <p:cond delay="499"/>
                                          </p:stCondLst>
                                        </p:cTn>
                                        <p:tgtEl>
                                          <p:spTgt spid="241689"/>
                                        </p:tgtEl>
                                        <p:attrNameLst>
                                          <p:attrName>style.visibility</p:attrName>
                                        </p:attrNameLst>
                                      </p:cBhvr>
                                      <p:to>
                                        <p:strVal val="hidden"/>
                                      </p:to>
                                    </p:set>
                                  </p:childTnLst>
                                </p:cTn>
                              </p:par>
                              <p:par>
                                <p:cTn id="47" presetID="4" presetClass="entr" presetSubtype="16" fill="hold" grpId="0" nodeType="withEffect">
                                  <p:stCondLst>
                                    <p:cond delay="0"/>
                                  </p:stCondLst>
                                  <p:childTnLst>
                                    <p:set>
                                      <p:cBhvr>
                                        <p:cTn id="48" dur="1" fill="hold">
                                          <p:stCondLst>
                                            <p:cond delay="0"/>
                                          </p:stCondLst>
                                        </p:cTn>
                                        <p:tgtEl>
                                          <p:spTgt spid="241692"/>
                                        </p:tgtEl>
                                        <p:attrNameLst>
                                          <p:attrName>style.visibility</p:attrName>
                                        </p:attrNameLst>
                                      </p:cBhvr>
                                      <p:to>
                                        <p:strVal val="visible"/>
                                      </p:to>
                                    </p:set>
                                    <p:animEffect transition="in" filter="box(in)">
                                      <p:cBhvr>
                                        <p:cTn id="49" dur="500"/>
                                        <p:tgtEl>
                                          <p:spTgt spid="24169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xit" presetSubtype="10" fill="hold" grpId="1" nodeType="clickEffect">
                                  <p:stCondLst>
                                    <p:cond delay="0"/>
                                  </p:stCondLst>
                                  <p:childTnLst>
                                    <p:animEffect transition="out" filter="checkerboard(across)">
                                      <p:cBhvr>
                                        <p:cTn id="53" dur="500"/>
                                        <p:tgtEl>
                                          <p:spTgt spid="241692"/>
                                        </p:tgtEl>
                                      </p:cBhvr>
                                    </p:animEffect>
                                    <p:set>
                                      <p:cBhvr>
                                        <p:cTn id="54" dur="1" fill="hold">
                                          <p:stCondLst>
                                            <p:cond delay="499"/>
                                          </p:stCondLst>
                                        </p:cTn>
                                        <p:tgtEl>
                                          <p:spTgt spid="241692"/>
                                        </p:tgtEl>
                                        <p:attrNameLst>
                                          <p:attrName>style.visibility</p:attrName>
                                        </p:attrNameLst>
                                      </p:cBhvr>
                                      <p:to>
                                        <p:strVal val="hidden"/>
                                      </p:to>
                                    </p:set>
                                  </p:childTnLst>
                                </p:cTn>
                              </p:par>
                              <p:par>
                                <p:cTn id="55" presetID="5" presetClass="entr" presetSubtype="10" fill="hold" grpId="0" nodeType="withEffect">
                                  <p:stCondLst>
                                    <p:cond delay="0"/>
                                  </p:stCondLst>
                                  <p:childTnLst>
                                    <p:set>
                                      <p:cBhvr>
                                        <p:cTn id="56" dur="1" fill="hold">
                                          <p:stCondLst>
                                            <p:cond delay="0"/>
                                          </p:stCondLst>
                                        </p:cTn>
                                        <p:tgtEl>
                                          <p:spTgt spid="241693"/>
                                        </p:tgtEl>
                                        <p:attrNameLst>
                                          <p:attrName>style.visibility</p:attrName>
                                        </p:attrNameLst>
                                      </p:cBhvr>
                                      <p:to>
                                        <p:strVal val="visible"/>
                                      </p:to>
                                    </p:set>
                                    <p:animEffect transition="in" filter="checkerboard(across)">
                                      <p:cBhvr>
                                        <p:cTn id="57" dur="500"/>
                                        <p:tgtEl>
                                          <p:spTgt spid="24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85" grpId="0"/>
      <p:bldP spid="241685" grpId="1"/>
      <p:bldP spid="241686" grpId="0"/>
      <p:bldP spid="241688" grpId="0"/>
      <p:bldP spid="241689" grpId="0"/>
      <p:bldP spid="241689" grpId="1"/>
      <p:bldP spid="241692" grpId="0"/>
      <p:bldP spid="241692" grpId="1"/>
      <p:bldP spid="241693" grpId="0"/>
      <p:bldP spid="241696" grpId="0"/>
      <p:bldP spid="24169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TAY"/>
          <p:cNvPicPr>
            <a:picLocks noChangeAspect="1" noChangeArrowheads="1"/>
          </p:cNvPicPr>
          <p:nvPr/>
        </p:nvPicPr>
        <p:blipFill>
          <a:blip r:embed="rId2"/>
          <a:srcRect/>
          <a:stretch>
            <a:fillRect/>
          </a:stretch>
        </p:blipFill>
        <p:spPr bwMode="auto">
          <a:xfrm>
            <a:off x="0" y="1365250"/>
            <a:ext cx="2719388" cy="4154488"/>
          </a:xfrm>
          <a:prstGeom prst="rect">
            <a:avLst/>
          </a:prstGeom>
          <a:noFill/>
          <a:ln w="76200" cmpd="tri">
            <a:solidFill>
              <a:srgbClr val="000000"/>
            </a:solidFill>
            <a:miter lim="800000"/>
            <a:headEnd/>
            <a:tailEnd/>
          </a:ln>
        </p:spPr>
      </p:pic>
      <p:pic>
        <p:nvPicPr>
          <p:cNvPr id="17411" name="Picture 5" descr="Nguoi Dao 3"/>
          <p:cNvPicPr>
            <a:picLocks noChangeAspect="1" noChangeArrowheads="1"/>
          </p:cNvPicPr>
          <p:nvPr/>
        </p:nvPicPr>
        <p:blipFill>
          <a:blip r:embed="rId3"/>
          <a:srcRect/>
          <a:stretch>
            <a:fillRect/>
          </a:stretch>
        </p:blipFill>
        <p:spPr bwMode="auto">
          <a:xfrm>
            <a:off x="3054350" y="1343025"/>
            <a:ext cx="2928938" cy="4237038"/>
          </a:xfrm>
          <a:prstGeom prst="rect">
            <a:avLst/>
          </a:prstGeom>
          <a:noFill/>
          <a:ln w="9525">
            <a:noFill/>
            <a:miter lim="800000"/>
            <a:headEnd/>
            <a:tailEnd/>
          </a:ln>
        </p:spPr>
      </p:pic>
      <p:sp>
        <p:nvSpPr>
          <p:cNvPr id="17412" name="Text Box 6"/>
          <p:cNvSpPr txBox="1">
            <a:spLocks noChangeArrowheads="1"/>
          </p:cNvSpPr>
          <p:nvPr/>
        </p:nvSpPr>
        <p:spPr bwMode="auto">
          <a:xfrm>
            <a:off x="339725" y="5767388"/>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0000FF"/>
                </a:solidFill>
              </a:rPr>
              <a:t>Người Tày</a:t>
            </a:r>
          </a:p>
        </p:txBody>
      </p:sp>
      <p:sp>
        <p:nvSpPr>
          <p:cNvPr id="17413" name="Text Box 7"/>
          <p:cNvSpPr txBox="1">
            <a:spLocks noChangeArrowheads="1"/>
          </p:cNvSpPr>
          <p:nvPr/>
        </p:nvSpPr>
        <p:spPr bwMode="auto">
          <a:xfrm>
            <a:off x="6462713" y="5738813"/>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accent2"/>
                </a:solidFill>
              </a:rPr>
              <a:t>Người Giáy</a:t>
            </a:r>
          </a:p>
        </p:txBody>
      </p:sp>
      <p:sp>
        <p:nvSpPr>
          <p:cNvPr id="17414" name="Text Box 8"/>
          <p:cNvSpPr txBox="1">
            <a:spLocks noChangeArrowheads="1"/>
          </p:cNvSpPr>
          <p:nvPr/>
        </p:nvSpPr>
        <p:spPr bwMode="auto">
          <a:xfrm>
            <a:off x="3384550" y="5737225"/>
            <a:ext cx="22225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accent2"/>
                </a:solidFill>
              </a:rPr>
              <a:t>Người Dao</a:t>
            </a:r>
          </a:p>
        </p:txBody>
      </p:sp>
      <p:pic>
        <p:nvPicPr>
          <p:cNvPr id="17415" name="Picture 9" descr="nguoi Giay"/>
          <p:cNvPicPr>
            <a:picLocks noChangeAspect="1" noChangeArrowheads="1"/>
          </p:cNvPicPr>
          <p:nvPr/>
        </p:nvPicPr>
        <p:blipFill>
          <a:blip r:embed="rId4"/>
          <a:srcRect/>
          <a:stretch>
            <a:fillRect/>
          </a:stretch>
        </p:blipFill>
        <p:spPr bwMode="auto">
          <a:xfrm>
            <a:off x="6211888" y="1335088"/>
            <a:ext cx="2724150" cy="4183062"/>
          </a:xfrm>
          <a:prstGeom prst="rect">
            <a:avLst/>
          </a:prstGeom>
          <a:noFill/>
          <a:ln w="9525">
            <a:noFill/>
            <a:miter lim="800000"/>
            <a:headEnd/>
            <a:tailEnd/>
          </a:ln>
        </p:spPr>
      </p:pic>
      <p:sp>
        <p:nvSpPr>
          <p:cNvPr id="17416" name="AutoShape 10">
            <a:hlinkClick r:id="rId5" action="ppaction://hlinksldjump"/>
          </p:cNvPr>
          <p:cNvSpPr>
            <a:spLocks noChangeArrowheads="1"/>
          </p:cNvSpPr>
          <p:nvPr/>
        </p:nvSpPr>
        <p:spPr bwMode="auto">
          <a:xfrm>
            <a:off x="8369300" y="6286500"/>
            <a:ext cx="774700" cy="571500"/>
          </a:xfrm>
          <a:prstGeom prst="leftArrow">
            <a:avLst>
              <a:gd name="adj1" fmla="val 50000"/>
              <a:gd name="adj2" fmla="val 33889"/>
            </a:avLst>
          </a:prstGeom>
          <a:solidFill>
            <a:srgbClr val="FFFF66"/>
          </a:solidFill>
          <a:ln w="9525">
            <a:noFill/>
            <a:miter lim="800000"/>
            <a:headEnd/>
            <a:tailEnd/>
          </a:ln>
        </p:spPr>
        <p:txBody>
          <a:bodyPr wrap="none" anchor="ctr"/>
          <a:lstStyle/>
          <a:p>
            <a:pPr algn="ctr" eaLnBrk="1" hangingPunct="1"/>
            <a:r>
              <a:rPr lang="en-US" altLang="en-US" sz="1600" b="1">
                <a:solidFill>
                  <a:srgbClr val="FF9900"/>
                </a:solidFill>
              </a:rPr>
              <a:t>THB</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8435"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8436"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8437"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8438"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245771" name="Text Box 11"/>
          <p:cNvSpPr txBox="1">
            <a:spLocks noChangeArrowheads="1"/>
          </p:cNvSpPr>
          <p:nvPr/>
        </p:nvSpPr>
        <p:spPr bwMode="auto">
          <a:xfrm>
            <a:off x="563563" y="5694363"/>
            <a:ext cx="7974012" cy="1016000"/>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FFFF00"/>
                </a:solidFill>
              </a:rPr>
              <a:t>	</a:t>
            </a:r>
            <a:r>
              <a:rPr lang="en-US" altLang="en-US" b="1" u="sng">
                <a:solidFill>
                  <a:srgbClr val="FF0000"/>
                </a:solidFill>
              </a:rPr>
              <a:t>Nội dung:</a:t>
            </a:r>
            <a:r>
              <a:rPr lang="en-US" altLang="en-US" b="1">
                <a:solidFill>
                  <a:srgbClr val="FFFF00"/>
                </a:solidFill>
              </a:rPr>
              <a:t> Ca ngợi vẻ đẹp th</a:t>
            </a:r>
            <a:r>
              <a:rPr lang="vi-VN" altLang="en-US" b="1">
                <a:solidFill>
                  <a:srgbClr val="FFFF00"/>
                </a:solidFill>
              </a:rPr>
              <a:t>ơ</a:t>
            </a:r>
            <a:r>
              <a:rPr lang="en-US" altLang="en-US" b="1">
                <a:solidFill>
                  <a:srgbClr val="FFFF00"/>
                </a:solidFill>
              </a:rPr>
              <a:t> mộng của thiên nhiên vùng núi cao và cuộc sống thanh bình trong lao động của đồng bào các dân tộc.</a:t>
            </a:r>
          </a:p>
        </p:txBody>
      </p:sp>
      <p:sp>
        <p:nvSpPr>
          <p:cNvPr id="18440" name="Line 15"/>
          <p:cNvSpPr>
            <a:spLocks noChangeShapeType="1"/>
          </p:cNvSpPr>
          <p:nvPr/>
        </p:nvSpPr>
        <p:spPr bwMode="auto">
          <a:xfrm flipH="1">
            <a:off x="4227513" y="2017713"/>
            <a:ext cx="14287" cy="3700462"/>
          </a:xfrm>
          <a:prstGeom prst="line">
            <a:avLst/>
          </a:prstGeom>
          <a:noFill/>
          <a:ln w="38100">
            <a:solidFill>
              <a:schemeClr val="bg1"/>
            </a:solidFill>
            <a:round/>
            <a:headEnd/>
            <a:tailEnd/>
          </a:ln>
        </p:spPr>
        <p:txBody>
          <a:bodyPr wrap="none" anchor="ctr"/>
          <a:lstStyle/>
          <a:p>
            <a:endParaRPr lang="en-US"/>
          </a:p>
        </p:txBody>
      </p:sp>
      <p:sp>
        <p:nvSpPr>
          <p:cNvPr id="18441" name="Text Box 16"/>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18442" name="Text Box 18"/>
          <p:cNvSpPr txBox="1">
            <a:spLocks noChangeArrowheads="1"/>
          </p:cNvSpPr>
          <p:nvPr/>
        </p:nvSpPr>
        <p:spPr bwMode="auto">
          <a:xfrm>
            <a:off x="4268788" y="2452688"/>
            <a:ext cx="4618037" cy="1006475"/>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Đèo cao giữa hai vách đá; từ đỉnh đèo có thể nhìn thấy cả một khoảng trời lộ ra, có mây bay, gió thoảng…</a:t>
            </a:r>
          </a:p>
        </p:txBody>
      </p:sp>
      <p:sp>
        <p:nvSpPr>
          <p:cNvPr id="18443" name="Text Box 20"/>
          <p:cNvSpPr txBox="1">
            <a:spLocks noChangeArrowheads="1"/>
          </p:cNvSpPr>
          <p:nvPr/>
        </p:nvSpPr>
        <p:spPr bwMode="auto">
          <a:xfrm>
            <a:off x="4324350" y="3432175"/>
            <a:ext cx="4618038" cy="1938338"/>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S</a:t>
            </a:r>
            <a:r>
              <a:rPr lang="vi-VN" altLang="en-US">
                <a:solidFill>
                  <a:schemeClr val="bg1"/>
                </a:solidFill>
              </a:rPr>
              <a:t>ươ</a:t>
            </a:r>
            <a:r>
              <a:rPr lang="en-US" altLang="en-US">
                <a:solidFill>
                  <a:schemeClr val="bg1"/>
                </a:solidFill>
              </a:rPr>
              <a:t>ng khói huyền ảo, cây trái ngút ngàn, sắc màu cỏ hoa, vạt n</a:t>
            </a:r>
            <a:r>
              <a:rPr lang="vi-VN" altLang="en-US">
                <a:solidFill>
                  <a:schemeClr val="bg1"/>
                </a:solidFill>
              </a:rPr>
              <a:t>ươ</a:t>
            </a:r>
            <a:r>
              <a:rPr lang="en-US" altLang="en-US">
                <a:solidFill>
                  <a:schemeClr val="bg1"/>
                </a:solidFill>
              </a:rPr>
              <a:t>ng, lòng thung lúa chín vàng, khoảng trời bồng bềnh mây trôi… thác n</a:t>
            </a:r>
            <a:r>
              <a:rPr lang="vi-VN" altLang="en-US">
                <a:solidFill>
                  <a:schemeClr val="bg1"/>
                </a:solidFill>
              </a:rPr>
              <a:t>ư</a:t>
            </a:r>
            <a:r>
              <a:rPr lang="en-US" altLang="en-US">
                <a:solidFill>
                  <a:schemeClr val="bg1"/>
                </a:solidFill>
              </a:rPr>
              <a:t>ớc trắng xóa vang vọng, ngân nga, đàn dê soi bóng xuống đáy n</a:t>
            </a:r>
            <a:r>
              <a:rPr lang="vi-VN" altLang="en-US">
                <a:solidFill>
                  <a:schemeClr val="bg1"/>
                </a:solidFill>
              </a:rPr>
              <a:t>ư</a:t>
            </a:r>
            <a:r>
              <a:rPr lang="en-US" altLang="en-US">
                <a:solidFill>
                  <a:schemeClr val="bg1"/>
                </a:solidFill>
              </a:rPr>
              <a:t>ớc….</a:t>
            </a:r>
          </a:p>
        </p:txBody>
      </p:sp>
      <p:sp>
        <p:nvSpPr>
          <p:cNvPr id="18444" name="Text Box 23"/>
          <p:cNvSpPr txBox="1">
            <a:spLocks noChangeArrowheads="1"/>
          </p:cNvSpPr>
          <p:nvPr/>
        </p:nvSpPr>
        <p:spPr bwMode="auto">
          <a:xfrm>
            <a:off x="4310063" y="5011738"/>
            <a:ext cx="4618037" cy="701675"/>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 Hình ảnh con ng</a:t>
            </a:r>
            <a:r>
              <a:rPr lang="vi-VN" altLang="en-US">
                <a:solidFill>
                  <a:schemeClr val="bg1"/>
                </a:solidFill>
              </a:rPr>
              <a:t>ư</a:t>
            </a:r>
            <a:r>
              <a:rPr lang="en-US" altLang="en-US">
                <a:solidFill>
                  <a:schemeClr val="bg1"/>
                </a:solidFill>
              </a:rPr>
              <a:t>ời tất bật, rộn ràng với công việc.</a:t>
            </a:r>
          </a:p>
        </p:txBody>
      </p:sp>
      <p:sp>
        <p:nvSpPr>
          <p:cNvPr id="18445" name="AutoShape 25">
            <a:hlinkClick r:id="rId2" action="ppaction://hlinksldjump"/>
          </p:cNvPr>
          <p:cNvSpPr>
            <a:spLocks noChangeArrowheads="1"/>
          </p:cNvSpPr>
          <p:nvPr/>
        </p:nvSpPr>
        <p:spPr bwMode="auto">
          <a:xfrm>
            <a:off x="8242300" y="62357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996600"/>
                </a:solidFill>
              </a:rPr>
              <a:t>Bài thơ</a:t>
            </a:r>
          </a:p>
        </p:txBody>
      </p:sp>
      <p:sp>
        <p:nvSpPr>
          <p:cNvPr id="18446" name="Text Box 26"/>
          <p:cNvSpPr txBox="1">
            <a:spLocks noChangeArrowheads="1"/>
          </p:cNvSpPr>
          <p:nvPr/>
        </p:nvSpPr>
        <p:spPr bwMode="auto">
          <a:xfrm>
            <a:off x="0" y="2587625"/>
            <a:ext cx="4922838" cy="2124075"/>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chemeClr val="bg1"/>
                </a:solidFill>
              </a:rPr>
              <a:t>Ng</a:t>
            </a:r>
            <a:r>
              <a:rPr lang="vi-VN" altLang="en-US" sz="2400" b="1">
                <a:solidFill>
                  <a:schemeClr val="bg1"/>
                </a:solidFill>
              </a:rPr>
              <a:t>ư</a:t>
            </a:r>
            <a:r>
              <a:rPr lang="en-US" altLang="en-US" sz="2400" b="1">
                <a:solidFill>
                  <a:schemeClr val="bg1"/>
                </a:solidFill>
              </a:rPr>
              <a:t>ời Tày</a:t>
            </a:r>
            <a:r>
              <a:rPr lang="en-US" altLang="en-US" sz="2400" b="1">
                <a:solidFill>
                  <a:srgbClr val="FFFF00"/>
                </a:solidFill>
              </a:rPr>
              <a:t>/</a:t>
            </a:r>
            <a:r>
              <a:rPr lang="en-US" altLang="en-US" sz="2400" b="1">
                <a:solidFill>
                  <a:schemeClr val="bg1"/>
                </a:solidFill>
              </a:rPr>
              <a:t> từ khắp ngả</a:t>
            </a:r>
            <a:r>
              <a:rPr lang="en-US" altLang="en-US" sz="2400" b="1">
                <a:solidFill>
                  <a:srgbClr val="FFFF00"/>
                </a:solidFill>
              </a:rPr>
              <a:t>/</a:t>
            </a:r>
          </a:p>
          <a:p>
            <a:pPr eaLnBrk="1" hangingPunct="1">
              <a:spcBef>
                <a:spcPct val="50000"/>
              </a:spcBef>
            </a:pPr>
            <a:r>
              <a:rPr lang="en-US" altLang="en-US" sz="2400" b="1">
                <a:solidFill>
                  <a:schemeClr val="bg1"/>
                </a:solidFill>
              </a:rPr>
              <a:t>Đi gặt lúa</a:t>
            </a:r>
            <a:r>
              <a:rPr lang="en-US" altLang="en-US" sz="2400" b="1">
                <a:solidFill>
                  <a:srgbClr val="FFFF00"/>
                </a:solidFill>
              </a:rPr>
              <a:t>/</a:t>
            </a:r>
            <a:r>
              <a:rPr lang="en-US" altLang="en-US" sz="2400" b="1">
                <a:solidFill>
                  <a:schemeClr val="bg1"/>
                </a:solidFill>
              </a:rPr>
              <a:t> trồng rau</a:t>
            </a:r>
            <a:r>
              <a:rPr lang="en-US" altLang="en-US" sz="2400" b="1">
                <a:solidFill>
                  <a:srgbClr val="FFFF00"/>
                </a:solidFill>
              </a:rPr>
              <a:t>/</a:t>
            </a:r>
          </a:p>
          <a:p>
            <a:pPr eaLnBrk="1" hangingPunct="1">
              <a:spcBef>
                <a:spcPct val="50000"/>
              </a:spcBef>
            </a:pPr>
            <a:r>
              <a:rPr lang="en-US" altLang="en-US" sz="2400" b="1">
                <a:solidFill>
                  <a:schemeClr val="bg1"/>
                </a:solidFill>
              </a:rPr>
              <a:t>Những ng</a:t>
            </a:r>
            <a:r>
              <a:rPr lang="vi-VN" altLang="en-US" sz="2400" b="1">
                <a:solidFill>
                  <a:schemeClr val="bg1"/>
                </a:solidFill>
              </a:rPr>
              <a:t>ư</a:t>
            </a:r>
            <a:r>
              <a:rPr lang="en-US" altLang="en-US" sz="2400" b="1">
                <a:solidFill>
                  <a:schemeClr val="bg1"/>
                </a:solidFill>
              </a:rPr>
              <a:t>ời Giáy,</a:t>
            </a:r>
            <a:r>
              <a:rPr lang="en-US" altLang="en-US" sz="2400" b="1">
                <a:solidFill>
                  <a:srgbClr val="FFFF00"/>
                </a:solidFill>
              </a:rPr>
              <a:t>/</a:t>
            </a:r>
            <a:r>
              <a:rPr lang="en-US" altLang="en-US" sz="2400" b="1">
                <a:solidFill>
                  <a:schemeClr val="bg1"/>
                </a:solidFill>
              </a:rPr>
              <a:t> ng</a:t>
            </a:r>
            <a:r>
              <a:rPr lang="vi-VN" altLang="en-US" sz="2400" b="1">
                <a:solidFill>
                  <a:schemeClr val="bg1"/>
                </a:solidFill>
              </a:rPr>
              <a:t>ư</a:t>
            </a:r>
            <a:r>
              <a:rPr lang="en-US" altLang="en-US" sz="2400" b="1">
                <a:solidFill>
                  <a:schemeClr val="bg1"/>
                </a:solidFill>
              </a:rPr>
              <a:t>ời Dao</a:t>
            </a:r>
            <a:r>
              <a:rPr lang="en-US" altLang="en-US" sz="2400" b="1">
                <a:solidFill>
                  <a:srgbClr val="FFFF00"/>
                </a:solidFill>
              </a:rPr>
              <a:t>/</a:t>
            </a:r>
          </a:p>
          <a:p>
            <a:pPr eaLnBrk="1" hangingPunct="1">
              <a:spcBef>
                <a:spcPct val="50000"/>
              </a:spcBef>
            </a:pPr>
            <a:r>
              <a:rPr lang="en-US" altLang="en-US" sz="2400" b="1">
                <a:solidFill>
                  <a:schemeClr val="bg1"/>
                </a:solidFill>
              </a:rPr>
              <a:t>Đi tìm măng, </a:t>
            </a:r>
            <a:r>
              <a:rPr lang="en-US" altLang="en-US" sz="2400" b="1">
                <a:solidFill>
                  <a:srgbClr val="FFFF00"/>
                </a:solidFill>
              </a:rPr>
              <a:t>/</a:t>
            </a:r>
            <a:r>
              <a:rPr lang="en-US" altLang="en-US" sz="2400" b="1">
                <a:solidFill>
                  <a:schemeClr val="bg1"/>
                </a:solidFill>
              </a:rPr>
              <a:t> hái nấm</a:t>
            </a:r>
            <a:r>
              <a:rPr lang="en-US" altLang="en-US" sz="2400"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71"/>
                                        </p:tgtEl>
                                        <p:attrNameLst>
                                          <p:attrName>style.visibility</p:attrName>
                                        </p:attrNameLst>
                                      </p:cBhvr>
                                      <p:to>
                                        <p:strVal val="visible"/>
                                      </p:to>
                                    </p:set>
                                    <p:animEffect transition="in" filter="checkerboard(across)">
                                      <p:cBhvr>
                                        <p:cTn id="7" dur="500"/>
                                        <p:tgtEl>
                                          <p:spTgt spid="245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9459"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9460"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9461"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9462"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19463" name="Line 15"/>
          <p:cNvSpPr>
            <a:spLocks noChangeShapeType="1"/>
          </p:cNvSpPr>
          <p:nvPr/>
        </p:nvSpPr>
        <p:spPr bwMode="auto">
          <a:xfrm flipH="1">
            <a:off x="4498975" y="2017713"/>
            <a:ext cx="14288" cy="4425950"/>
          </a:xfrm>
          <a:prstGeom prst="line">
            <a:avLst/>
          </a:prstGeom>
          <a:noFill/>
          <a:ln w="38100">
            <a:solidFill>
              <a:schemeClr val="bg1"/>
            </a:solidFill>
            <a:round/>
            <a:headEnd/>
            <a:tailEnd/>
          </a:ln>
        </p:spPr>
        <p:txBody>
          <a:bodyPr wrap="none" anchor="ctr"/>
          <a:lstStyle/>
          <a:p>
            <a:endParaRPr lang="en-US"/>
          </a:p>
        </p:txBody>
      </p:sp>
      <p:sp>
        <p:nvSpPr>
          <p:cNvPr id="19464" name="Text Box 16"/>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19465" name="Text Box 25"/>
          <p:cNvSpPr txBox="1">
            <a:spLocks noChangeArrowheads="1"/>
          </p:cNvSpPr>
          <p:nvPr/>
        </p:nvSpPr>
        <p:spPr bwMode="auto">
          <a:xfrm>
            <a:off x="569913" y="2303463"/>
            <a:ext cx="3746500" cy="1768475"/>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Nhìn ra xa ngút ngát</a:t>
            </a:r>
          </a:p>
          <a:p>
            <a:pPr eaLnBrk="1" hangingPunct="1">
              <a:spcBef>
                <a:spcPct val="50000"/>
              </a:spcBef>
            </a:pPr>
            <a:r>
              <a:rPr lang="en-US" altLang="en-US" b="1">
                <a:solidFill>
                  <a:schemeClr val="bg1"/>
                </a:solidFill>
              </a:rPr>
              <a:t>Bao sắc màu cỏ hoa</a:t>
            </a:r>
          </a:p>
          <a:p>
            <a:pPr eaLnBrk="1" hangingPunct="1">
              <a:spcBef>
                <a:spcPct val="50000"/>
              </a:spcBef>
            </a:pPr>
            <a:r>
              <a:rPr lang="en-US" altLang="en-US" b="1">
                <a:solidFill>
                  <a:schemeClr val="bg1"/>
                </a:solidFill>
              </a:rPr>
              <a:t>Con thác réo ngân nga</a:t>
            </a:r>
          </a:p>
          <a:p>
            <a:pPr eaLnBrk="1" hangingPunct="1">
              <a:spcBef>
                <a:spcPct val="50000"/>
              </a:spcBef>
            </a:pPr>
            <a:r>
              <a:rPr lang="en-US" altLang="en-US" b="1">
                <a:solidFill>
                  <a:schemeClr val="bg1"/>
                </a:solidFill>
              </a:rPr>
              <a:t>Đàn dê soi đáy suối</a:t>
            </a:r>
          </a:p>
        </p:txBody>
      </p:sp>
      <p:sp>
        <p:nvSpPr>
          <p:cNvPr id="19466" name="Text Box 26"/>
          <p:cNvSpPr txBox="1">
            <a:spLocks noChangeArrowheads="1"/>
          </p:cNvSpPr>
          <p:nvPr/>
        </p:nvSpPr>
        <p:spPr bwMode="auto">
          <a:xfrm>
            <a:off x="503238" y="4359275"/>
            <a:ext cx="4292600" cy="1768475"/>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Giữa ngút ngàn cây trái</a:t>
            </a:r>
          </a:p>
          <a:p>
            <a:pPr eaLnBrk="1" hangingPunct="1">
              <a:spcBef>
                <a:spcPct val="50000"/>
              </a:spcBef>
            </a:pPr>
            <a:r>
              <a:rPr lang="en-US" altLang="en-US" b="1">
                <a:solidFill>
                  <a:schemeClr val="bg1"/>
                </a:solidFill>
              </a:rPr>
              <a:t>Dọc vùng rừng nguyên sơ</a:t>
            </a:r>
          </a:p>
          <a:p>
            <a:pPr eaLnBrk="1" hangingPunct="1">
              <a:spcBef>
                <a:spcPct val="50000"/>
              </a:spcBef>
            </a:pPr>
            <a:r>
              <a:rPr lang="en-US" altLang="en-US" b="1">
                <a:solidFill>
                  <a:schemeClr val="bg1"/>
                </a:solidFill>
              </a:rPr>
              <a:t>Không biết thực hay mơ</a:t>
            </a:r>
          </a:p>
          <a:p>
            <a:pPr eaLnBrk="1" hangingPunct="1">
              <a:spcBef>
                <a:spcPct val="50000"/>
              </a:spcBef>
            </a:pPr>
            <a:r>
              <a:rPr lang="en-US" altLang="en-US" b="1">
                <a:solidFill>
                  <a:schemeClr val="bg1"/>
                </a:solidFill>
              </a:rPr>
              <a:t>Ráng chiều như hơi khói …</a:t>
            </a:r>
          </a:p>
        </p:txBody>
      </p:sp>
      <p:sp>
        <p:nvSpPr>
          <p:cNvPr id="19467" name="Text Box 27"/>
          <p:cNvSpPr txBox="1">
            <a:spLocks noChangeArrowheads="1"/>
          </p:cNvSpPr>
          <p:nvPr/>
        </p:nvSpPr>
        <p:spPr bwMode="auto">
          <a:xfrm>
            <a:off x="4970463" y="2938463"/>
            <a:ext cx="3643312" cy="267811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FF00"/>
                </a:solidFill>
              </a:rPr>
              <a:t>	</a:t>
            </a:r>
            <a:r>
              <a:rPr lang="en-US" altLang="en-US" sz="2400" b="1" u="sng">
                <a:solidFill>
                  <a:srgbClr val="FF0000"/>
                </a:solidFill>
              </a:rPr>
              <a:t>Nội dung:</a:t>
            </a:r>
            <a:r>
              <a:rPr lang="en-US" altLang="en-US" sz="2400" b="1">
                <a:solidFill>
                  <a:srgbClr val="FFFF00"/>
                </a:solidFill>
              </a:rPr>
              <a:t> Ca ngợi vẻ đẹp th</a:t>
            </a:r>
            <a:r>
              <a:rPr lang="vi-VN" altLang="en-US" sz="2400" b="1">
                <a:solidFill>
                  <a:srgbClr val="FFFF00"/>
                </a:solidFill>
              </a:rPr>
              <a:t>ơ</a:t>
            </a:r>
            <a:r>
              <a:rPr lang="en-US" altLang="en-US" sz="2400" b="1">
                <a:solidFill>
                  <a:srgbClr val="FFFF00"/>
                </a:solidFill>
              </a:rPr>
              <a:t> mộng của thiên nhiên vùng núi cao và cuộc sống thanh bình trong lao động của đồng bào các dân tộc.</a:t>
            </a: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20483"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20484" name="Text Box 6"/>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20485" name="Text Box 7"/>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20486" name="Text Box 8"/>
          <p:cNvSpPr txBox="1">
            <a:spLocks noChangeArrowheads="1"/>
          </p:cNvSpPr>
          <p:nvPr/>
        </p:nvSpPr>
        <p:spPr bwMode="auto">
          <a:xfrm>
            <a:off x="-581025" y="17907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LUYỆN ĐỌC</a:t>
            </a:r>
          </a:p>
        </p:txBody>
      </p:sp>
      <p:sp>
        <p:nvSpPr>
          <p:cNvPr id="20487" name="Text Box 9"/>
          <p:cNvSpPr txBox="1">
            <a:spLocks noChangeArrowheads="1"/>
          </p:cNvSpPr>
          <p:nvPr/>
        </p:nvSpPr>
        <p:spPr bwMode="auto">
          <a:xfrm>
            <a:off x="4624388" y="2673350"/>
            <a:ext cx="4359275" cy="3046413"/>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FF00"/>
                </a:solidFill>
              </a:rPr>
              <a:t>	</a:t>
            </a:r>
            <a:r>
              <a:rPr lang="en-US" altLang="en-US" sz="2400" b="1" u="sng">
                <a:solidFill>
                  <a:schemeClr val="bg1"/>
                </a:solidFill>
              </a:rPr>
              <a:t>Nội dung:</a:t>
            </a:r>
            <a:r>
              <a:rPr lang="en-US" altLang="en-US" sz="2400" b="1">
                <a:solidFill>
                  <a:srgbClr val="FFFF00"/>
                </a:solidFill>
              </a:rPr>
              <a:t> Ca ngợi vẻ đẹp của cuộc sống trên miền núi cao – n</a:t>
            </a:r>
            <a:r>
              <a:rPr lang="vi-VN" altLang="en-US" sz="2400" b="1">
                <a:solidFill>
                  <a:srgbClr val="FFFF00"/>
                </a:solidFill>
              </a:rPr>
              <a:t>ơ</a:t>
            </a:r>
            <a:r>
              <a:rPr lang="en-US" altLang="en-US" sz="2400" b="1">
                <a:solidFill>
                  <a:srgbClr val="FFFF00"/>
                </a:solidFill>
              </a:rPr>
              <a:t>i có thiên nhiên m</a:t>
            </a:r>
            <a:r>
              <a:rPr lang="vi-VN" altLang="en-US" sz="2400" b="1">
                <a:solidFill>
                  <a:srgbClr val="FFFF00"/>
                </a:solidFill>
              </a:rPr>
              <a:t>ơ</a:t>
            </a:r>
            <a:r>
              <a:rPr lang="en-US" altLang="en-US" sz="2400" b="1">
                <a:solidFill>
                  <a:srgbClr val="FFFF00"/>
                </a:solidFill>
              </a:rPr>
              <a:t> mộng, khoáng đạt, trong lành cùng những con ng</a:t>
            </a:r>
            <a:r>
              <a:rPr lang="vi-VN" altLang="en-US" sz="2400" b="1">
                <a:solidFill>
                  <a:srgbClr val="FFFF00"/>
                </a:solidFill>
              </a:rPr>
              <a:t>ư</a:t>
            </a:r>
            <a:r>
              <a:rPr lang="en-US" altLang="en-US" sz="2400" b="1">
                <a:solidFill>
                  <a:srgbClr val="FFFF00"/>
                </a:solidFill>
              </a:rPr>
              <a:t>ời chịu th</a:t>
            </a:r>
            <a:r>
              <a:rPr lang="vi-VN" altLang="en-US" sz="2400" b="1">
                <a:solidFill>
                  <a:srgbClr val="FFFF00"/>
                </a:solidFill>
              </a:rPr>
              <a:t>ươ</a:t>
            </a:r>
            <a:r>
              <a:rPr lang="en-US" altLang="en-US" sz="2400" b="1">
                <a:solidFill>
                  <a:srgbClr val="FFFF00"/>
                </a:solidFill>
              </a:rPr>
              <a:t>ng chịu khó, hăng say lao động làm đẹp cho quê h</a:t>
            </a:r>
            <a:r>
              <a:rPr lang="vi-VN" altLang="en-US" sz="2400" b="1">
                <a:solidFill>
                  <a:srgbClr val="FFFF00"/>
                </a:solidFill>
              </a:rPr>
              <a:t>ươ</a:t>
            </a:r>
            <a:r>
              <a:rPr lang="en-US" altLang="en-US" sz="2400" b="1">
                <a:solidFill>
                  <a:srgbClr val="FFFF00"/>
                </a:solidFill>
              </a:rPr>
              <a:t>ng.</a:t>
            </a:r>
          </a:p>
        </p:txBody>
      </p:sp>
      <p:sp>
        <p:nvSpPr>
          <p:cNvPr id="20488" name="Line 10"/>
          <p:cNvSpPr>
            <a:spLocks noChangeShapeType="1"/>
          </p:cNvSpPr>
          <p:nvPr/>
        </p:nvSpPr>
        <p:spPr bwMode="auto">
          <a:xfrm flipH="1">
            <a:off x="4498975" y="2017713"/>
            <a:ext cx="14288" cy="4425950"/>
          </a:xfrm>
          <a:prstGeom prst="line">
            <a:avLst/>
          </a:prstGeom>
          <a:noFill/>
          <a:ln w="38100">
            <a:solidFill>
              <a:schemeClr val="bg1"/>
            </a:solidFill>
            <a:round/>
            <a:headEnd/>
            <a:tailEnd/>
          </a:ln>
        </p:spPr>
        <p:txBody>
          <a:bodyPr wrap="none" anchor="ctr"/>
          <a:lstStyle/>
          <a:p>
            <a:endParaRPr lang="en-US"/>
          </a:p>
        </p:txBody>
      </p:sp>
      <p:sp>
        <p:nvSpPr>
          <p:cNvPr id="20489" name="Text Box 11"/>
          <p:cNvSpPr txBox="1">
            <a:spLocks noChangeArrowheads="1"/>
          </p:cNvSpPr>
          <p:nvPr/>
        </p:nvSpPr>
        <p:spPr bwMode="auto">
          <a:xfrm>
            <a:off x="4267200" y="1892300"/>
            <a:ext cx="4876800" cy="366713"/>
          </a:xfrm>
          <a:prstGeom prst="rect">
            <a:avLst/>
          </a:prstGeom>
          <a:noFill/>
          <a:ln w="9525">
            <a:noFill/>
            <a:miter lim="800000"/>
            <a:headEnd/>
            <a:tailEnd/>
          </a:ln>
        </p:spPr>
        <p:txBody>
          <a:bodyPr>
            <a:spAutoFit/>
          </a:bodyPr>
          <a:lstStyle/>
          <a:p>
            <a:pPr algn="ctr" eaLnBrk="1" hangingPunct="1">
              <a:spcBef>
                <a:spcPct val="50000"/>
              </a:spcBef>
            </a:pPr>
            <a:r>
              <a:rPr lang="en-US" altLang="en-US" sz="1800" u="sng">
                <a:solidFill>
                  <a:schemeClr val="bg1"/>
                </a:solidFill>
              </a:rPr>
              <a:t>TÌM HIỂU BÀI</a:t>
            </a:r>
          </a:p>
        </p:txBody>
      </p:sp>
      <p:sp>
        <p:nvSpPr>
          <p:cNvPr id="20490" name="AutoShape 12">
            <a:hlinkClick r:id="rId2" action="ppaction://hlinksldjump"/>
          </p:cNvPr>
          <p:cNvSpPr>
            <a:spLocks noChangeArrowheads="1"/>
          </p:cNvSpPr>
          <p:nvPr/>
        </p:nvSpPr>
        <p:spPr bwMode="auto">
          <a:xfrm>
            <a:off x="8242300" y="62357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996600"/>
                </a:solidFill>
              </a:rPr>
              <a:t>HTL</a:t>
            </a:r>
          </a:p>
        </p:txBody>
      </p:sp>
      <p:sp>
        <p:nvSpPr>
          <p:cNvPr id="20491" name="Text Box 15"/>
          <p:cNvSpPr txBox="1">
            <a:spLocks noChangeArrowheads="1"/>
          </p:cNvSpPr>
          <p:nvPr/>
        </p:nvSpPr>
        <p:spPr bwMode="auto">
          <a:xfrm>
            <a:off x="517525" y="2244725"/>
            <a:ext cx="3746500" cy="2124075"/>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Nhìn ra xa/</a:t>
            </a:r>
            <a:r>
              <a:rPr lang="en-US" altLang="en-US" sz="2400"/>
              <a:t> </a:t>
            </a:r>
            <a:r>
              <a:rPr lang="en-US" altLang="en-US" sz="2400" i="1" u="sng">
                <a:solidFill>
                  <a:srgbClr val="FFFF00"/>
                </a:solidFill>
              </a:rPr>
              <a:t>ngút ngát/</a:t>
            </a:r>
          </a:p>
          <a:p>
            <a:pPr eaLnBrk="1" hangingPunct="1">
              <a:spcBef>
                <a:spcPct val="50000"/>
              </a:spcBef>
            </a:pPr>
            <a:r>
              <a:rPr lang="en-US" altLang="en-US" sz="2400">
                <a:solidFill>
                  <a:schemeClr val="bg1"/>
                </a:solidFill>
              </a:rPr>
              <a:t>Bao sắc màu / cỏ hoa/</a:t>
            </a:r>
          </a:p>
          <a:p>
            <a:pPr eaLnBrk="1" hangingPunct="1">
              <a:spcBef>
                <a:spcPct val="50000"/>
              </a:spcBef>
            </a:pPr>
            <a:r>
              <a:rPr lang="en-US" altLang="en-US" sz="2400">
                <a:solidFill>
                  <a:schemeClr val="bg1"/>
                </a:solidFill>
              </a:rPr>
              <a:t>Con thác réo/</a:t>
            </a:r>
            <a:r>
              <a:rPr lang="en-US" altLang="en-US" sz="2400"/>
              <a:t> </a:t>
            </a:r>
            <a:r>
              <a:rPr lang="en-US" altLang="en-US" sz="2400" i="1" u="sng">
                <a:solidFill>
                  <a:srgbClr val="FFFF00"/>
                </a:solidFill>
              </a:rPr>
              <a:t>ngân nga </a:t>
            </a:r>
            <a:r>
              <a:rPr lang="en-US" altLang="en-US" sz="2400" i="1">
                <a:solidFill>
                  <a:schemeClr val="bg1"/>
                </a:solidFill>
              </a:rPr>
              <a:t>/</a:t>
            </a:r>
          </a:p>
          <a:p>
            <a:pPr eaLnBrk="1" hangingPunct="1">
              <a:spcBef>
                <a:spcPct val="50000"/>
              </a:spcBef>
            </a:pPr>
            <a:r>
              <a:rPr lang="en-US" altLang="en-US" sz="2400">
                <a:solidFill>
                  <a:schemeClr val="bg1"/>
                </a:solidFill>
              </a:rPr>
              <a:t>Đàn dê / soi đáy suối //</a:t>
            </a:r>
          </a:p>
        </p:txBody>
      </p:sp>
      <p:sp>
        <p:nvSpPr>
          <p:cNvPr id="20492" name="Text Box 16"/>
          <p:cNvSpPr txBox="1">
            <a:spLocks noChangeArrowheads="1"/>
          </p:cNvSpPr>
          <p:nvPr/>
        </p:nvSpPr>
        <p:spPr bwMode="auto">
          <a:xfrm>
            <a:off x="479425" y="4459288"/>
            <a:ext cx="4292600" cy="2124075"/>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Giữa</a:t>
            </a:r>
            <a:r>
              <a:rPr lang="en-US" altLang="en-US" sz="2400"/>
              <a:t> </a:t>
            </a:r>
            <a:r>
              <a:rPr lang="en-US" altLang="en-US" sz="2400" i="1" u="sng">
                <a:solidFill>
                  <a:srgbClr val="FFFF00"/>
                </a:solidFill>
              </a:rPr>
              <a:t>ngút ngàn</a:t>
            </a:r>
            <a:r>
              <a:rPr lang="en-US" altLang="en-US" sz="2400"/>
              <a:t> </a:t>
            </a:r>
            <a:r>
              <a:rPr lang="en-US" altLang="en-US" sz="2400">
                <a:solidFill>
                  <a:schemeClr val="bg1"/>
                </a:solidFill>
              </a:rPr>
              <a:t>cây trái/</a:t>
            </a:r>
          </a:p>
          <a:p>
            <a:pPr eaLnBrk="1" hangingPunct="1">
              <a:spcBef>
                <a:spcPct val="50000"/>
              </a:spcBef>
            </a:pPr>
            <a:r>
              <a:rPr lang="en-US" altLang="en-US" sz="2400">
                <a:solidFill>
                  <a:schemeClr val="bg1"/>
                </a:solidFill>
              </a:rPr>
              <a:t>Dọc vùng rừng /</a:t>
            </a:r>
            <a:r>
              <a:rPr lang="en-US" altLang="en-US" sz="2400"/>
              <a:t> </a:t>
            </a:r>
            <a:r>
              <a:rPr lang="en-US" altLang="en-US" sz="2400" i="1" u="sng">
                <a:solidFill>
                  <a:srgbClr val="FFFF00"/>
                </a:solidFill>
              </a:rPr>
              <a:t>nguyên sơ </a:t>
            </a:r>
            <a:r>
              <a:rPr lang="en-US" altLang="en-US" sz="2400" i="1" u="sng">
                <a:solidFill>
                  <a:schemeClr val="bg1"/>
                </a:solidFill>
              </a:rPr>
              <a:t>/</a:t>
            </a:r>
          </a:p>
          <a:p>
            <a:pPr eaLnBrk="1" hangingPunct="1">
              <a:spcBef>
                <a:spcPct val="50000"/>
              </a:spcBef>
            </a:pPr>
            <a:r>
              <a:rPr lang="en-US" altLang="en-US" sz="2400">
                <a:solidFill>
                  <a:schemeClr val="bg1"/>
                </a:solidFill>
              </a:rPr>
              <a:t>Không biết</a:t>
            </a:r>
            <a:r>
              <a:rPr lang="en-US" altLang="en-US" sz="2400"/>
              <a:t> </a:t>
            </a:r>
            <a:r>
              <a:rPr lang="en-US" altLang="en-US" sz="2400" i="1" u="sng">
                <a:solidFill>
                  <a:srgbClr val="FFFF00"/>
                </a:solidFill>
              </a:rPr>
              <a:t>thực </a:t>
            </a:r>
            <a:r>
              <a:rPr lang="en-US" altLang="en-US" sz="2400" i="1" u="sng">
                <a:solidFill>
                  <a:schemeClr val="bg1"/>
                </a:solidFill>
              </a:rPr>
              <a:t>/</a:t>
            </a:r>
            <a:r>
              <a:rPr lang="en-US" altLang="en-US" sz="2400"/>
              <a:t> </a:t>
            </a:r>
            <a:r>
              <a:rPr lang="en-US" altLang="en-US" sz="2400">
                <a:solidFill>
                  <a:schemeClr val="bg1"/>
                </a:solidFill>
              </a:rPr>
              <a:t>hay</a:t>
            </a:r>
            <a:r>
              <a:rPr lang="en-US" altLang="en-US" sz="2400"/>
              <a:t> </a:t>
            </a:r>
            <a:r>
              <a:rPr lang="en-US" altLang="en-US" sz="2400" i="1" u="sng">
                <a:solidFill>
                  <a:srgbClr val="FFFF00"/>
                </a:solidFill>
              </a:rPr>
              <a:t>mơ </a:t>
            </a:r>
            <a:r>
              <a:rPr lang="en-US" altLang="en-US" sz="2400" i="1" u="sng">
                <a:solidFill>
                  <a:schemeClr val="bg1"/>
                </a:solidFill>
              </a:rPr>
              <a:t>/</a:t>
            </a:r>
          </a:p>
          <a:p>
            <a:pPr eaLnBrk="1" hangingPunct="1">
              <a:spcBef>
                <a:spcPct val="50000"/>
              </a:spcBef>
            </a:pPr>
            <a:r>
              <a:rPr lang="en-US" altLang="en-US" sz="2400">
                <a:solidFill>
                  <a:schemeClr val="bg1"/>
                </a:solidFill>
              </a:rPr>
              <a:t>Ráng chiều/ như hơi khói …//</a:t>
            </a: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10" descr="congtroi"/>
          <p:cNvPicPr>
            <a:picLocks noChangeAspect="1" noChangeArrowheads="1"/>
          </p:cNvPicPr>
          <p:nvPr/>
        </p:nvPicPr>
        <p:blipFill>
          <a:blip r:embed="rId2"/>
          <a:srcRect/>
          <a:stretch>
            <a:fillRect/>
          </a:stretch>
        </p:blipFill>
        <p:spPr bwMode="auto">
          <a:xfrm>
            <a:off x="427038" y="806450"/>
            <a:ext cx="8293100" cy="5524500"/>
          </a:xfrm>
          <a:prstGeom prst="rect">
            <a:avLst/>
          </a:prstGeom>
          <a:noFill/>
          <a:ln w="9525">
            <a:noFill/>
            <a:miter lim="800000"/>
            <a:headEnd/>
            <a:tailEnd/>
          </a:ln>
        </p:spPr>
      </p:pic>
      <p:sp>
        <p:nvSpPr>
          <p:cNvPr id="21507" name="AutoShape 5">
            <a:hlinkClick r:id="rId3" action="ppaction://hlinksldjump"/>
          </p:cNvPr>
          <p:cNvSpPr>
            <a:spLocks noChangeArrowheads="1"/>
          </p:cNvSpPr>
          <p:nvPr/>
        </p:nvSpPr>
        <p:spPr bwMode="auto">
          <a:xfrm>
            <a:off x="7835900" y="6121400"/>
            <a:ext cx="901700" cy="622300"/>
          </a:xfrm>
          <a:prstGeom prst="leftArrow">
            <a:avLst>
              <a:gd name="adj1" fmla="val 50000"/>
              <a:gd name="adj2" fmla="val 36224"/>
            </a:avLst>
          </a:prstGeom>
          <a:solidFill>
            <a:srgbClr val="C0C0C0"/>
          </a:solidFill>
          <a:ln w="9525">
            <a:solidFill>
              <a:srgbClr val="969696"/>
            </a:solidFill>
            <a:miter lim="800000"/>
            <a:headEnd/>
            <a:tailEnd/>
          </a:ln>
        </p:spPr>
        <p:txBody>
          <a:bodyPr wrap="none" anchor="ctr"/>
          <a:lstStyle/>
          <a:p>
            <a:pPr algn="ctr" eaLnBrk="1" hangingPunct="1"/>
            <a:r>
              <a:rPr lang="en-US" altLang="en-US" sz="1600" b="1">
                <a:solidFill>
                  <a:srgbClr val="CCECFF"/>
                </a:solidFill>
                <a:ea typeface="-윤고딕120" pitchFamily="18" charset="-127"/>
              </a:rPr>
              <a:t>Bài thơ</a:t>
            </a:r>
          </a:p>
        </p:txBody>
      </p:sp>
      <p:sp>
        <p:nvSpPr>
          <p:cNvPr id="21508" name="AutoShape 6">
            <a:hlinkClick r:id="rId4" action="ppaction://hlinksldjump"/>
          </p:cNvPr>
          <p:cNvSpPr>
            <a:spLocks noChangeArrowheads="1"/>
          </p:cNvSpPr>
          <p:nvPr/>
        </p:nvSpPr>
        <p:spPr bwMode="auto">
          <a:xfrm>
            <a:off x="6756400" y="6146800"/>
            <a:ext cx="901700" cy="622300"/>
          </a:xfrm>
          <a:prstGeom prst="leftArrow">
            <a:avLst>
              <a:gd name="adj1" fmla="val 50000"/>
              <a:gd name="adj2" fmla="val 36224"/>
            </a:avLst>
          </a:prstGeom>
          <a:solidFill>
            <a:srgbClr val="C0C0C0"/>
          </a:solidFill>
          <a:ln w="9525">
            <a:noFill/>
            <a:miter lim="800000"/>
            <a:headEnd/>
            <a:tailEnd/>
          </a:ln>
        </p:spPr>
        <p:txBody>
          <a:bodyPr wrap="none" anchor="ctr"/>
          <a:lstStyle/>
          <a:p>
            <a:pPr algn="ctr" eaLnBrk="1" hangingPunct="1"/>
            <a:r>
              <a:rPr lang="en-US" altLang="en-US" sz="1600" b="1">
                <a:solidFill>
                  <a:srgbClr val="CCECFF"/>
                </a:solidFill>
                <a:ea typeface="-윤고딕120" pitchFamily="18" charset="-127"/>
              </a:rPr>
              <a:t>THB</a:t>
            </a:r>
          </a:p>
        </p:txBody>
      </p:sp>
      <p:sp>
        <p:nvSpPr>
          <p:cNvPr id="207881" name="WordArt 9"/>
          <p:cNvSpPr>
            <a:spLocks noChangeArrowheads="1" noChangeShapeType="1" noTextEdit="1"/>
          </p:cNvSpPr>
          <p:nvPr/>
        </p:nvSpPr>
        <p:spPr bwMode="auto">
          <a:xfrm>
            <a:off x="1371600" y="2181225"/>
            <a:ext cx="6705600" cy="1390650"/>
          </a:xfrm>
          <a:prstGeom prst="rect">
            <a:avLst/>
          </a:prstGeom>
        </p:spPr>
        <p:txBody>
          <a:bodyPr wrap="none" fromWordArt="1">
            <a:prstTxWarp prst="textPlain">
              <a:avLst>
                <a:gd name="adj" fmla="val 50000"/>
              </a:avLst>
            </a:prstTxWarp>
          </a:bodyPr>
          <a:lstStyle/>
          <a:p>
            <a:pPr algn="ctr"/>
            <a:r>
              <a:rPr lang="vi-VN"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HỌC THUỘC LÒNG </a:t>
            </a:r>
          </a:p>
          <a:p>
            <a:pPr algn="ctr"/>
            <a:r>
              <a:rPr lang="vi-VN"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NHỮNG CÂU THƠ EM THÍCH</a:t>
            </a:r>
            <a:endParaRPr lang="en-US" sz="3600" b="1" kern="1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pic>
        <p:nvPicPr>
          <p:cNvPr id="21510" name="Picture 12" descr="2"/>
          <p:cNvPicPr>
            <a:picLocks noChangeAspect="1" noChangeArrowheads="1" noCrop="1"/>
          </p:cNvPicPr>
          <p:nvPr/>
        </p:nvPicPr>
        <p:blipFill>
          <a:blip r:embed="rId5"/>
          <a:srcRect/>
          <a:stretch>
            <a:fillRect/>
          </a:stretch>
        </p:blipFill>
        <p:spPr bwMode="auto">
          <a:xfrm>
            <a:off x="7867650" y="1430338"/>
            <a:ext cx="1276350" cy="942975"/>
          </a:xfrm>
          <a:prstGeom prst="rect">
            <a:avLst/>
          </a:prstGeom>
          <a:noFill/>
          <a:ln w="9525">
            <a:noFill/>
            <a:miter lim="800000"/>
            <a:headEnd/>
            <a:tailEnd/>
          </a:ln>
        </p:spPr>
      </p:pic>
      <p:pic>
        <p:nvPicPr>
          <p:cNvPr id="21511" name="Picture 13" descr="2"/>
          <p:cNvPicPr>
            <a:picLocks noChangeAspect="1" noChangeArrowheads="1" noCrop="1"/>
          </p:cNvPicPr>
          <p:nvPr/>
        </p:nvPicPr>
        <p:blipFill>
          <a:blip r:embed="rId5"/>
          <a:srcRect/>
          <a:stretch>
            <a:fillRect/>
          </a:stretch>
        </p:blipFill>
        <p:spPr bwMode="auto">
          <a:xfrm>
            <a:off x="7467600" y="2209800"/>
            <a:ext cx="1276350" cy="942975"/>
          </a:xfrm>
          <a:prstGeom prst="rect">
            <a:avLst/>
          </a:prstGeom>
          <a:noFill/>
          <a:ln w="9525">
            <a:noFill/>
            <a:miter lim="800000"/>
            <a:headEnd/>
            <a:tailEnd/>
          </a:ln>
        </p:spPr>
      </p:pic>
      <p:pic>
        <p:nvPicPr>
          <p:cNvPr id="21512" name="Picture 14" descr="2"/>
          <p:cNvPicPr>
            <a:picLocks noChangeAspect="1" noChangeArrowheads="1" noCrop="1"/>
          </p:cNvPicPr>
          <p:nvPr/>
        </p:nvPicPr>
        <p:blipFill>
          <a:blip r:embed="rId5"/>
          <a:srcRect/>
          <a:stretch>
            <a:fillRect/>
          </a:stretch>
        </p:blipFill>
        <p:spPr bwMode="auto">
          <a:xfrm>
            <a:off x="0" y="1103313"/>
            <a:ext cx="1276350" cy="942975"/>
          </a:xfrm>
          <a:prstGeom prst="rect">
            <a:avLst/>
          </a:prstGeom>
          <a:noFill/>
          <a:ln w="9525">
            <a:noFill/>
            <a:miter lim="800000"/>
            <a:headEnd/>
            <a:tailEnd/>
          </a:ln>
        </p:spPr>
      </p:pic>
      <p:pic>
        <p:nvPicPr>
          <p:cNvPr id="21513" name="Picture 15" descr="2"/>
          <p:cNvPicPr>
            <a:picLocks noChangeAspect="1" noChangeArrowheads="1" noCrop="1"/>
          </p:cNvPicPr>
          <p:nvPr/>
        </p:nvPicPr>
        <p:blipFill>
          <a:blip r:embed="rId5"/>
          <a:srcRect/>
          <a:stretch>
            <a:fillRect/>
          </a:stretch>
        </p:blipFill>
        <p:spPr bwMode="auto">
          <a:xfrm>
            <a:off x="8186738" y="0"/>
            <a:ext cx="1276350" cy="942975"/>
          </a:xfrm>
          <a:prstGeom prst="rect">
            <a:avLst/>
          </a:prstGeom>
          <a:noFill/>
          <a:ln w="9525">
            <a:noFill/>
            <a:miter lim="800000"/>
            <a:headEnd/>
            <a:tailEnd/>
          </a:ln>
        </p:spPr>
      </p:pic>
      <p:pic>
        <p:nvPicPr>
          <p:cNvPr id="21514" name="Picture 16" descr="2"/>
          <p:cNvPicPr>
            <a:picLocks noChangeAspect="1" noChangeArrowheads="1" noCrop="1"/>
          </p:cNvPicPr>
          <p:nvPr/>
        </p:nvPicPr>
        <p:blipFill>
          <a:blip r:embed="rId5"/>
          <a:srcRect/>
          <a:stretch>
            <a:fillRect/>
          </a:stretch>
        </p:blipFill>
        <p:spPr bwMode="auto">
          <a:xfrm>
            <a:off x="0" y="2217738"/>
            <a:ext cx="1276350" cy="942975"/>
          </a:xfrm>
          <a:prstGeom prst="rect">
            <a:avLst/>
          </a:prstGeom>
          <a:noFill/>
          <a:ln w="9525">
            <a:noFill/>
            <a:miter lim="800000"/>
            <a:headEnd/>
            <a:tailEnd/>
          </a:ln>
        </p:spPr>
      </p:pic>
      <p:pic>
        <p:nvPicPr>
          <p:cNvPr id="21515" name="Picture 18" descr="2"/>
          <p:cNvPicPr>
            <a:picLocks noChangeAspect="1" noChangeArrowheads="1" noCrop="1"/>
          </p:cNvPicPr>
          <p:nvPr/>
        </p:nvPicPr>
        <p:blipFill>
          <a:blip r:embed="rId5"/>
          <a:srcRect/>
          <a:stretch>
            <a:fillRect/>
          </a:stretch>
        </p:blipFill>
        <p:spPr bwMode="auto">
          <a:xfrm>
            <a:off x="1204913" y="188913"/>
            <a:ext cx="1276350" cy="942975"/>
          </a:xfrm>
          <a:prstGeom prst="rect">
            <a:avLst/>
          </a:prstGeom>
          <a:noFill/>
          <a:ln w="9525">
            <a:noFill/>
            <a:miter lim="800000"/>
            <a:headEnd/>
            <a:tailEnd/>
          </a:ln>
        </p:spPr>
      </p:pic>
      <p:pic>
        <p:nvPicPr>
          <p:cNvPr id="21516" name="Picture 19" descr="2"/>
          <p:cNvPicPr>
            <a:picLocks noChangeAspect="1" noChangeArrowheads="1" noCrop="1"/>
          </p:cNvPicPr>
          <p:nvPr/>
        </p:nvPicPr>
        <p:blipFill>
          <a:blip r:embed="rId5"/>
          <a:srcRect/>
          <a:stretch>
            <a:fillRect/>
          </a:stretch>
        </p:blipFill>
        <p:spPr bwMode="auto">
          <a:xfrm>
            <a:off x="2974975" y="217488"/>
            <a:ext cx="1276350" cy="942975"/>
          </a:xfrm>
          <a:prstGeom prst="rect">
            <a:avLst/>
          </a:prstGeom>
          <a:noFill/>
          <a:ln w="9525">
            <a:noFill/>
            <a:miter lim="800000"/>
            <a:headEnd/>
            <a:tailEnd/>
          </a:ln>
        </p:spPr>
      </p:pic>
      <p:pic>
        <p:nvPicPr>
          <p:cNvPr id="21517" name="Picture 20" descr="2"/>
          <p:cNvPicPr>
            <a:picLocks noChangeAspect="1" noChangeArrowheads="1" noCrop="1"/>
          </p:cNvPicPr>
          <p:nvPr/>
        </p:nvPicPr>
        <p:blipFill>
          <a:blip r:embed="rId5"/>
          <a:srcRect/>
          <a:stretch>
            <a:fillRect/>
          </a:stretch>
        </p:blipFill>
        <p:spPr bwMode="auto">
          <a:xfrm>
            <a:off x="4135438" y="1089025"/>
            <a:ext cx="1276350" cy="94297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7881"/>
                                        </p:tgtEl>
                                        <p:attrNameLst>
                                          <p:attrName>style.visibility</p:attrName>
                                        </p:attrNameLst>
                                      </p:cBhvr>
                                      <p:to>
                                        <p:strVal val="visible"/>
                                      </p:to>
                                    </p:set>
                                    <p:anim calcmode="lin" valueType="num">
                                      <p:cBhvr>
                                        <p:cTn id="7" dur="2000" fill="hold"/>
                                        <p:tgtEl>
                                          <p:spTgt spid="207881"/>
                                        </p:tgtEl>
                                        <p:attrNameLst>
                                          <p:attrName>ppt_x</p:attrName>
                                        </p:attrNameLst>
                                      </p:cBhvr>
                                      <p:tavLst>
                                        <p:tav tm="0">
                                          <p:val>
                                            <p:strVal val="#ppt_x-.2"/>
                                          </p:val>
                                        </p:tav>
                                        <p:tav tm="100000">
                                          <p:val>
                                            <p:strVal val="#ppt_x"/>
                                          </p:val>
                                        </p:tav>
                                      </p:tavLst>
                                    </p:anim>
                                    <p:anim calcmode="lin" valueType="num">
                                      <p:cBhvr>
                                        <p:cTn id="8" dur="2000" fill="hold"/>
                                        <p:tgtEl>
                                          <p:spTgt spid="207881"/>
                                        </p:tgtEl>
                                        <p:attrNameLst>
                                          <p:attrName>ppt_y</p:attrName>
                                        </p:attrNameLst>
                                      </p:cBhvr>
                                      <p:tavLst>
                                        <p:tav tm="0">
                                          <p:val>
                                            <p:strVal val="#ppt_y"/>
                                          </p:val>
                                        </p:tav>
                                        <p:tav tm="100000">
                                          <p:val>
                                            <p:strVal val="#ppt_y"/>
                                          </p:val>
                                        </p:tav>
                                      </p:tavLst>
                                    </p:anim>
                                    <p:animEffect transition="in" filter="wipe(right)" prLst="gradientSize: 0.1">
                                      <p:cBhvr>
                                        <p:cTn id="9" dur="20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WordArt 4"/>
          <p:cNvSpPr>
            <a:spLocks noChangeArrowheads="1" noChangeShapeType="1" noTextEdit="1"/>
          </p:cNvSpPr>
          <p:nvPr/>
        </p:nvSpPr>
        <p:spPr bwMode="auto">
          <a:xfrm>
            <a:off x="1030288" y="190500"/>
            <a:ext cx="7151687" cy="1401763"/>
          </a:xfrm>
          <a:prstGeom prst="rect">
            <a:avLst/>
          </a:prstGeom>
        </p:spPr>
        <p:txBody>
          <a:bodyPr wrap="none" fromWordArt="1">
            <a:prstTxWarp prst="textCanDown">
              <a:avLst>
                <a:gd name="adj" fmla="val 7023"/>
              </a:avLst>
            </a:prstTxWarp>
          </a:bodyPr>
          <a:lstStyle/>
          <a:p>
            <a:pPr algn="ctr"/>
            <a:r>
              <a:rPr lang="vi-VN" sz="3600" b="1" kern="10">
                <a:ln w="25400">
                  <a:solidFill>
                    <a:srgbClr val="00FF00"/>
                  </a:solidFill>
                  <a:round/>
                  <a:headEnd/>
                  <a:tailEnd/>
                </a:ln>
                <a:solidFill>
                  <a:srgbClr val="FF0000"/>
                </a:solidFill>
                <a:latin typeface="Arial"/>
                <a:cs typeface="Arial"/>
              </a:rPr>
              <a:t>AI ĐỌC HAY HƠN?</a:t>
            </a:r>
            <a:endParaRPr lang="en-US" sz="3600" b="1" kern="10">
              <a:ln w="25400">
                <a:solidFill>
                  <a:srgbClr val="00FF00"/>
                </a:solidFill>
                <a:round/>
                <a:headEnd/>
                <a:tailEnd/>
              </a:ln>
              <a:solidFill>
                <a:srgbClr val="FF0000"/>
              </a:solidFill>
              <a:latin typeface="Arial"/>
              <a:cs typeface="Arial"/>
            </a:endParaRPr>
          </a:p>
        </p:txBody>
      </p:sp>
      <p:sp>
        <p:nvSpPr>
          <p:cNvPr id="261125" name="Text Box 5"/>
          <p:cNvSpPr txBox="1">
            <a:spLocks noChangeArrowheads="1"/>
          </p:cNvSpPr>
          <p:nvPr/>
        </p:nvSpPr>
        <p:spPr bwMode="auto">
          <a:xfrm>
            <a:off x="901700" y="1778000"/>
            <a:ext cx="7454900" cy="3478213"/>
          </a:xfrm>
          <a:prstGeom prst="rect">
            <a:avLst/>
          </a:prstGeom>
          <a:solidFill>
            <a:schemeClr val="bg1"/>
          </a:solidFill>
          <a:ln w="38100" algn="ctr">
            <a:solidFill>
              <a:srgbClr val="00FF00"/>
            </a:solidFill>
            <a:miter lim="800000"/>
            <a:headEnd/>
            <a:tailEnd/>
          </a:ln>
        </p:spPr>
        <p:txBody>
          <a:bodyPr>
            <a:spAutoFit/>
          </a:bodyPr>
          <a:lstStyle/>
          <a:p>
            <a:pPr eaLnBrk="1" hangingPunct="1">
              <a:spcBef>
                <a:spcPct val="50000"/>
              </a:spcBef>
            </a:pPr>
            <a:r>
              <a:rPr lang="fr-FR" altLang="en-US" u="sng">
                <a:solidFill>
                  <a:srgbClr val="FF0000"/>
                </a:solidFill>
                <a:ea typeface="-윤고딕120" pitchFamily="18" charset="-127"/>
              </a:rPr>
              <a:t>Thể lệ thi như sau :</a:t>
            </a:r>
            <a:r>
              <a:rPr lang="fr-FR" altLang="en-US">
                <a:solidFill>
                  <a:srgbClr val="0000FF"/>
                </a:solidFill>
                <a:ea typeface="-윤고딕120" pitchFamily="18" charset="-127"/>
              </a:rPr>
              <a:t> </a:t>
            </a:r>
          </a:p>
          <a:p>
            <a:pPr eaLnBrk="1" hangingPunct="1">
              <a:spcBef>
                <a:spcPct val="50000"/>
              </a:spcBef>
            </a:pPr>
            <a:r>
              <a:rPr lang="fr-FR" altLang="en-US">
                <a:solidFill>
                  <a:srgbClr val="0000FF"/>
                </a:solidFill>
                <a:ea typeface="-윤고딕120" pitchFamily="18" charset="-127"/>
              </a:rPr>
              <a:t>	Mỗi tổ cử một bạn tham gia thi. </a:t>
            </a:r>
          </a:p>
          <a:p>
            <a:pPr eaLnBrk="1" hangingPunct="1">
              <a:spcBef>
                <a:spcPct val="50000"/>
              </a:spcBef>
            </a:pPr>
            <a:r>
              <a:rPr lang="fr-FR" altLang="en-US">
                <a:solidFill>
                  <a:srgbClr val="0000FF"/>
                </a:solidFill>
                <a:ea typeface="-윤고딕120" pitchFamily="18" charset="-127"/>
              </a:rPr>
              <a:t>	Tất cả các bạn ở dưới là ban giám khảo. </a:t>
            </a:r>
          </a:p>
          <a:p>
            <a:pPr eaLnBrk="1" hangingPunct="1">
              <a:spcBef>
                <a:spcPct val="50000"/>
              </a:spcBef>
            </a:pPr>
            <a:r>
              <a:rPr lang="fr-FR" altLang="en-US">
                <a:solidFill>
                  <a:srgbClr val="0000FF"/>
                </a:solidFill>
                <a:ea typeface="-윤고딕120" pitchFamily="18" charset="-127"/>
              </a:rPr>
              <a:t>	Sau khi 4 bạn ở 4 tổ thể hiện xong phần thi của mình, Ban giám khảo sẽ nhận xét bằng cách vỗ tay, ai nhận được những tràng pháo tay nồng nhiệt nhất sẽ được tặng thưởng một bông hoa đọc hay màu đỏ, bạn nào được thưởng bằng tràng pháo tay nhẹ hơn sẽ được tặng một bông hoa màu xanh. </a:t>
            </a:r>
          </a:p>
          <a:p>
            <a:pPr eaLnBrk="1" hangingPunct="1">
              <a:spcBef>
                <a:spcPct val="50000"/>
              </a:spcBef>
            </a:pPr>
            <a:r>
              <a:rPr lang="fr-FR" altLang="en-US">
                <a:solidFill>
                  <a:srgbClr val="0000FF"/>
                </a:solidFill>
                <a:ea typeface="-윤고딕120" pitchFamily="18" charset="-127"/>
              </a:rPr>
              <a:t>	Tổ nào được tặng bông hoa màu đỏ sẽ là tổ thắng cuộc.</a:t>
            </a:r>
            <a:endParaRPr lang="en-US" altLang="en-US">
              <a:solidFill>
                <a:srgbClr val="0000FF"/>
              </a:solidFill>
              <a:ea typeface="-윤고딕120"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61124"/>
                                        </p:tgtEl>
                                        <p:attrNameLst>
                                          <p:attrName>style.visibility</p:attrName>
                                        </p:attrNameLst>
                                      </p:cBhvr>
                                      <p:to>
                                        <p:strVal val="visible"/>
                                      </p:to>
                                    </p:set>
                                    <p:animEffect transition="in" filter="fade">
                                      <p:cBhvr>
                                        <p:cTn id="7" dur="770" decel="100000"/>
                                        <p:tgtEl>
                                          <p:spTgt spid="261124"/>
                                        </p:tgtEl>
                                      </p:cBhvr>
                                    </p:animEffect>
                                    <p:animScale>
                                      <p:cBhvr>
                                        <p:cTn id="8" dur="770" decel="100000"/>
                                        <p:tgtEl>
                                          <p:spTgt spid="261124"/>
                                        </p:tgtEl>
                                      </p:cBhvr>
                                      <p:from x="10000" y="10000"/>
                                      <p:to x="200000" y="450000"/>
                                    </p:animScale>
                                    <p:animScale>
                                      <p:cBhvr>
                                        <p:cTn id="9" dur="1230" accel="100000" fill="hold">
                                          <p:stCondLst>
                                            <p:cond delay="770"/>
                                          </p:stCondLst>
                                        </p:cTn>
                                        <p:tgtEl>
                                          <p:spTgt spid="261124"/>
                                        </p:tgtEl>
                                      </p:cBhvr>
                                      <p:from x="200000" y="450000"/>
                                      <p:to x="100000" y="100000"/>
                                    </p:animScale>
                                    <p:set>
                                      <p:cBhvr>
                                        <p:cTn id="10" dur="770" fill="hold"/>
                                        <p:tgtEl>
                                          <p:spTgt spid="261124"/>
                                        </p:tgtEl>
                                        <p:attrNameLst>
                                          <p:attrName>ppt_x</p:attrName>
                                        </p:attrNameLst>
                                      </p:cBhvr>
                                      <p:to>
                                        <p:strVal val="(0.5)"/>
                                      </p:to>
                                    </p:set>
                                    <p:anim from="(0.5)" to="(#ppt_x)" calcmode="lin" valueType="num">
                                      <p:cBhvr>
                                        <p:cTn id="11" dur="1230" accel="100000" fill="hold">
                                          <p:stCondLst>
                                            <p:cond delay="770"/>
                                          </p:stCondLst>
                                        </p:cTn>
                                        <p:tgtEl>
                                          <p:spTgt spid="261124"/>
                                        </p:tgtEl>
                                        <p:attrNameLst>
                                          <p:attrName>ppt_x</p:attrName>
                                        </p:attrNameLst>
                                      </p:cBhvr>
                                    </p:anim>
                                    <p:set>
                                      <p:cBhvr>
                                        <p:cTn id="12" dur="770" fill="hold"/>
                                        <p:tgtEl>
                                          <p:spTgt spid="261124"/>
                                        </p:tgtEl>
                                        <p:attrNameLst>
                                          <p:attrName>ppt_y</p:attrName>
                                        </p:attrNameLst>
                                      </p:cBhvr>
                                      <p:to>
                                        <p:strVal val="(#ppt_y+0.4)"/>
                                      </p:to>
                                    </p:set>
                                    <p:anim from="(#ppt_y+0.4)" to="(#ppt_y)" calcmode="lin" valueType="num">
                                      <p:cBhvr>
                                        <p:cTn id="13" dur="1230" accel="100000" fill="hold">
                                          <p:stCondLst>
                                            <p:cond delay="770"/>
                                          </p:stCondLst>
                                        </p:cTn>
                                        <p:tgtEl>
                                          <p:spTgt spid="2611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1125"/>
                                        </p:tgtEl>
                                        <p:attrNameLst>
                                          <p:attrName>style.visibility</p:attrName>
                                        </p:attrNameLst>
                                      </p:cBhvr>
                                      <p:to>
                                        <p:strVal val="visible"/>
                                      </p:to>
                                    </p:set>
                                    <p:anim calcmode="discrete" valueType="clr">
                                      <p:cBhvr override="childStyle">
                                        <p:cTn id="18" dur="80"/>
                                        <p:tgtEl>
                                          <p:spTgt spid="2611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1125"/>
                                        </p:tgtEl>
                                        <p:attrNameLst>
                                          <p:attrName>fillcolor</p:attrName>
                                        </p:attrNameLst>
                                      </p:cBhvr>
                                      <p:tavLst>
                                        <p:tav tm="0">
                                          <p:val>
                                            <p:clrVal>
                                              <a:schemeClr val="accent2"/>
                                            </p:clrVal>
                                          </p:val>
                                        </p:tav>
                                        <p:tav tm="50000">
                                          <p:val>
                                            <p:clrVal>
                                              <a:schemeClr val="hlink"/>
                                            </p:clrVal>
                                          </p:val>
                                        </p:tav>
                                      </p:tavLst>
                                    </p:anim>
                                    <p:set>
                                      <p:cBhvr>
                                        <p:cTn id="20" dur="80"/>
                                        <p:tgtEl>
                                          <p:spTgt spid="2611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animBg="1"/>
      <p:bldP spid="2611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4" descr="vanganh.jpg"/>
          <p:cNvPicPr>
            <a:picLocks noChangeAspect="1" noChangeArrowheads="1"/>
          </p:cNvPicPr>
          <p:nvPr/>
        </p:nvPicPr>
        <p:blipFill>
          <a:blip r:embed="rId5"/>
          <a:srcRect/>
          <a:stretch>
            <a:fillRect/>
          </a:stretch>
        </p:blipFill>
        <p:spPr bwMode="auto">
          <a:xfrm>
            <a:off x="38100" y="152400"/>
            <a:ext cx="9144000" cy="6615113"/>
          </a:xfrm>
          <a:prstGeom prst="rect">
            <a:avLst/>
          </a:prstGeom>
          <a:noFill/>
          <a:ln w="9525">
            <a:noFill/>
            <a:miter lim="800000"/>
            <a:headEnd/>
            <a:tailEnd/>
          </a:ln>
        </p:spPr>
      </p:pic>
      <p:sp>
        <p:nvSpPr>
          <p:cNvPr id="23555" name="WordArt 2"/>
          <p:cNvSpPr>
            <a:spLocks noChangeArrowheads="1" noChangeShapeType="1" noTextEdit="1"/>
          </p:cNvSpPr>
          <p:nvPr/>
        </p:nvSpPr>
        <p:spPr bwMode="auto">
          <a:xfrm>
            <a:off x="-4254500" y="1397000"/>
            <a:ext cx="2136775" cy="2705100"/>
          </a:xfrm>
          <a:prstGeom prst="rect">
            <a:avLst/>
          </a:prstGeom>
        </p:spPr>
        <p:txBody>
          <a:bodyPr wrap="none" fromWordArt="1">
            <a:prstTxWarp prst="textDeflate">
              <a:avLst>
                <a:gd name="adj" fmla="val 26227"/>
              </a:avLst>
            </a:prstTxWarp>
          </a:bodyPr>
          <a:lstStyle/>
          <a:p>
            <a:pPr algn="ctr"/>
            <a:r>
              <a:rPr lang="en-US" sz="3600" kern="10">
                <a:ln w="9525">
                  <a:solidFill>
                    <a:srgbClr val="FFFF00"/>
                  </a:solidFill>
                  <a:round/>
                  <a:headEnd/>
                  <a:tailEnd/>
                </a:ln>
                <a:solidFill>
                  <a:srgbClr val="0000FF"/>
                </a:solidFill>
                <a:latin typeface="Arial"/>
                <a:cs typeface="Arial"/>
              </a:rPr>
              <a:t>KẾT THÚC VÒNG THI </a:t>
            </a:r>
          </a:p>
          <a:p>
            <a:pPr algn="ctr"/>
            <a:r>
              <a:rPr lang="en-US" sz="3600" kern="10">
                <a:ln w="9525">
                  <a:solidFill>
                    <a:srgbClr val="FFFF00"/>
                  </a:solidFill>
                  <a:round/>
                  <a:headEnd/>
                  <a:tailEnd/>
                </a:ln>
                <a:solidFill>
                  <a:srgbClr val="0000FF"/>
                </a:solidFill>
                <a:latin typeface="Arial"/>
                <a:cs typeface="Arial"/>
              </a:rPr>
              <a:t>KHỞI ĐỘNG</a:t>
            </a:r>
          </a:p>
          <a:p>
            <a:pPr algn="ctr"/>
            <a:r>
              <a:rPr lang="en-US" sz="3600" kern="10">
                <a:ln w="9525">
                  <a:solidFill>
                    <a:srgbClr val="FFFF00"/>
                  </a:solidFill>
                  <a:round/>
                  <a:headEnd/>
                  <a:tailEnd/>
                </a:ln>
                <a:solidFill>
                  <a:srgbClr val="0000FF"/>
                </a:solidFill>
                <a:latin typeface="Arial"/>
                <a:cs typeface="Arial"/>
              </a:rPr>
              <a:t>TỔNG KẾT SỐ ĐIỂM CỦA CÁC ĐỘI</a:t>
            </a:r>
          </a:p>
        </p:txBody>
      </p:sp>
      <p:graphicFrame>
        <p:nvGraphicFramePr>
          <p:cNvPr id="258342" name="Group 294"/>
          <p:cNvGraphicFramePr>
            <a:graphicFrameLocks noGrp="1"/>
          </p:cNvGraphicFramePr>
          <p:nvPr/>
        </p:nvGraphicFramePr>
        <p:xfrm>
          <a:off x="533400" y="2781300"/>
          <a:ext cx="1828800" cy="3267075"/>
        </p:xfrm>
        <a:graphic>
          <a:graphicData uri="http://schemas.openxmlformats.org/drawingml/2006/table">
            <a:tbl>
              <a:tblPr/>
              <a:tblGrid>
                <a:gridCol w="1828800"/>
              </a:tblGrid>
              <a:tr h="1630363">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500" b="0" i="0" u="none" strike="noStrike" cap="none" normalizeH="0" baseline="0" smtClean="0">
                        <a:ln>
                          <a:noFill/>
                        </a:ln>
                        <a:solidFill>
                          <a:srgbClr val="FF0000"/>
                        </a:solidFill>
                        <a:effectLst/>
                        <a:latin typeface="-윤고딕120" pitchFamily="18" charset="-127"/>
                        <a:ea typeface="-윤고딕120" pitchFamily="18" charset="-127"/>
                      </a:endParaRPr>
                    </a:p>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63671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graphicFrame>
        <p:nvGraphicFramePr>
          <p:cNvPr id="258059" name="Group 11"/>
          <p:cNvGraphicFramePr>
            <a:graphicFrameLocks noGrp="1"/>
          </p:cNvGraphicFramePr>
          <p:nvPr/>
        </p:nvGraphicFramePr>
        <p:xfrm>
          <a:off x="2552700" y="2743200"/>
          <a:ext cx="1905000" cy="3281363"/>
        </p:xfrm>
        <a:graphic>
          <a:graphicData uri="http://schemas.openxmlformats.org/drawingml/2006/table">
            <a:tbl>
              <a:tblPr/>
              <a:tblGrid>
                <a:gridCol w="1905000"/>
              </a:tblGrid>
              <a:tr h="164623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600" b="0" i="0" u="none" strike="noStrike" cap="none" normalizeH="0" baseline="0" smtClean="0">
                        <a:ln>
                          <a:noFill/>
                        </a:ln>
                        <a:solidFill>
                          <a:srgbClr val="0000FF"/>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163512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graphicFrame>
        <p:nvGraphicFramePr>
          <p:cNvPr id="258067" name="Group 19"/>
          <p:cNvGraphicFramePr>
            <a:graphicFrameLocks noGrp="1"/>
          </p:cNvGraphicFramePr>
          <p:nvPr/>
        </p:nvGraphicFramePr>
        <p:xfrm>
          <a:off x="4686300" y="2741613"/>
          <a:ext cx="1905000" cy="3278187"/>
        </p:xfrm>
        <a:graphic>
          <a:graphicData uri="http://schemas.openxmlformats.org/drawingml/2006/table">
            <a:tbl>
              <a:tblPr/>
              <a:tblGrid>
                <a:gridCol w="1905000"/>
              </a:tblGrid>
              <a:tr h="1600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800" b="0" i="0" u="none" strike="noStrike" cap="none" normalizeH="0" baseline="0" smtClean="0">
                        <a:ln>
                          <a:noFill/>
                        </a:ln>
                        <a:solidFill>
                          <a:schemeClr val="bg1"/>
                        </a:solidFill>
                        <a:effectLst/>
                        <a:latin typeface="-윤고딕120" pitchFamily="18" charset="-127"/>
                        <a:ea typeface="-윤고딕120" pitchFamily="18" charset="-127"/>
                      </a:endParaRPr>
                    </a:p>
                    <a:p>
                      <a:pPr marL="0" marR="0" lvl="0" indent="0" algn="ctr"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r>
              <a:tr h="167798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pic>
        <p:nvPicPr>
          <p:cNvPr id="258150" name="j0214018.wav">
            <a:hlinkClick r:id="" action="ppaction://media"/>
          </p:cNvPr>
          <p:cNvPicPr>
            <a:picLocks noRot="1" noChangeAspect="1" noChangeArrowheads="1"/>
          </p:cNvPicPr>
          <p:nvPr>
            <p:ph sz="half" idx="1"/>
            <a:wavAudioFile r:embed="rId1" name="j0214098.wav"/>
          </p:nvPr>
        </p:nvPicPr>
        <p:blipFill>
          <a:blip r:embed="rId6"/>
          <a:srcRect/>
          <a:stretch>
            <a:fillRect/>
          </a:stretch>
        </p:blipFill>
        <p:spPr>
          <a:xfrm>
            <a:off x="9385300" y="177800"/>
            <a:ext cx="304800" cy="304800"/>
          </a:xfrm>
        </p:spPr>
      </p:pic>
      <p:graphicFrame>
        <p:nvGraphicFramePr>
          <p:cNvPr id="258151" name="Group 103"/>
          <p:cNvGraphicFramePr>
            <a:graphicFrameLocks noGrp="1"/>
          </p:cNvGraphicFramePr>
          <p:nvPr/>
        </p:nvGraphicFramePr>
        <p:xfrm>
          <a:off x="6769100" y="2730500"/>
          <a:ext cx="1905000" cy="3278188"/>
        </p:xfrm>
        <a:graphic>
          <a:graphicData uri="http://schemas.openxmlformats.org/drawingml/2006/table">
            <a:tbl>
              <a:tblPr/>
              <a:tblGrid>
                <a:gridCol w="1905000"/>
              </a:tblGrid>
              <a:tr h="1600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tr>
              <a:tr h="16779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en-US" sz="2400" b="0" i="0" u="none" strike="noStrike" cap="none" normalizeH="0" baseline="0" smtClean="0">
                        <a:ln>
                          <a:noFill/>
                        </a:ln>
                        <a:solidFill>
                          <a:schemeClr val="tx1"/>
                        </a:solidFill>
                        <a:effectLst/>
                        <a:latin typeface="-윤고딕120" pitchFamily="18" charset="-127"/>
                        <a:ea typeface="-윤고딕120" pitchFamily="18" charset="-127"/>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r>
            </a:tbl>
          </a:graphicData>
        </a:graphic>
      </p:graphicFrame>
      <p:sp>
        <p:nvSpPr>
          <p:cNvPr id="258184" name="WordArt 136"/>
          <p:cNvSpPr>
            <a:spLocks noChangeArrowheads="1" noChangeShapeType="1" noTextEdit="1"/>
          </p:cNvSpPr>
          <p:nvPr/>
        </p:nvSpPr>
        <p:spPr bwMode="auto">
          <a:xfrm>
            <a:off x="1030288" y="279400"/>
            <a:ext cx="7151687" cy="1401763"/>
          </a:xfrm>
          <a:prstGeom prst="rect">
            <a:avLst/>
          </a:prstGeom>
        </p:spPr>
        <p:txBody>
          <a:bodyPr wrap="none" fromWordArt="1">
            <a:prstTxWarp prst="textCanDown">
              <a:avLst>
                <a:gd name="adj" fmla="val 7023"/>
              </a:avLst>
            </a:prstTxWarp>
          </a:bodyPr>
          <a:lstStyle/>
          <a:p>
            <a:pPr algn="ctr"/>
            <a:r>
              <a:rPr lang="vi-VN" sz="3600" b="1" kern="10">
                <a:ln w="25400">
                  <a:solidFill>
                    <a:srgbClr val="00FF00"/>
                  </a:solidFill>
                  <a:round/>
                  <a:headEnd/>
                  <a:tailEnd/>
                </a:ln>
                <a:solidFill>
                  <a:srgbClr val="FF0000"/>
                </a:solidFill>
                <a:latin typeface="Arial"/>
                <a:cs typeface="Arial"/>
              </a:rPr>
              <a:t>AI ĐỌC HAY HƠN?</a:t>
            </a:r>
            <a:endParaRPr lang="en-US" sz="3600" b="1" kern="10">
              <a:ln w="25400">
                <a:solidFill>
                  <a:srgbClr val="00FF00"/>
                </a:solidFill>
                <a:round/>
                <a:headEnd/>
                <a:tailEnd/>
              </a:ln>
              <a:solidFill>
                <a:srgbClr val="FF0000"/>
              </a:solidFill>
              <a:latin typeface="Arial"/>
              <a:cs typeface="Arial"/>
            </a:endParaRPr>
          </a:p>
        </p:txBody>
      </p:sp>
      <p:pic>
        <p:nvPicPr>
          <p:cNvPr id="258185" name="Picture 7" descr="CAA02_1"/>
          <p:cNvPicPr>
            <a:picLocks noChangeAspect="1" noChangeArrowheads="1" noCrop="1"/>
          </p:cNvPicPr>
          <p:nvPr/>
        </p:nvPicPr>
        <p:blipFill>
          <a:blip r:embed="rId7"/>
          <a:srcRect/>
          <a:stretch>
            <a:fillRect/>
          </a:stretch>
        </p:blipFill>
        <p:spPr bwMode="auto">
          <a:xfrm>
            <a:off x="546100" y="4381500"/>
            <a:ext cx="1765300" cy="1473200"/>
          </a:xfrm>
          <a:prstGeom prst="rect">
            <a:avLst/>
          </a:prstGeom>
          <a:noFill/>
          <a:ln w="9525">
            <a:noFill/>
            <a:miter lim="800000"/>
            <a:headEnd/>
            <a:tailEnd/>
          </a:ln>
        </p:spPr>
      </p:pic>
      <p:pic>
        <p:nvPicPr>
          <p:cNvPr id="258186" name="Picture 7" descr="CAA02_1"/>
          <p:cNvPicPr>
            <a:picLocks noChangeAspect="1" noChangeArrowheads="1" noCrop="1"/>
          </p:cNvPicPr>
          <p:nvPr/>
        </p:nvPicPr>
        <p:blipFill>
          <a:blip r:embed="rId7"/>
          <a:srcRect/>
          <a:stretch>
            <a:fillRect/>
          </a:stretch>
        </p:blipFill>
        <p:spPr bwMode="auto">
          <a:xfrm>
            <a:off x="6794500" y="4305300"/>
            <a:ext cx="1879600" cy="1574800"/>
          </a:xfrm>
          <a:prstGeom prst="rect">
            <a:avLst/>
          </a:prstGeom>
          <a:noFill/>
          <a:ln w="9525">
            <a:noFill/>
            <a:miter lim="800000"/>
            <a:headEnd/>
            <a:tailEnd/>
          </a:ln>
        </p:spPr>
      </p:pic>
      <p:pic>
        <p:nvPicPr>
          <p:cNvPr id="258187" name="Picture 7" descr="CAA02_1"/>
          <p:cNvPicPr>
            <a:picLocks noChangeAspect="1" noChangeArrowheads="1" noCrop="1"/>
          </p:cNvPicPr>
          <p:nvPr/>
        </p:nvPicPr>
        <p:blipFill>
          <a:blip r:embed="rId7"/>
          <a:srcRect/>
          <a:stretch>
            <a:fillRect/>
          </a:stretch>
        </p:blipFill>
        <p:spPr bwMode="auto">
          <a:xfrm>
            <a:off x="4699000" y="4356100"/>
            <a:ext cx="1866900" cy="1536700"/>
          </a:xfrm>
          <a:prstGeom prst="rect">
            <a:avLst/>
          </a:prstGeom>
          <a:noFill/>
          <a:ln w="9525">
            <a:noFill/>
            <a:miter lim="800000"/>
            <a:headEnd/>
            <a:tailEnd/>
          </a:ln>
        </p:spPr>
      </p:pic>
      <p:pic>
        <p:nvPicPr>
          <p:cNvPr id="258188" name="Picture 7" descr="CAA02_1"/>
          <p:cNvPicPr>
            <a:picLocks noChangeAspect="1" noChangeArrowheads="1" noCrop="1"/>
          </p:cNvPicPr>
          <p:nvPr/>
        </p:nvPicPr>
        <p:blipFill>
          <a:blip r:embed="rId7"/>
          <a:srcRect/>
          <a:stretch>
            <a:fillRect/>
          </a:stretch>
        </p:blipFill>
        <p:spPr bwMode="auto">
          <a:xfrm>
            <a:off x="2578100" y="4394200"/>
            <a:ext cx="1879600" cy="1485900"/>
          </a:xfrm>
          <a:prstGeom prst="rect">
            <a:avLst/>
          </a:prstGeom>
          <a:noFill/>
          <a:ln w="9525">
            <a:noFill/>
            <a:miter lim="800000"/>
            <a:headEnd/>
            <a:tailEnd/>
          </a:ln>
        </p:spPr>
      </p:pic>
      <p:pic>
        <p:nvPicPr>
          <p:cNvPr id="258193" name="Picture 145" descr="d[1]"/>
          <p:cNvPicPr>
            <a:picLocks noChangeAspect="1" noChangeArrowheads="1" noCrop="1"/>
          </p:cNvPicPr>
          <p:nvPr/>
        </p:nvPicPr>
        <p:blipFill>
          <a:blip r:embed="rId8"/>
          <a:srcRect/>
          <a:stretch>
            <a:fillRect/>
          </a:stretch>
        </p:blipFill>
        <p:spPr bwMode="auto">
          <a:xfrm>
            <a:off x="4748213" y="5921375"/>
            <a:ext cx="4395787" cy="204788"/>
          </a:xfrm>
          <a:prstGeom prst="rect">
            <a:avLst/>
          </a:prstGeom>
          <a:noFill/>
          <a:ln w="9525">
            <a:noFill/>
            <a:miter lim="800000"/>
            <a:headEnd/>
            <a:tailEnd/>
          </a:ln>
        </p:spPr>
      </p:pic>
      <p:pic>
        <p:nvPicPr>
          <p:cNvPr id="258194" name="Picture 146" descr="d2[1]"/>
          <p:cNvPicPr>
            <a:picLocks noChangeAspect="1" noChangeArrowheads="1" noCrop="1"/>
          </p:cNvPicPr>
          <p:nvPr/>
        </p:nvPicPr>
        <p:blipFill>
          <a:blip r:embed="rId9"/>
          <a:srcRect/>
          <a:stretch>
            <a:fillRect/>
          </a:stretch>
        </p:blipFill>
        <p:spPr bwMode="auto">
          <a:xfrm>
            <a:off x="166688" y="5908675"/>
            <a:ext cx="4545012" cy="227013"/>
          </a:xfrm>
          <a:prstGeom prst="rect">
            <a:avLst/>
          </a:prstGeom>
          <a:noFill/>
          <a:ln w="9525">
            <a:noFill/>
            <a:miter lim="800000"/>
            <a:headEnd/>
            <a:tailEnd/>
          </a:ln>
        </p:spPr>
      </p:pic>
      <p:pic>
        <p:nvPicPr>
          <p:cNvPr id="258195" name="Picture 147" descr="d[1]"/>
          <p:cNvPicPr>
            <a:picLocks noChangeAspect="1" noChangeArrowheads="1" noCrop="1"/>
          </p:cNvPicPr>
          <p:nvPr/>
        </p:nvPicPr>
        <p:blipFill>
          <a:blip r:embed="rId8"/>
          <a:srcRect/>
          <a:stretch>
            <a:fillRect/>
          </a:stretch>
        </p:blipFill>
        <p:spPr bwMode="auto">
          <a:xfrm>
            <a:off x="4419600" y="2519363"/>
            <a:ext cx="4724400" cy="228600"/>
          </a:xfrm>
          <a:prstGeom prst="rect">
            <a:avLst/>
          </a:prstGeom>
          <a:noFill/>
          <a:ln w="9525">
            <a:noFill/>
            <a:miter lim="800000"/>
            <a:headEnd/>
            <a:tailEnd/>
          </a:ln>
        </p:spPr>
      </p:pic>
      <p:pic>
        <p:nvPicPr>
          <p:cNvPr id="258196" name="Picture 148" descr="d2[1]"/>
          <p:cNvPicPr>
            <a:picLocks noChangeAspect="1" noChangeArrowheads="1" noCrop="1"/>
          </p:cNvPicPr>
          <p:nvPr/>
        </p:nvPicPr>
        <p:blipFill>
          <a:blip r:embed="rId9"/>
          <a:srcRect/>
          <a:stretch>
            <a:fillRect/>
          </a:stretch>
        </p:blipFill>
        <p:spPr bwMode="auto">
          <a:xfrm>
            <a:off x="0" y="2519363"/>
            <a:ext cx="4419600" cy="228600"/>
          </a:xfrm>
          <a:prstGeom prst="rect">
            <a:avLst/>
          </a:prstGeom>
          <a:noFill/>
          <a:ln w="9525">
            <a:noFill/>
            <a:miter lim="800000"/>
            <a:headEnd/>
            <a:tailEnd/>
          </a:ln>
        </p:spPr>
      </p:pic>
      <p:sp>
        <p:nvSpPr>
          <p:cNvPr id="258346" name="WordArt 298"/>
          <p:cNvSpPr>
            <a:spLocks noChangeArrowheads="1" noChangeShapeType="1" noTextEdit="1"/>
          </p:cNvSpPr>
          <p:nvPr/>
        </p:nvSpPr>
        <p:spPr bwMode="auto">
          <a:xfrm>
            <a:off x="768350" y="29019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1</a:t>
            </a:r>
          </a:p>
        </p:txBody>
      </p:sp>
      <p:sp>
        <p:nvSpPr>
          <p:cNvPr id="258347" name="WordArt 299"/>
          <p:cNvSpPr>
            <a:spLocks noChangeArrowheads="1" noChangeShapeType="1" noTextEdit="1"/>
          </p:cNvSpPr>
          <p:nvPr/>
        </p:nvSpPr>
        <p:spPr bwMode="auto">
          <a:xfrm>
            <a:off x="2819400" y="30416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2</a:t>
            </a:r>
          </a:p>
        </p:txBody>
      </p:sp>
      <p:sp>
        <p:nvSpPr>
          <p:cNvPr id="258348" name="WordArt 300"/>
          <p:cNvSpPr>
            <a:spLocks noChangeArrowheads="1" noChangeShapeType="1" noTextEdit="1"/>
          </p:cNvSpPr>
          <p:nvPr/>
        </p:nvSpPr>
        <p:spPr bwMode="auto">
          <a:xfrm>
            <a:off x="7112000" y="30797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4</a:t>
            </a:r>
          </a:p>
        </p:txBody>
      </p:sp>
      <p:sp>
        <p:nvSpPr>
          <p:cNvPr id="258349" name="WordArt 301"/>
          <p:cNvSpPr>
            <a:spLocks noChangeArrowheads="1" noChangeShapeType="1" noTextEdit="1"/>
          </p:cNvSpPr>
          <p:nvPr/>
        </p:nvSpPr>
        <p:spPr bwMode="auto">
          <a:xfrm>
            <a:off x="4940300" y="3054350"/>
            <a:ext cx="1371600" cy="965200"/>
          </a:xfrm>
          <a:prstGeom prst="rect">
            <a:avLst/>
          </a:prstGeom>
        </p:spPr>
        <p:txBody>
          <a:bodyPr wrap="none" fromWordArt="1">
            <a:prstTxWarp prst="textDeflate">
              <a:avLst>
                <a:gd name="adj" fmla="val 26227"/>
              </a:avLst>
            </a:prstTxWarp>
          </a:bodyPr>
          <a:lstStyle/>
          <a:p>
            <a:pPr algn="ctr"/>
            <a:r>
              <a:rPr lang="en-US" sz="3600" b="1" kern="10">
                <a:ln w="9525">
                  <a:solidFill>
                    <a:srgbClr val="FFCC00"/>
                  </a:solidFill>
                  <a:round/>
                  <a:headEnd/>
                  <a:tailEnd/>
                </a:ln>
                <a:solidFill>
                  <a:srgbClr val="FF0000"/>
                </a:solidFill>
                <a:latin typeface="Arial"/>
                <a:cs typeface="Arial"/>
              </a:rPr>
              <a:t>Tổ 3</a:t>
            </a:r>
          </a:p>
        </p:txBody>
      </p:sp>
      <p:sp>
        <p:nvSpPr>
          <p:cNvPr id="258401" name="Oval 353"/>
          <p:cNvSpPr>
            <a:spLocks noChangeArrowheads="1"/>
          </p:cNvSpPr>
          <p:nvPr/>
        </p:nvSpPr>
        <p:spPr bwMode="auto">
          <a:xfrm>
            <a:off x="889000" y="61849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2" name="Oval 354"/>
          <p:cNvSpPr>
            <a:spLocks noChangeArrowheads="1"/>
          </p:cNvSpPr>
          <p:nvPr/>
        </p:nvSpPr>
        <p:spPr bwMode="auto">
          <a:xfrm>
            <a:off x="1473200" y="6172200"/>
            <a:ext cx="558800" cy="520700"/>
          </a:xfrm>
          <a:prstGeom prst="ellipse">
            <a:avLst/>
          </a:prstGeom>
          <a:gradFill rotWithShape="1">
            <a:gsLst>
              <a:gs pos="0">
                <a:schemeClr val="bg1"/>
              </a:gs>
              <a:gs pos="100000">
                <a:schemeClr val="accent2"/>
              </a:gs>
            </a:gsLst>
            <a:path path="rect">
              <a:fillToRect r="100000" b="10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3" name="Oval 355"/>
          <p:cNvSpPr>
            <a:spLocks noChangeArrowheads="1"/>
          </p:cNvSpPr>
          <p:nvPr/>
        </p:nvSpPr>
        <p:spPr bwMode="auto">
          <a:xfrm>
            <a:off x="2933700" y="61722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4" name="Oval 356"/>
          <p:cNvSpPr>
            <a:spLocks noChangeArrowheads="1"/>
          </p:cNvSpPr>
          <p:nvPr/>
        </p:nvSpPr>
        <p:spPr bwMode="auto">
          <a:xfrm>
            <a:off x="3556000" y="61595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5" name="Oval 357"/>
          <p:cNvSpPr>
            <a:spLocks noChangeArrowheads="1"/>
          </p:cNvSpPr>
          <p:nvPr/>
        </p:nvSpPr>
        <p:spPr bwMode="auto">
          <a:xfrm>
            <a:off x="5054600" y="61595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6" name="Oval 358"/>
          <p:cNvSpPr>
            <a:spLocks noChangeArrowheads="1"/>
          </p:cNvSpPr>
          <p:nvPr/>
        </p:nvSpPr>
        <p:spPr bwMode="auto">
          <a:xfrm>
            <a:off x="5651500" y="61468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7" name="Oval 359"/>
          <p:cNvSpPr>
            <a:spLocks noChangeArrowheads="1"/>
          </p:cNvSpPr>
          <p:nvPr/>
        </p:nvSpPr>
        <p:spPr bwMode="auto">
          <a:xfrm>
            <a:off x="7188200" y="6159500"/>
            <a:ext cx="558800" cy="520700"/>
          </a:xfrm>
          <a:prstGeom prst="ellipse">
            <a:avLst/>
          </a:prstGeom>
          <a:gradFill rotWithShape="1">
            <a:gsLst>
              <a:gs pos="0">
                <a:srgbClr val="66FF33"/>
              </a:gs>
              <a:gs pos="100000">
                <a:srgbClr val="FF0000"/>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58408" name="Oval 360"/>
          <p:cNvSpPr>
            <a:spLocks noChangeArrowheads="1"/>
          </p:cNvSpPr>
          <p:nvPr/>
        </p:nvSpPr>
        <p:spPr bwMode="auto">
          <a:xfrm>
            <a:off x="7797800" y="6146800"/>
            <a:ext cx="558800" cy="520700"/>
          </a:xfrm>
          <a:prstGeom prst="ellipse">
            <a:avLst/>
          </a:prstGeom>
          <a:gradFill rotWithShape="1">
            <a:gsLst>
              <a:gs pos="0">
                <a:schemeClr val="bg1"/>
              </a:gs>
              <a:gs pos="100000">
                <a:srgbClr val="0000FF"/>
              </a:gs>
            </a:gsLst>
            <a:path path="shape">
              <a:fillToRect l="50000" t="50000" r="50000" b="50000"/>
            </a:path>
          </a:gra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nvGrpSpPr>
          <p:cNvPr id="2" name="Group 411"/>
          <p:cNvGrpSpPr>
            <a:grpSpLocks/>
          </p:cNvGrpSpPr>
          <p:nvPr/>
        </p:nvGrpSpPr>
        <p:grpSpPr bwMode="auto">
          <a:xfrm>
            <a:off x="468313" y="4240213"/>
            <a:ext cx="1423987" cy="1246187"/>
            <a:chOff x="-1289" y="2431"/>
            <a:chExt cx="897" cy="785"/>
          </a:xfrm>
        </p:grpSpPr>
        <p:grpSp>
          <p:nvGrpSpPr>
            <p:cNvPr id="23702" name="Group 245"/>
            <p:cNvGrpSpPr>
              <a:grpSpLocks/>
            </p:cNvGrpSpPr>
            <p:nvPr/>
          </p:nvGrpSpPr>
          <p:grpSpPr bwMode="auto">
            <a:xfrm>
              <a:off x="-928" y="2744"/>
              <a:ext cx="536" cy="472"/>
              <a:chOff x="-784" y="2368"/>
              <a:chExt cx="576" cy="528"/>
            </a:xfrm>
          </p:grpSpPr>
          <p:sp>
            <p:nvSpPr>
              <p:cNvPr id="23704" name="Oval 246"/>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5" name="Oval 247"/>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6" name="Oval 248"/>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7" name="Oval 249"/>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8" name="Oval 250"/>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9" name="Oval 251"/>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703" name="Picture 409"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4" name="Group 414"/>
          <p:cNvGrpSpPr>
            <a:grpSpLocks/>
          </p:cNvGrpSpPr>
          <p:nvPr/>
        </p:nvGrpSpPr>
        <p:grpSpPr bwMode="auto">
          <a:xfrm>
            <a:off x="404813" y="4229100"/>
            <a:ext cx="1487487" cy="1258888"/>
            <a:chOff x="-1473" y="1288"/>
            <a:chExt cx="937" cy="793"/>
          </a:xfrm>
        </p:grpSpPr>
        <p:grpSp>
          <p:nvGrpSpPr>
            <p:cNvPr id="23687" name="Group 378"/>
            <p:cNvGrpSpPr>
              <a:grpSpLocks/>
            </p:cNvGrpSpPr>
            <p:nvPr/>
          </p:nvGrpSpPr>
          <p:grpSpPr bwMode="auto">
            <a:xfrm>
              <a:off x="-1072" y="1609"/>
              <a:ext cx="536" cy="472"/>
              <a:chOff x="-1536" y="2656"/>
              <a:chExt cx="576" cy="528"/>
            </a:xfrm>
          </p:grpSpPr>
          <p:sp>
            <p:nvSpPr>
              <p:cNvPr id="23690" name="Oval 379"/>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1" name="Oval 380"/>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2" name="Oval 381"/>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3" name="Oval 382"/>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4" name="Oval 383"/>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5" name="Oval 384"/>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6" name="Oval 385"/>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7" name="Oval 386"/>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8" name="Oval 387"/>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99" name="Oval 388"/>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0" name="Oval 389"/>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701" name="Oval 390"/>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88" name="Picture 391"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89" name="Line 413"/>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6" name="Group 415"/>
          <p:cNvGrpSpPr>
            <a:grpSpLocks/>
          </p:cNvGrpSpPr>
          <p:nvPr/>
        </p:nvGrpSpPr>
        <p:grpSpPr bwMode="auto">
          <a:xfrm>
            <a:off x="2500313" y="4265613"/>
            <a:ext cx="1423987" cy="1246187"/>
            <a:chOff x="-1289" y="2431"/>
            <a:chExt cx="897" cy="785"/>
          </a:xfrm>
        </p:grpSpPr>
        <p:grpSp>
          <p:nvGrpSpPr>
            <p:cNvPr id="23679" name="Group 416"/>
            <p:cNvGrpSpPr>
              <a:grpSpLocks/>
            </p:cNvGrpSpPr>
            <p:nvPr/>
          </p:nvGrpSpPr>
          <p:grpSpPr bwMode="auto">
            <a:xfrm>
              <a:off x="-928" y="2744"/>
              <a:ext cx="536" cy="472"/>
              <a:chOff x="-784" y="2368"/>
              <a:chExt cx="576" cy="528"/>
            </a:xfrm>
          </p:grpSpPr>
          <p:sp>
            <p:nvSpPr>
              <p:cNvPr id="23681" name="Oval 417"/>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2" name="Oval 418"/>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3" name="Oval 419"/>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4" name="Oval 420"/>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5" name="Oval 421"/>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86" name="Oval 422"/>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80" name="Picture 423"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8" name="Group 424"/>
          <p:cNvGrpSpPr>
            <a:grpSpLocks/>
          </p:cNvGrpSpPr>
          <p:nvPr/>
        </p:nvGrpSpPr>
        <p:grpSpPr bwMode="auto">
          <a:xfrm>
            <a:off x="4633913" y="4265613"/>
            <a:ext cx="1423987" cy="1246187"/>
            <a:chOff x="-1289" y="2431"/>
            <a:chExt cx="897" cy="785"/>
          </a:xfrm>
        </p:grpSpPr>
        <p:grpSp>
          <p:nvGrpSpPr>
            <p:cNvPr id="23671" name="Group 425"/>
            <p:cNvGrpSpPr>
              <a:grpSpLocks/>
            </p:cNvGrpSpPr>
            <p:nvPr/>
          </p:nvGrpSpPr>
          <p:grpSpPr bwMode="auto">
            <a:xfrm>
              <a:off x="-928" y="2744"/>
              <a:ext cx="536" cy="472"/>
              <a:chOff x="-784" y="2368"/>
              <a:chExt cx="576" cy="528"/>
            </a:xfrm>
          </p:grpSpPr>
          <p:sp>
            <p:nvSpPr>
              <p:cNvPr id="23673" name="Oval 426"/>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4" name="Oval 427"/>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5" name="Oval 428"/>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6" name="Oval 429"/>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7" name="Oval 430"/>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8" name="Oval 431"/>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72" name="Picture 432"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10" name="Group 433"/>
          <p:cNvGrpSpPr>
            <a:grpSpLocks/>
          </p:cNvGrpSpPr>
          <p:nvPr/>
        </p:nvGrpSpPr>
        <p:grpSpPr bwMode="auto">
          <a:xfrm>
            <a:off x="6780213" y="4265613"/>
            <a:ext cx="1423987" cy="1246187"/>
            <a:chOff x="-1289" y="2431"/>
            <a:chExt cx="897" cy="785"/>
          </a:xfrm>
        </p:grpSpPr>
        <p:grpSp>
          <p:nvGrpSpPr>
            <p:cNvPr id="23663" name="Group 434"/>
            <p:cNvGrpSpPr>
              <a:grpSpLocks/>
            </p:cNvGrpSpPr>
            <p:nvPr/>
          </p:nvGrpSpPr>
          <p:grpSpPr bwMode="auto">
            <a:xfrm>
              <a:off x="-928" y="2744"/>
              <a:ext cx="536" cy="472"/>
              <a:chOff x="-784" y="2368"/>
              <a:chExt cx="576" cy="528"/>
            </a:xfrm>
          </p:grpSpPr>
          <p:sp>
            <p:nvSpPr>
              <p:cNvPr id="23665" name="Oval 435"/>
              <p:cNvSpPr>
                <a:spLocks noChangeArrowheads="1"/>
              </p:cNvSpPr>
              <p:nvPr/>
            </p:nvSpPr>
            <p:spPr bwMode="auto">
              <a:xfrm>
                <a:off x="-762" y="2656"/>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6" name="Oval 436"/>
              <p:cNvSpPr>
                <a:spLocks noChangeArrowheads="1"/>
              </p:cNvSpPr>
              <p:nvPr/>
            </p:nvSpPr>
            <p:spPr bwMode="auto">
              <a:xfrm>
                <a:off x="-784" y="2474"/>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7" name="Oval 437"/>
              <p:cNvSpPr>
                <a:spLocks noChangeArrowheads="1"/>
              </p:cNvSpPr>
              <p:nvPr/>
            </p:nvSpPr>
            <p:spPr bwMode="auto">
              <a:xfrm>
                <a:off x="-539" y="2650"/>
                <a:ext cx="260"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8" name="Oval 438"/>
              <p:cNvSpPr>
                <a:spLocks noChangeArrowheads="1"/>
              </p:cNvSpPr>
              <p:nvPr/>
            </p:nvSpPr>
            <p:spPr bwMode="auto">
              <a:xfrm>
                <a:off x="-469" y="2480"/>
                <a:ext cx="261" cy="240"/>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9" name="Oval 439"/>
              <p:cNvSpPr>
                <a:spLocks noChangeArrowheads="1"/>
              </p:cNvSpPr>
              <p:nvPr/>
            </p:nvSpPr>
            <p:spPr bwMode="auto">
              <a:xfrm>
                <a:off x="-626" y="2368"/>
                <a:ext cx="260" cy="241"/>
              </a:xfrm>
              <a:prstGeom prst="ellipse">
                <a:avLst/>
              </a:prstGeom>
              <a:solidFill>
                <a:srgbClr val="0000FF"/>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70" name="Oval 440"/>
              <p:cNvSpPr>
                <a:spLocks noChangeArrowheads="1"/>
              </p:cNvSpPr>
              <p:nvPr/>
            </p:nvSpPr>
            <p:spPr bwMode="auto">
              <a:xfrm>
                <a:off x="-632" y="2521"/>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64" name="Picture 441" descr="2"/>
            <p:cNvPicPr>
              <a:picLocks noChangeAspect="1" noChangeArrowheads="1" noCrop="1"/>
            </p:cNvPicPr>
            <p:nvPr/>
          </p:nvPicPr>
          <p:blipFill>
            <a:blip r:embed="rId10"/>
            <a:srcRect/>
            <a:stretch>
              <a:fillRect/>
            </a:stretch>
          </p:blipFill>
          <p:spPr bwMode="auto">
            <a:xfrm>
              <a:off x="-1289" y="2431"/>
              <a:ext cx="804" cy="594"/>
            </a:xfrm>
            <a:prstGeom prst="rect">
              <a:avLst/>
            </a:prstGeom>
            <a:noFill/>
            <a:ln w="9525">
              <a:noFill/>
              <a:miter lim="800000"/>
              <a:headEnd/>
              <a:tailEnd/>
            </a:ln>
          </p:spPr>
        </p:pic>
      </p:grpSp>
      <p:grpSp>
        <p:nvGrpSpPr>
          <p:cNvPr id="12" name="Group 442"/>
          <p:cNvGrpSpPr>
            <a:grpSpLocks/>
          </p:cNvGrpSpPr>
          <p:nvPr/>
        </p:nvGrpSpPr>
        <p:grpSpPr bwMode="auto">
          <a:xfrm>
            <a:off x="2436813" y="4241800"/>
            <a:ext cx="1487487" cy="1258888"/>
            <a:chOff x="-1473" y="1288"/>
            <a:chExt cx="937" cy="793"/>
          </a:xfrm>
        </p:grpSpPr>
        <p:grpSp>
          <p:nvGrpSpPr>
            <p:cNvPr id="23648" name="Group 443"/>
            <p:cNvGrpSpPr>
              <a:grpSpLocks/>
            </p:cNvGrpSpPr>
            <p:nvPr/>
          </p:nvGrpSpPr>
          <p:grpSpPr bwMode="auto">
            <a:xfrm>
              <a:off x="-1072" y="1609"/>
              <a:ext cx="536" cy="472"/>
              <a:chOff x="-1536" y="2656"/>
              <a:chExt cx="576" cy="528"/>
            </a:xfrm>
          </p:grpSpPr>
          <p:sp>
            <p:nvSpPr>
              <p:cNvPr id="23651" name="Oval 444"/>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2" name="Oval 445"/>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3" name="Oval 446"/>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4" name="Oval 447"/>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5" name="Oval 448"/>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6" name="Oval 449"/>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7" name="Oval 450"/>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8" name="Oval 451"/>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59" name="Oval 452"/>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0" name="Oval 453"/>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1" name="Oval 454"/>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62" name="Oval 455"/>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49" name="Picture 456"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50" name="Line 457"/>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14" name="Group 458"/>
          <p:cNvGrpSpPr>
            <a:grpSpLocks/>
          </p:cNvGrpSpPr>
          <p:nvPr/>
        </p:nvGrpSpPr>
        <p:grpSpPr bwMode="auto">
          <a:xfrm>
            <a:off x="4583113" y="4241800"/>
            <a:ext cx="1487487" cy="1258888"/>
            <a:chOff x="-1473" y="1288"/>
            <a:chExt cx="937" cy="793"/>
          </a:xfrm>
        </p:grpSpPr>
        <p:grpSp>
          <p:nvGrpSpPr>
            <p:cNvPr id="23633" name="Group 459"/>
            <p:cNvGrpSpPr>
              <a:grpSpLocks/>
            </p:cNvGrpSpPr>
            <p:nvPr/>
          </p:nvGrpSpPr>
          <p:grpSpPr bwMode="auto">
            <a:xfrm>
              <a:off x="-1072" y="1609"/>
              <a:ext cx="536" cy="472"/>
              <a:chOff x="-1536" y="2656"/>
              <a:chExt cx="576" cy="528"/>
            </a:xfrm>
          </p:grpSpPr>
          <p:sp>
            <p:nvSpPr>
              <p:cNvPr id="23636" name="Oval 460"/>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7" name="Oval 461"/>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8" name="Oval 462"/>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9" name="Oval 463"/>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0" name="Oval 464"/>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1" name="Oval 465"/>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2" name="Oval 466"/>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3" name="Oval 467"/>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4" name="Oval 468"/>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5" name="Oval 469"/>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6" name="Oval 470"/>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47" name="Oval 471"/>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34" name="Picture 472"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35" name="Line 473"/>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grpSp>
        <p:nvGrpSpPr>
          <p:cNvPr id="16" name="Group 474"/>
          <p:cNvGrpSpPr>
            <a:grpSpLocks/>
          </p:cNvGrpSpPr>
          <p:nvPr/>
        </p:nvGrpSpPr>
        <p:grpSpPr bwMode="auto">
          <a:xfrm>
            <a:off x="6729413" y="4254500"/>
            <a:ext cx="1487487" cy="1258888"/>
            <a:chOff x="-1473" y="1288"/>
            <a:chExt cx="937" cy="793"/>
          </a:xfrm>
        </p:grpSpPr>
        <p:grpSp>
          <p:nvGrpSpPr>
            <p:cNvPr id="23618" name="Group 475"/>
            <p:cNvGrpSpPr>
              <a:grpSpLocks/>
            </p:cNvGrpSpPr>
            <p:nvPr/>
          </p:nvGrpSpPr>
          <p:grpSpPr bwMode="auto">
            <a:xfrm>
              <a:off x="-1072" y="1609"/>
              <a:ext cx="536" cy="472"/>
              <a:chOff x="-1536" y="2656"/>
              <a:chExt cx="576" cy="528"/>
            </a:xfrm>
          </p:grpSpPr>
          <p:sp>
            <p:nvSpPr>
              <p:cNvPr id="23621" name="Oval 476"/>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2" name="Oval 477"/>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3" name="Oval 478"/>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4" name="Oval 479"/>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5" name="Oval 480"/>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6" name="Oval 481"/>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7" name="Oval 482"/>
              <p:cNvSpPr>
                <a:spLocks noChangeArrowheads="1"/>
              </p:cNvSpPr>
              <p:nvPr/>
            </p:nvSpPr>
            <p:spPr bwMode="auto">
              <a:xfrm>
                <a:off x="-1514" y="2944"/>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8" name="Oval 483"/>
              <p:cNvSpPr>
                <a:spLocks noChangeArrowheads="1"/>
              </p:cNvSpPr>
              <p:nvPr/>
            </p:nvSpPr>
            <p:spPr bwMode="auto">
              <a:xfrm>
                <a:off x="-1536" y="2762"/>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29" name="Oval 484"/>
              <p:cNvSpPr>
                <a:spLocks noChangeArrowheads="1"/>
              </p:cNvSpPr>
              <p:nvPr/>
            </p:nvSpPr>
            <p:spPr bwMode="auto">
              <a:xfrm>
                <a:off x="-1291" y="2938"/>
                <a:ext cx="260"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0" name="Oval 485"/>
              <p:cNvSpPr>
                <a:spLocks noChangeArrowheads="1"/>
              </p:cNvSpPr>
              <p:nvPr/>
            </p:nvSpPr>
            <p:spPr bwMode="auto">
              <a:xfrm>
                <a:off x="-1221" y="2768"/>
                <a:ext cx="261" cy="240"/>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1" name="Oval 486"/>
              <p:cNvSpPr>
                <a:spLocks noChangeArrowheads="1"/>
              </p:cNvSpPr>
              <p:nvPr/>
            </p:nvSpPr>
            <p:spPr bwMode="auto">
              <a:xfrm>
                <a:off x="-1378" y="2656"/>
                <a:ext cx="260" cy="241"/>
              </a:xfrm>
              <a:prstGeom prst="ellipse">
                <a:avLst/>
              </a:prstGeom>
              <a:solidFill>
                <a:srgbClr val="FF00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sp>
            <p:nvSpPr>
              <p:cNvPr id="23632" name="Oval 487"/>
              <p:cNvSpPr>
                <a:spLocks noChangeArrowheads="1"/>
              </p:cNvSpPr>
              <p:nvPr/>
            </p:nvSpPr>
            <p:spPr bwMode="auto">
              <a:xfrm>
                <a:off x="-1384" y="2809"/>
                <a:ext cx="261" cy="240"/>
              </a:xfrm>
              <a:prstGeom prst="ellipse">
                <a:avLst/>
              </a:prstGeom>
              <a:solidFill>
                <a:srgbClr val="FFFF00"/>
              </a:solidFill>
              <a:ln w="9525" algn="ctr">
                <a:solidFill>
                  <a:schemeClr val="tx1"/>
                </a:solidFill>
                <a:round/>
                <a:headEnd/>
                <a:tailEnd/>
              </a:ln>
            </p:spPr>
            <p:txBody>
              <a:bodyPr wrap="none" anchor="ctr"/>
              <a:lstStyle/>
              <a:p>
                <a:pPr eaLnBrk="1" hangingPunct="1"/>
                <a:endParaRPr lang="en-US" altLang="en-US">
                  <a:ea typeface="-윤고딕120" pitchFamily="18" charset="-127"/>
                </a:endParaRPr>
              </a:p>
            </p:txBody>
          </p:sp>
        </p:grpSp>
        <p:pic>
          <p:nvPicPr>
            <p:cNvPr id="23619" name="Picture 488" descr="2"/>
            <p:cNvPicPr>
              <a:picLocks noChangeAspect="1" noChangeArrowheads="1" noCrop="1"/>
            </p:cNvPicPr>
            <p:nvPr/>
          </p:nvPicPr>
          <p:blipFill>
            <a:blip r:embed="rId10"/>
            <a:srcRect/>
            <a:stretch>
              <a:fillRect/>
            </a:stretch>
          </p:blipFill>
          <p:spPr bwMode="auto">
            <a:xfrm>
              <a:off x="-1473" y="1288"/>
              <a:ext cx="804" cy="594"/>
            </a:xfrm>
            <a:prstGeom prst="rect">
              <a:avLst/>
            </a:prstGeom>
            <a:noFill/>
            <a:ln w="9525">
              <a:noFill/>
              <a:miter lim="800000"/>
              <a:headEnd/>
              <a:tailEnd/>
            </a:ln>
          </p:spPr>
        </p:pic>
        <p:sp>
          <p:nvSpPr>
            <p:cNvPr id="23620" name="Line 489"/>
            <p:cNvSpPr>
              <a:spLocks noChangeShapeType="1"/>
            </p:cNvSpPr>
            <p:nvPr/>
          </p:nvSpPr>
          <p:spPr bwMode="auto">
            <a:xfrm>
              <a:off x="-976" y="1544"/>
              <a:ext cx="40" cy="128"/>
            </a:xfrm>
            <a:prstGeom prst="line">
              <a:avLst/>
            </a:prstGeom>
            <a:noFill/>
            <a:ln w="9525">
              <a:solidFill>
                <a:schemeClr val="tx1"/>
              </a:solidFill>
              <a:round/>
              <a:headEnd/>
              <a:tailEnd type="triangle" w="med" len="med"/>
            </a:ln>
          </p:spPr>
          <p:txBody>
            <a:bodyPr wrap="none" anchor="ctr"/>
            <a:lstStyle/>
            <a:p>
              <a:endParaRPr lang="en-US"/>
            </a:p>
          </p:txBody>
        </p:sp>
      </p:grpSp>
    </p:spTree>
  </p:cSld>
  <p:clrMapOvr>
    <a:masterClrMapping/>
  </p:clrMapOvr>
  <p:transition spd="med">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8184"/>
                                        </p:tgtEl>
                                        <p:attrNameLst>
                                          <p:attrName>style.visibility</p:attrName>
                                        </p:attrNameLst>
                                      </p:cBhvr>
                                      <p:to>
                                        <p:strVal val="visible"/>
                                      </p:to>
                                    </p:set>
                                    <p:animEffect transition="in" filter="fade">
                                      <p:cBhvr>
                                        <p:cTn id="7" dur="770" decel="100000"/>
                                        <p:tgtEl>
                                          <p:spTgt spid="258184"/>
                                        </p:tgtEl>
                                      </p:cBhvr>
                                    </p:animEffect>
                                    <p:animScale>
                                      <p:cBhvr>
                                        <p:cTn id="8" dur="770" decel="100000"/>
                                        <p:tgtEl>
                                          <p:spTgt spid="258184"/>
                                        </p:tgtEl>
                                      </p:cBhvr>
                                      <p:from x="10000" y="10000"/>
                                      <p:to x="200000" y="450000"/>
                                    </p:animScale>
                                    <p:animScale>
                                      <p:cBhvr>
                                        <p:cTn id="9" dur="1230" accel="100000" fill="hold">
                                          <p:stCondLst>
                                            <p:cond delay="770"/>
                                          </p:stCondLst>
                                        </p:cTn>
                                        <p:tgtEl>
                                          <p:spTgt spid="258184"/>
                                        </p:tgtEl>
                                      </p:cBhvr>
                                      <p:from x="200000" y="450000"/>
                                      <p:to x="100000" y="100000"/>
                                    </p:animScale>
                                    <p:set>
                                      <p:cBhvr>
                                        <p:cTn id="10" dur="770" fill="hold"/>
                                        <p:tgtEl>
                                          <p:spTgt spid="258184"/>
                                        </p:tgtEl>
                                        <p:attrNameLst>
                                          <p:attrName>ppt_x</p:attrName>
                                        </p:attrNameLst>
                                      </p:cBhvr>
                                      <p:to>
                                        <p:strVal val="(0.5)"/>
                                      </p:to>
                                    </p:set>
                                    <p:anim from="(0.5)" to="(#ppt_x)" calcmode="lin" valueType="num">
                                      <p:cBhvr>
                                        <p:cTn id="11" dur="1230" accel="100000" fill="hold">
                                          <p:stCondLst>
                                            <p:cond delay="770"/>
                                          </p:stCondLst>
                                        </p:cTn>
                                        <p:tgtEl>
                                          <p:spTgt spid="258184"/>
                                        </p:tgtEl>
                                        <p:attrNameLst>
                                          <p:attrName>ppt_x</p:attrName>
                                        </p:attrNameLst>
                                      </p:cBhvr>
                                    </p:anim>
                                    <p:set>
                                      <p:cBhvr>
                                        <p:cTn id="12" dur="770" fill="hold"/>
                                        <p:tgtEl>
                                          <p:spTgt spid="258184"/>
                                        </p:tgtEl>
                                        <p:attrNameLst>
                                          <p:attrName>ppt_y</p:attrName>
                                        </p:attrNameLst>
                                      </p:cBhvr>
                                      <p:to>
                                        <p:strVal val="(#ppt_y+0.4)"/>
                                      </p:to>
                                    </p:set>
                                    <p:anim from="(#ppt_y+0.4)" to="(#ppt_y)" calcmode="lin" valueType="num">
                                      <p:cBhvr>
                                        <p:cTn id="13" dur="1230" accel="100000" fill="hold">
                                          <p:stCondLst>
                                            <p:cond delay="770"/>
                                          </p:stCondLst>
                                        </p:cTn>
                                        <p:tgtEl>
                                          <p:spTgt spid="258184"/>
                                        </p:tgtEl>
                                        <p:attrNameLst>
                                          <p:attrName>ppt_y</p:attrName>
                                        </p:attrNameLst>
                                      </p:cBhvr>
                                    </p:anim>
                                  </p:childTnLst>
                                </p:cTn>
                              </p:par>
                            </p:childTnLst>
                          </p:cTn>
                        </p:par>
                        <p:par>
                          <p:cTn id="14" fill="hold" nodeType="afterGroup">
                            <p:stCondLst>
                              <p:cond delay="2000"/>
                            </p:stCondLst>
                            <p:childTnLst>
                              <p:par>
                                <p:cTn id="15" presetID="12" presetClass="entr" presetSubtype="4" fill="hold" nodeType="afterEffect">
                                  <p:stCondLst>
                                    <p:cond delay="0"/>
                                  </p:stCondLst>
                                  <p:childTnLst>
                                    <p:set>
                                      <p:cBhvr>
                                        <p:cTn id="16" dur="1" fill="hold">
                                          <p:stCondLst>
                                            <p:cond delay="0"/>
                                          </p:stCondLst>
                                        </p:cTn>
                                        <p:tgtEl>
                                          <p:spTgt spid="258342"/>
                                        </p:tgtEl>
                                        <p:attrNameLst>
                                          <p:attrName>style.visibility</p:attrName>
                                        </p:attrNameLst>
                                      </p:cBhvr>
                                      <p:to>
                                        <p:strVal val="visible"/>
                                      </p:to>
                                    </p:set>
                                    <p:animEffect transition="in" filter="slide(fromBottom)">
                                      <p:cBhvr>
                                        <p:cTn id="17" dur="500"/>
                                        <p:tgtEl>
                                          <p:spTgt spid="25834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builtIn="1"/>
                                        </p:tgtEl>
                                      </p:cMediaNode>
                                    </p:audio>
                                  </p:subTnLst>
                                </p:cTn>
                              </p:par>
                              <p:par>
                                <p:cTn id="18" presetID="2" presetClass="entr" presetSubtype="4" fill="hold" grpId="0" nodeType="withEffect">
                                  <p:stCondLst>
                                    <p:cond delay="0"/>
                                  </p:stCondLst>
                                  <p:childTnLst>
                                    <p:set>
                                      <p:cBhvr>
                                        <p:cTn id="19" dur="1" fill="hold">
                                          <p:stCondLst>
                                            <p:cond delay="0"/>
                                          </p:stCondLst>
                                        </p:cTn>
                                        <p:tgtEl>
                                          <p:spTgt spid="258346"/>
                                        </p:tgtEl>
                                        <p:attrNameLst>
                                          <p:attrName>style.visibility</p:attrName>
                                        </p:attrNameLst>
                                      </p:cBhvr>
                                      <p:to>
                                        <p:strVal val="visible"/>
                                      </p:to>
                                    </p:set>
                                    <p:anim calcmode="lin" valueType="num">
                                      <p:cBhvr additive="base">
                                        <p:cTn id="20" dur="500" fill="hold"/>
                                        <p:tgtEl>
                                          <p:spTgt spid="258346"/>
                                        </p:tgtEl>
                                        <p:attrNameLst>
                                          <p:attrName>ppt_x</p:attrName>
                                        </p:attrNameLst>
                                      </p:cBhvr>
                                      <p:tavLst>
                                        <p:tav tm="0">
                                          <p:val>
                                            <p:strVal val="#ppt_x"/>
                                          </p:val>
                                        </p:tav>
                                        <p:tav tm="100000">
                                          <p:val>
                                            <p:strVal val="#ppt_x"/>
                                          </p:val>
                                        </p:tav>
                                      </p:tavLst>
                                    </p:anim>
                                    <p:anim calcmode="lin" valueType="num">
                                      <p:cBhvr additive="base">
                                        <p:cTn id="21" dur="500" fill="hold"/>
                                        <p:tgtEl>
                                          <p:spTgt spid="25834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58185"/>
                                        </p:tgtEl>
                                        <p:attrNameLst>
                                          <p:attrName>style.visibility</p:attrName>
                                        </p:attrNameLst>
                                      </p:cBhvr>
                                      <p:to>
                                        <p:strVal val="visible"/>
                                      </p:to>
                                    </p:set>
                                    <p:anim calcmode="lin" valueType="num">
                                      <p:cBhvr additive="base">
                                        <p:cTn id="24" dur="500" fill="hold"/>
                                        <p:tgtEl>
                                          <p:spTgt spid="258185"/>
                                        </p:tgtEl>
                                        <p:attrNameLst>
                                          <p:attrName>ppt_x</p:attrName>
                                        </p:attrNameLst>
                                      </p:cBhvr>
                                      <p:tavLst>
                                        <p:tav tm="0">
                                          <p:val>
                                            <p:strVal val="#ppt_x"/>
                                          </p:val>
                                        </p:tav>
                                        <p:tav tm="100000">
                                          <p:val>
                                            <p:strVal val="#ppt_x"/>
                                          </p:val>
                                        </p:tav>
                                      </p:tavLst>
                                    </p:anim>
                                    <p:anim calcmode="lin" valueType="num">
                                      <p:cBhvr additive="base">
                                        <p:cTn id="25" dur="500" fill="hold"/>
                                        <p:tgtEl>
                                          <p:spTgt spid="25818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58195"/>
                                        </p:tgtEl>
                                        <p:attrNameLst>
                                          <p:attrName>style.visibility</p:attrName>
                                        </p:attrNameLst>
                                      </p:cBhvr>
                                      <p:to>
                                        <p:strVal val="visible"/>
                                      </p:to>
                                    </p:set>
                                    <p:anim calcmode="lin" valueType="num">
                                      <p:cBhvr additive="base">
                                        <p:cTn id="28" dur="500" fill="hold"/>
                                        <p:tgtEl>
                                          <p:spTgt spid="258195"/>
                                        </p:tgtEl>
                                        <p:attrNameLst>
                                          <p:attrName>ppt_x</p:attrName>
                                        </p:attrNameLst>
                                      </p:cBhvr>
                                      <p:tavLst>
                                        <p:tav tm="0">
                                          <p:val>
                                            <p:strVal val="#ppt_x"/>
                                          </p:val>
                                        </p:tav>
                                        <p:tav tm="100000">
                                          <p:val>
                                            <p:strVal val="#ppt_x"/>
                                          </p:val>
                                        </p:tav>
                                      </p:tavLst>
                                    </p:anim>
                                    <p:anim calcmode="lin" valueType="num">
                                      <p:cBhvr additive="base">
                                        <p:cTn id="29" dur="500" fill="hold"/>
                                        <p:tgtEl>
                                          <p:spTgt spid="25819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8196"/>
                                        </p:tgtEl>
                                        <p:attrNameLst>
                                          <p:attrName>style.visibility</p:attrName>
                                        </p:attrNameLst>
                                      </p:cBhvr>
                                      <p:to>
                                        <p:strVal val="visible"/>
                                      </p:to>
                                    </p:set>
                                    <p:anim calcmode="lin" valueType="num">
                                      <p:cBhvr additive="base">
                                        <p:cTn id="32" dur="500" fill="hold"/>
                                        <p:tgtEl>
                                          <p:spTgt spid="258196"/>
                                        </p:tgtEl>
                                        <p:attrNameLst>
                                          <p:attrName>ppt_x</p:attrName>
                                        </p:attrNameLst>
                                      </p:cBhvr>
                                      <p:tavLst>
                                        <p:tav tm="0">
                                          <p:val>
                                            <p:strVal val="#ppt_x"/>
                                          </p:val>
                                        </p:tav>
                                        <p:tav tm="100000">
                                          <p:val>
                                            <p:strVal val="#ppt_x"/>
                                          </p:val>
                                        </p:tav>
                                      </p:tavLst>
                                    </p:anim>
                                    <p:anim calcmode="lin" valueType="num">
                                      <p:cBhvr additive="base">
                                        <p:cTn id="33" dur="500" fill="hold"/>
                                        <p:tgtEl>
                                          <p:spTgt spid="258196"/>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00"/>
                            </p:stCondLst>
                            <p:childTnLst>
                              <p:par>
                                <p:cTn id="35" presetID="12" presetClass="entr" presetSubtype="4" fill="hold" nodeType="afterEffect">
                                  <p:stCondLst>
                                    <p:cond delay="0"/>
                                  </p:stCondLst>
                                  <p:childTnLst>
                                    <p:set>
                                      <p:cBhvr>
                                        <p:cTn id="36" dur="1" fill="hold">
                                          <p:stCondLst>
                                            <p:cond delay="0"/>
                                          </p:stCondLst>
                                        </p:cTn>
                                        <p:tgtEl>
                                          <p:spTgt spid="258059"/>
                                        </p:tgtEl>
                                        <p:attrNameLst>
                                          <p:attrName>style.visibility</p:attrName>
                                        </p:attrNameLst>
                                      </p:cBhvr>
                                      <p:to>
                                        <p:strVal val="visible"/>
                                      </p:to>
                                    </p:set>
                                    <p:animEffect transition="in" filter="slide(fromBottom)">
                                      <p:cBhvr>
                                        <p:cTn id="37" dur="500"/>
                                        <p:tgtEl>
                                          <p:spTgt spid="258059"/>
                                        </p:tgtEl>
                                      </p:cBhvr>
                                    </p:animEffect>
                                  </p:childTnLst>
                                  <p:subTnLst>
                                    <p:audio>
                                      <p:cMediaNode>
                                        <p:cTn display="0" masterRel="sameClick">
                                          <p:stCondLst>
                                            <p:cond evt="begin" delay="0">
                                              <p:tn val="35"/>
                                            </p:cond>
                                          </p:stCondLst>
                                          <p:endCondLst>
                                            <p:cond evt="onStopAudio" delay="0">
                                              <p:tgtEl>
                                                <p:sldTgt/>
                                              </p:tgtEl>
                                            </p:cond>
                                          </p:endCondLst>
                                        </p:cTn>
                                        <p:tgtEl>
                                          <p:sndTgt r:embed="rId4" name="camera.wav" builtIn="1"/>
                                        </p:tgtEl>
                                      </p:cMediaNode>
                                    </p:audio>
                                  </p:subTnLst>
                                </p:cTn>
                              </p:par>
                              <p:par>
                                <p:cTn id="38" presetID="2" presetClass="entr" presetSubtype="4" fill="hold" nodeType="withEffect">
                                  <p:stCondLst>
                                    <p:cond delay="0"/>
                                  </p:stCondLst>
                                  <p:childTnLst>
                                    <p:set>
                                      <p:cBhvr>
                                        <p:cTn id="39" dur="1" fill="hold">
                                          <p:stCondLst>
                                            <p:cond delay="0"/>
                                          </p:stCondLst>
                                        </p:cTn>
                                        <p:tgtEl>
                                          <p:spTgt spid="258188"/>
                                        </p:tgtEl>
                                        <p:attrNameLst>
                                          <p:attrName>style.visibility</p:attrName>
                                        </p:attrNameLst>
                                      </p:cBhvr>
                                      <p:to>
                                        <p:strVal val="visible"/>
                                      </p:to>
                                    </p:set>
                                    <p:anim calcmode="lin" valueType="num">
                                      <p:cBhvr additive="base">
                                        <p:cTn id="40" dur="500" fill="hold"/>
                                        <p:tgtEl>
                                          <p:spTgt spid="258188"/>
                                        </p:tgtEl>
                                        <p:attrNameLst>
                                          <p:attrName>ppt_x</p:attrName>
                                        </p:attrNameLst>
                                      </p:cBhvr>
                                      <p:tavLst>
                                        <p:tav tm="0">
                                          <p:val>
                                            <p:strVal val="#ppt_x"/>
                                          </p:val>
                                        </p:tav>
                                        <p:tav tm="100000">
                                          <p:val>
                                            <p:strVal val="#ppt_x"/>
                                          </p:val>
                                        </p:tav>
                                      </p:tavLst>
                                    </p:anim>
                                    <p:anim calcmode="lin" valueType="num">
                                      <p:cBhvr additive="base">
                                        <p:cTn id="41" dur="500" fill="hold"/>
                                        <p:tgtEl>
                                          <p:spTgt spid="25818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8347"/>
                                        </p:tgtEl>
                                        <p:attrNameLst>
                                          <p:attrName>style.visibility</p:attrName>
                                        </p:attrNameLst>
                                      </p:cBhvr>
                                      <p:to>
                                        <p:strVal val="visible"/>
                                      </p:to>
                                    </p:set>
                                    <p:anim calcmode="lin" valueType="num">
                                      <p:cBhvr additive="base">
                                        <p:cTn id="44" dur="500" fill="hold"/>
                                        <p:tgtEl>
                                          <p:spTgt spid="258347"/>
                                        </p:tgtEl>
                                        <p:attrNameLst>
                                          <p:attrName>ppt_x</p:attrName>
                                        </p:attrNameLst>
                                      </p:cBhvr>
                                      <p:tavLst>
                                        <p:tav tm="0">
                                          <p:val>
                                            <p:strVal val="#ppt_x"/>
                                          </p:val>
                                        </p:tav>
                                        <p:tav tm="100000">
                                          <p:val>
                                            <p:strVal val="#ppt_x"/>
                                          </p:val>
                                        </p:tav>
                                      </p:tavLst>
                                    </p:anim>
                                    <p:anim calcmode="lin" valueType="num">
                                      <p:cBhvr additive="base">
                                        <p:cTn id="45" dur="500" fill="hold"/>
                                        <p:tgtEl>
                                          <p:spTgt spid="258347"/>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3000"/>
                            </p:stCondLst>
                            <p:childTnLst>
                              <p:par>
                                <p:cTn id="47" presetID="12" presetClass="entr" presetSubtype="4" fill="hold" nodeType="afterEffect">
                                  <p:stCondLst>
                                    <p:cond delay="0"/>
                                  </p:stCondLst>
                                  <p:childTnLst>
                                    <p:set>
                                      <p:cBhvr>
                                        <p:cTn id="48" dur="1" fill="hold">
                                          <p:stCondLst>
                                            <p:cond delay="0"/>
                                          </p:stCondLst>
                                        </p:cTn>
                                        <p:tgtEl>
                                          <p:spTgt spid="258067"/>
                                        </p:tgtEl>
                                        <p:attrNameLst>
                                          <p:attrName>style.visibility</p:attrName>
                                        </p:attrNameLst>
                                      </p:cBhvr>
                                      <p:to>
                                        <p:strVal val="visible"/>
                                      </p:to>
                                    </p:set>
                                    <p:animEffect transition="in" filter="slide(fromBottom)">
                                      <p:cBhvr>
                                        <p:cTn id="49" dur="500"/>
                                        <p:tgtEl>
                                          <p:spTgt spid="258067"/>
                                        </p:tgtEl>
                                      </p:cBhvr>
                                    </p:animEffect>
                                  </p:childTnLst>
                                  <p:subTnLst>
                                    <p:audio>
                                      <p:cMediaNode>
                                        <p:cTn display="0" masterRel="sameClick">
                                          <p:stCondLst>
                                            <p:cond evt="begin" delay="0">
                                              <p:tn val="47"/>
                                            </p:cond>
                                          </p:stCondLst>
                                          <p:endCondLst>
                                            <p:cond evt="onStopAudio" delay="0">
                                              <p:tgtEl>
                                                <p:sldTgt/>
                                              </p:tgtEl>
                                            </p:cond>
                                          </p:endCondLst>
                                        </p:cTn>
                                        <p:tgtEl>
                                          <p:sndTgt r:embed="rId4" name="camera.wav" builtIn="1"/>
                                        </p:tgtEl>
                                      </p:cMediaNode>
                                    </p:audio>
                                  </p:subTnLst>
                                </p:cTn>
                              </p:par>
                              <p:par>
                                <p:cTn id="50" presetID="2" presetClass="entr" presetSubtype="4" fill="hold" nodeType="withEffect">
                                  <p:stCondLst>
                                    <p:cond delay="0"/>
                                  </p:stCondLst>
                                  <p:childTnLst>
                                    <p:set>
                                      <p:cBhvr>
                                        <p:cTn id="51" dur="1" fill="hold">
                                          <p:stCondLst>
                                            <p:cond delay="0"/>
                                          </p:stCondLst>
                                        </p:cTn>
                                        <p:tgtEl>
                                          <p:spTgt spid="258187"/>
                                        </p:tgtEl>
                                        <p:attrNameLst>
                                          <p:attrName>style.visibility</p:attrName>
                                        </p:attrNameLst>
                                      </p:cBhvr>
                                      <p:to>
                                        <p:strVal val="visible"/>
                                      </p:to>
                                    </p:set>
                                    <p:anim calcmode="lin" valueType="num">
                                      <p:cBhvr additive="base">
                                        <p:cTn id="52" dur="500" fill="hold"/>
                                        <p:tgtEl>
                                          <p:spTgt spid="258187"/>
                                        </p:tgtEl>
                                        <p:attrNameLst>
                                          <p:attrName>ppt_x</p:attrName>
                                        </p:attrNameLst>
                                      </p:cBhvr>
                                      <p:tavLst>
                                        <p:tav tm="0">
                                          <p:val>
                                            <p:strVal val="#ppt_x"/>
                                          </p:val>
                                        </p:tav>
                                        <p:tav tm="100000">
                                          <p:val>
                                            <p:strVal val="#ppt_x"/>
                                          </p:val>
                                        </p:tav>
                                      </p:tavLst>
                                    </p:anim>
                                    <p:anim calcmode="lin" valueType="num">
                                      <p:cBhvr additive="base">
                                        <p:cTn id="53" dur="500" fill="hold"/>
                                        <p:tgtEl>
                                          <p:spTgt spid="25818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8349"/>
                                        </p:tgtEl>
                                        <p:attrNameLst>
                                          <p:attrName>style.visibility</p:attrName>
                                        </p:attrNameLst>
                                      </p:cBhvr>
                                      <p:to>
                                        <p:strVal val="visible"/>
                                      </p:to>
                                    </p:set>
                                    <p:anim calcmode="lin" valueType="num">
                                      <p:cBhvr additive="base">
                                        <p:cTn id="56" dur="500" fill="hold"/>
                                        <p:tgtEl>
                                          <p:spTgt spid="258349"/>
                                        </p:tgtEl>
                                        <p:attrNameLst>
                                          <p:attrName>ppt_x</p:attrName>
                                        </p:attrNameLst>
                                      </p:cBhvr>
                                      <p:tavLst>
                                        <p:tav tm="0">
                                          <p:val>
                                            <p:strVal val="#ppt_x"/>
                                          </p:val>
                                        </p:tav>
                                        <p:tav tm="100000">
                                          <p:val>
                                            <p:strVal val="#ppt_x"/>
                                          </p:val>
                                        </p:tav>
                                      </p:tavLst>
                                    </p:anim>
                                    <p:anim calcmode="lin" valueType="num">
                                      <p:cBhvr additive="base">
                                        <p:cTn id="57" dur="500" fill="hold"/>
                                        <p:tgtEl>
                                          <p:spTgt spid="258349"/>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3500"/>
                            </p:stCondLst>
                            <p:childTnLst>
                              <p:par>
                                <p:cTn id="59" presetID="12" presetClass="entr" presetSubtype="4" fill="hold" nodeType="afterEffect">
                                  <p:stCondLst>
                                    <p:cond delay="0"/>
                                  </p:stCondLst>
                                  <p:childTnLst>
                                    <p:set>
                                      <p:cBhvr>
                                        <p:cTn id="60" dur="1" fill="hold">
                                          <p:stCondLst>
                                            <p:cond delay="0"/>
                                          </p:stCondLst>
                                        </p:cTn>
                                        <p:tgtEl>
                                          <p:spTgt spid="258151"/>
                                        </p:tgtEl>
                                        <p:attrNameLst>
                                          <p:attrName>style.visibility</p:attrName>
                                        </p:attrNameLst>
                                      </p:cBhvr>
                                      <p:to>
                                        <p:strVal val="visible"/>
                                      </p:to>
                                    </p:set>
                                    <p:animEffect transition="in" filter="slide(fromBottom)">
                                      <p:cBhvr>
                                        <p:cTn id="61" dur="500"/>
                                        <p:tgtEl>
                                          <p:spTgt spid="258151"/>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builtIn="1"/>
                                        </p:tgtEl>
                                      </p:cMediaNode>
                                    </p:audio>
                                  </p:subTnLst>
                                </p:cTn>
                              </p:par>
                              <p:par>
                                <p:cTn id="62" presetID="2" presetClass="entr" presetSubtype="4" fill="hold" nodeType="withEffect">
                                  <p:stCondLst>
                                    <p:cond delay="0"/>
                                  </p:stCondLst>
                                  <p:childTnLst>
                                    <p:set>
                                      <p:cBhvr>
                                        <p:cTn id="63" dur="1" fill="hold">
                                          <p:stCondLst>
                                            <p:cond delay="0"/>
                                          </p:stCondLst>
                                        </p:cTn>
                                        <p:tgtEl>
                                          <p:spTgt spid="258186"/>
                                        </p:tgtEl>
                                        <p:attrNameLst>
                                          <p:attrName>style.visibility</p:attrName>
                                        </p:attrNameLst>
                                      </p:cBhvr>
                                      <p:to>
                                        <p:strVal val="visible"/>
                                      </p:to>
                                    </p:set>
                                    <p:anim calcmode="lin" valueType="num">
                                      <p:cBhvr additive="base">
                                        <p:cTn id="64" dur="500" fill="hold"/>
                                        <p:tgtEl>
                                          <p:spTgt spid="258186"/>
                                        </p:tgtEl>
                                        <p:attrNameLst>
                                          <p:attrName>ppt_x</p:attrName>
                                        </p:attrNameLst>
                                      </p:cBhvr>
                                      <p:tavLst>
                                        <p:tav tm="0">
                                          <p:val>
                                            <p:strVal val="#ppt_x"/>
                                          </p:val>
                                        </p:tav>
                                        <p:tav tm="100000">
                                          <p:val>
                                            <p:strVal val="#ppt_x"/>
                                          </p:val>
                                        </p:tav>
                                      </p:tavLst>
                                    </p:anim>
                                    <p:anim calcmode="lin" valueType="num">
                                      <p:cBhvr additive="base">
                                        <p:cTn id="65" dur="500" fill="hold"/>
                                        <p:tgtEl>
                                          <p:spTgt spid="25818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58348"/>
                                        </p:tgtEl>
                                        <p:attrNameLst>
                                          <p:attrName>style.visibility</p:attrName>
                                        </p:attrNameLst>
                                      </p:cBhvr>
                                      <p:to>
                                        <p:strVal val="visible"/>
                                      </p:to>
                                    </p:set>
                                    <p:anim calcmode="lin" valueType="num">
                                      <p:cBhvr additive="base">
                                        <p:cTn id="68" dur="500" fill="hold"/>
                                        <p:tgtEl>
                                          <p:spTgt spid="258348"/>
                                        </p:tgtEl>
                                        <p:attrNameLst>
                                          <p:attrName>ppt_x</p:attrName>
                                        </p:attrNameLst>
                                      </p:cBhvr>
                                      <p:tavLst>
                                        <p:tav tm="0">
                                          <p:val>
                                            <p:strVal val="#ppt_x"/>
                                          </p:val>
                                        </p:tav>
                                        <p:tav tm="100000">
                                          <p:val>
                                            <p:strVal val="#ppt_x"/>
                                          </p:val>
                                        </p:tav>
                                      </p:tavLst>
                                    </p:anim>
                                    <p:anim calcmode="lin" valueType="num">
                                      <p:cBhvr additive="base">
                                        <p:cTn id="69" dur="500" fill="hold"/>
                                        <p:tgtEl>
                                          <p:spTgt spid="258348"/>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8193"/>
                                        </p:tgtEl>
                                        <p:attrNameLst>
                                          <p:attrName>style.visibility</p:attrName>
                                        </p:attrNameLst>
                                      </p:cBhvr>
                                      <p:to>
                                        <p:strVal val="visible"/>
                                      </p:to>
                                    </p:set>
                                    <p:anim calcmode="lin" valueType="num">
                                      <p:cBhvr additive="base">
                                        <p:cTn id="72" dur="500" fill="hold"/>
                                        <p:tgtEl>
                                          <p:spTgt spid="258193"/>
                                        </p:tgtEl>
                                        <p:attrNameLst>
                                          <p:attrName>ppt_x</p:attrName>
                                        </p:attrNameLst>
                                      </p:cBhvr>
                                      <p:tavLst>
                                        <p:tav tm="0">
                                          <p:val>
                                            <p:strVal val="#ppt_x"/>
                                          </p:val>
                                        </p:tav>
                                        <p:tav tm="100000">
                                          <p:val>
                                            <p:strVal val="#ppt_x"/>
                                          </p:val>
                                        </p:tav>
                                      </p:tavLst>
                                    </p:anim>
                                    <p:anim calcmode="lin" valueType="num">
                                      <p:cBhvr additive="base">
                                        <p:cTn id="73" dur="500" fill="hold"/>
                                        <p:tgtEl>
                                          <p:spTgt spid="258193"/>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58194"/>
                                        </p:tgtEl>
                                        <p:attrNameLst>
                                          <p:attrName>style.visibility</p:attrName>
                                        </p:attrNameLst>
                                      </p:cBhvr>
                                      <p:to>
                                        <p:strVal val="visible"/>
                                      </p:to>
                                    </p:set>
                                    <p:anim calcmode="lin" valueType="num">
                                      <p:cBhvr additive="base">
                                        <p:cTn id="76" dur="500" fill="hold"/>
                                        <p:tgtEl>
                                          <p:spTgt spid="258194"/>
                                        </p:tgtEl>
                                        <p:attrNameLst>
                                          <p:attrName>ppt_x</p:attrName>
                                        </p:attrNameLst>
                                      </p:cBhvr>
                                      <p:tavLst>
                                        <p:tav tm="0">
                                          <p:val>
                                            <p:strVal val="#ppt_x"/>
                                          </p:val>
                                        </p:tav>
                                        <p:tav tm="100000">
                                          <p:val>
                                            <p:strVal val="#ppt_x"/>
                                          </p:val>
                                        </p:tav>
                                      </p:tavLst>
                                    </p:anim>
                                    <p:anim calcmode="lin" valueType="num">
                                      <p:cBhvr additive="base">
                                        <p:cTn id="77" dur="500" fill="hold"/>
                                        <p:tgtEl>
                                          <p:spTgt spid="258194"/>
                                        </p:tgtEl>
                                        <p:attrNameLst>
                                          <p:attrName>ppt_y</p:attrName>
                                        </p:attrNameLst>
                                      </p:cBhvr>
                                      <p:tavLst>
                                        <p:tav tm="0">
                                          <p:val>
                                            <p:strVal val="1+#ppt_h/2"/>
                                          </p:val>
                                        </p:tav>
                                        <p:tav tm="100000">
                                          <p:val>
                                            <p:strVal val="#ppt_y"/>
                                          </p:val>
                                        </p:tav>
                                      </p:tavLst>
                                    </p:anim>
                                  </p:childTnLst>
                                </p:cTn>
                              </p:par>
                              <p:par>
                                <p:cTn id="78" presetID="4" presetClass="entr" presetSubtype="16" fill="hold" grpId="0" nodeType="withEffect">
                                  <p:stCondLst>
                                    <p:cond delay="0"/>
                                  </p:stCondLst>
                                  <p:childTnLst>
                                    <p:set>
                                      <p:cBhvr>
                                        <p:cTn id="79" dur="1" fill="hold">
                                          <p:stCondLst>
                                            <p:cond delay="0"/>
                                          </p:stCondLst>
                                        </p:cTn>
                                        <p:tgtEl>
                                          <p:spTgt spid="258402"/>
                                        </p:tgtEl>
                                        <p:attrNameLst>
                                          <p:attrName>style.visibility</p:attrName>
                                        </p:attrNameLst>
                                      </p:cBhvr>
                                      <p:to>
                                        <p:strVal val="visible"/>
                                      </p:to>
                                    </p:set>
                                    <p:animEffect transition="in" filter="box(in)">
                                      <p:cBhvr>
                                        <p:cTn id="80" dur="500"/>
                                        <p:tgtEl>
                                          <p:spTgt spid="258402"/>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258403"/>
                                        </p:tgtEl>
                                        <p:attrNameLst>
                                          <p:attrName>style.visibility</p:attrName>
                                        </p:attrNameLst>
                                      </p:cBhvr>
                                      <p:to>
                                        <p:strVal val="visible"/>
                                      </p:to>
                                    </p:set>
                                    <p:animEffect transition="in" filter="box(in)">
                                      <p:cBhvr>
                                        <p:cTn id="83" dur="500"/>
                                        <p:tgtEl>
                                          <p:spTgt spid="258403"/>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258404"/>
                                        </p:tgtEl>
                                        <p:attrNameLst>
                                          <p:attrName>style.visibility</p:attrName>
                                        </p:attrNameLst>
                                      </p:cBhvr>
                                      <p:to>
                                        <p:strVal val="visible"/>
                                      </p:to>
                                    </p:set>
                                    <p:animEffect transition="in" filter="box(in)">
                                      <p:cBhvr>
                                        <p:cTn id="86" dur="500"/>
                                        <p:tgtEl>
                                          <p:spTgt spid="258404"/>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258405"/>
                                        </p:tgtEl>
                                        <p:attrNameLst>
                                          <p:attrName>style.visibility</p:attrName>
                                        </p:attrNameLst>
                                      </p:cBhvr>
                                      <p:to>
                                        <p:strVal val="visible"/>
                                      </p:to>
                                    </p:set>
                                    <p:animEffect transition="in" filter="box(in)">
                                      <p:cBhvr>
                                        <p:cTn id="89" dur="500"/>
                                        <p:tgtEl>
                                          <p:spTgt spid="258405"/>
                                        </p:tgtEl>
                                      </p:cBhvr>
                                    </p:animEffect>
                                  </p:childTnLst>
                                </p:cTn>
                              </p:par>
                              <p:par>
                                <p:cTn id="90" presetID="4" presetClass="entr" presetSubtype="16" fill="hold" grpId="0" nodeType="withEffect">
                                  <p:stCondLst>
                                    <p:cond delay="0"/>
                                  </p:stCondLst>
                                  <p:childTnLst>
                                    <p:set>
                                      <p:cBhvr>
                                        <p:cTn id="91" dur="1" fill="hold">
                                          <p:stCondLst>
                                            <p:cond delay="0"/>
                                          </p:stCondLst>
                                        </p:cTn>
                                        <p:tgtEl>
                                          <p:spTgt spid="258406"/>
                                        </p:tgtEl>
                                        <p:attrNameLst>
                                          <p:attrName>style.visibility</p:attrName>
                                        </p:attrNameLst>
                                      </p:cBhvr>
                                      <p:to>
                                        <p:strVal val="visible"/>
                                      </p:to>
                                    </p:set>
                                    <p:animEffect transition="in" filter="box(in)">
                                      <p:cBhvr>
                                        <p:cTn id="92" dur="500"/>
                                        <p:tgtEl>
                                          <p:spTgt spid="258406"/>
                                        </p:tgtEl>
                                      </p:cBhvr>
                                    </p:animEffect>
                                  </p:childTnLst>
                                </p:cTn>
                              </p:par>
                              <p:par>
                                <p:cTn id="93" presetID="4" presetClass="entr" presetSubtype="16" fill="hold" grpId="0" nodeType="withEffect">
                                  <p:stCondLst>
                                    <p:cond delay="0"/>
                                  </p:stCondLst>
                                  <p:childTnLst>
                                    <p:set>
                                      <p:cBhvr>
                                        <p:cTn id="94" dur="1" fill="hold">
                                          <p:stCondLst>
                                            <p:cond delay="0"/>
                                          </p:stCondLst>
                                        </p:cTn>
                                        <p:tgtEl>
                                          <p:spTgt spid="258407"/>
                                        </p:tgtEl>
                                        <p:attrNameLst>
                                          <p:attrName>style.visibility</p:attrName>
                                        </p:attrNameLst>
                                      </p:cBhvr>
                                      <p:to>
                                        <p:strVal val="visible"/>
                                      </p:to>
                                    </p:set>
                                    <p:animEffect transition="in" filter="box(in)">
                                      <p:cBhvr>
                                        <p:cTn id="95" dur="500"/>
                                        <p:tgtEl>
                                          <p:spTgt spid="258407"/>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258408"/>
                                        </p:tgtEl>
                                        <p:attrNameLst>
                                          <p:attrName>style.visibility</p:attrName>
                                        </p:attrNameLst>
                                      </p:cBhvr>
                                      <p:to>
                                        <p:strVal val="visible"/>
                                      </p:to>
                                    </p:set>
                                    <p:animEffect transition="in" filter="box(in)">
                                      <p:cBhvr>
                                        <p:cTn id="98" dur="500"/>
                                        <p:tgtEl>
                                          <p:spTgt spid="258408"/>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258401"/>
                                        </p:tgtEl>
                                        <p:attrNameLst>
                                          <p:attrName>style.visibility</p:attrName>
                                        </p:attrNameLst>
                                      </p:cBhvr>
                                      <p:to>
                                        <p:strVal val="visible"/>
                                      </p:to>
                                    </p:set>
                                    <p:animEffect transition="in" filter="checkerboard(across)">
                                      <p:cBhvr>
                                        <p:cTn id="101" dur="500"/>
                                        <p:tgtEl>
                                          <p:spTgt spid="2584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25815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mediacall" presetSubtype="0" fill="hold" nodeType="clickEffect">
                                  <p:stCondLst>
                                    <p:cond delay="0"/>
                                  </p:stCondLst>
                                  <p:childTnLst>
                                    <p:cmd type="call" cmd="playFrom(0.0)">
                                      <p:cBhvr>
                                        <p:cTn id="106" dur="4745" fill="hold"/>
                                        <p:tgtEl>
                                          <p:spTgt spid="258150"/>
                                        </p:tgtEl>
                                      </p:cBhvr>
                                    </p:cmd>
                                  </p:childTnLst>
                                </p:cTn>
                              </p:par>
                            </p:childTnLst>
                          </p:cTn>
                        </p:par>
                      </p:childTnLst>
                    </p:cTn>
                  </p:par>
                </p:childTnLst>
              </p:cTn>
              <p:nextCondLst>
                <p:cond evt="onClick" delay="0">
                  <p:tgtEl>
                    <p:spTgt spid="258150"/>
                  </p:tgtEl>
                </p:cond>
              </p:nextCondLst>
            </p:seq>
            <p:audio>
              <p:cMediaNode>
                <p:cTn id="107" fill="hold" display="0">
                  <p:stCondLst>
                    <p:cond delay="indefinite"/>
                  </p:stCondLst>
                  <p:endCondLst>
                    <p:cond evt="onNext" delay="0">
                      <p:tgtEl>
                        <p:sldTgt/>
                      </p:tgtEl>
                    </p:cond>
                    <p:cond evt="onPrev" delay="0">
                      <p:tgtEl>
                        <p:sldTgt/>
                      </p:tgtEl>
                    </p:cond>
                    <p:cond evt="onStopAudio" delay="0">
                      <p:tgtEl>
                        <p:sldTgt/>
                      </p:tgtEl>
                    </p:cond>
                  </p:endCondLst>
                </p:cTn>
                <p:tgtEl>
                  <p:spTgt spid="258150"/>
                </p:tgtEl>
              </p:cMediaNode>
            </p:audio>
            <p:seq concurrent="1" nextAc="seek">
              <p:cTn id="108" restart="whenNotActive" fill="hold" evtFilter="cancelBubble" nodeType="interactiveSeq">
                <p:stCondLst>
                  <p:cond evt="onClick" delay="0">
                    <p:tgtEl>
                      <p:spTgt spid="258402"/>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2" presetClass="entr" presetSubtype="8"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additive="base">
                                        <p:cTn id="113" dur="1000" fill="hold"/>
                                        <p:tgtEl>
                                          <p:spTgt spid="2"/>
                                        </p:tgtEl>
                                        <p:attrNameLst>
                                          <p:attrName>ppt_x</p:attrName>
                                        </p:attrNameLst>
                                      </p:cBhvr>
                                      <p:tavLst>
                                        <p:tav tm="0">
                                          <p:val>
                                            <p:strVal val="0-#ppt_w/2"/>
                                          </p:val>
                                        </p:tav>
                                        <p:tav tm="100000">
                                          <p:val>
                                            <p:strVal val="#ppt_x"/>
                                          </p:val>
                                        </p:tav>
                                      </p:tavLst>
                                    </p:anim>
                                    <p:anim calcmode="lin" valueType="num">
                                      <p:cBhvr additive="base">
                                        <p:cTn id="1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2"/>
                  </p:tgtEl>
                </p:cond>
              </p:nextCondLst>
            </p:seq>
            <p:seq concurrent="1" nextAc="seek">
              <p:cTn id="115" restart="whenNotActive" fill="hold" evtFilter="cancelBubble" nodeType="interactiveSeq">
                <p:stCondLst>
                  <p:cond evt="onClick" delay="0">
                    <p:tgtEl>
                      <p:spTgt spid="258404"/>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2" presetClass="entr" presetSubtype="8" fill="hold" nodeType="clickEffect">
                                  <p:stCondLst>
                                    <p:cond delay="0"/>
                                  </p:stCondLst>
                                  <p:childTnLst>
                                    <p:set>
                                      <p:cBhvr>
                                        <p:cTn id="119" dur="1" fill="hold">
                                          <p:stCondLst>
                                            <p:cond delay="0"/>
                                          </p:stCondLst>
                                        </p:cTn>
                                        <p:tgtEl>
                                          <p:spTgt spid="6"/>
                                        </p:tgtEl>
                                        <p:attrNameLst>
                                          <p:attrName>style.visibility</p:attrName>
                                        </p:attrNameLst>
                                      </p:cBhvr>
                                      <p:to>
                                        <p:strVal val="visible"/>
                                      </p:to>
                                    </p:set>
                                    <p:anim calcmode="lin" valueType="num">
                                      <p:cBhvr additive="base">
                                        <p:cTn id="120" dur="1000" fill="hold"/>
                                        <p:tgtEl>
                                          <p:spTgt spid="6"/>
                                        </p:tgtEl>
                                        <p:attrNameLst>
                                          <p:attrName>ppt_x</p:attrName>
                                        </p:attrNameLst>
                                      </p:cBhvr>
                                      <p:tavLst>
                                        <p:tav tm="0">
                                          <p:val>
                                            <p:strVal val="0-#ppt_w/2"/>
                                          </p:val>
                                        </p:tav>
                                        <p:tav tm="100000">
                                          <p:val>
                                            <p:strVal val="#ppt_x"/>
                                          </p:val>
                                        </p:tav>
                                      </p:tavLst>
                                    </p:anim>
                                    <p:anim calcmode="lin" valueType="num">
                                      <p:cBhvr additive="base">
                                        <p:cTn id="1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4"/>
                  </p:tgtEl>
                </p:cond>
              </p:nextCondLst>
            </p:seq>
            <p:seq concurrent="1" nextAc="seek">
              <p:cTn id="122" restart="whenNotActive" fill="hold" evtFilter="cancelBubble" nodeType="interactiveSeq">
                <p:stCondLst>
                  <p:cond evt="onClick" delay="0">
                    <p:tgtEl>
                      <p:spTgt spid="25840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 presetClass="entr" presetSubtype="8" fill="hold" nodeType="click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additive="base">
                                        <p:cTn id="127" dur="1000" fill="hold"/>
                                        <p:tgtEl>
                                          <p:spTgt spid="8"/>
                                        </p:tgtEl>
                                        <p:attrNameLst>
                                          <p:attrName>ppt_x</p:attrName>
                                        </p:attrNameLst>
                                      </p:cBhvr>
                                      <p:tavLst>
                                        <p:tav tm="0">
                                          <p:val>
                                            <p:strVal val="0-#ppt_w/2"/>
                                          </p:val>
                                        </p:tav>
                                        <p:tav tm="100000">
                                          <p:val>
                                            <p:strVal val="#ppt_x"/>
                                          </p:val>
                                        </p:tav>
                                      </p:tavLst>
                                    </p:anim>
                                    <p:anim calcmode="lin" valueType="num">
                                      <p:cBhvr additive="base">
                                        <p:cTn id="1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6"/>
                  </p:tgtEl>
                </p:cond>
              </p:nextCondLst>
            </p:seq>
            <p:seq concurrent="1" nextAc="seek">
              <p:cTn id="129" restart="whenNotActive" fill="hold" evtFilter="cancelBubble" nodeType="interactiveSeq">
                <p:stCondLst>
                  <p:cond evt="onClick" delay="0">
                    <p:tgtEl>
                      <p:spTgt spid="258408"/>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 presetClass="entr" presetSubtype="8" fill="hold" nodeType="clickEffect">
                                  <p:stCondLst>
                                    <p:cond delay="0"/>
                                  </p:stCondLst>
                                  <p:childTnLst>
                                    <p:set>
                                      <p:cBhvr>
                                        <p:cTn id="133" dur="1" fill="hold">
                                          <p:stCondLst>
                                            <p:cond delay="0"/>
                                          </p:stCondLst>
                                        </p:cTn>
                                        <p:tgtEl>
                                          <p:spTgt spid="10"/>
                                        </p:tgtEl>
                                        <p:attrNameLst>
                                          <p:attrName>style.visibility</p:attrName>
                                        </p:attrNameLst>
                                      </p:cBhvr>
                                      <p:to>
                                        <p:strVal val="visible"/>
                                      </p:to>
                                    </p:set>
                                    <p:anim calcmode="lin" valueType="num">
                                      <p:cBhvr additive="base">
                                        <p:cTn id="134" dur="1000" fill="hold"/>
                                        <p:tgtEl>
                                          <p:spTgt spid="10"/>
                                        </p:tgtEl>
                                        <p:attrNameLst>
                                          <p:attrName>ppt_x</p:attrName>
                                        </p:attrNameLst>
                                      </p:cBhvr>
                                      <p:tavLst>
                                        <p:tav tm="0">
                                          <p:val>
                                            <p:strVal val="0-#ppt_w/2"/>
                                          </p:val>
                                        </p:tav>
                                        <p:tav tm="100000">
                                          <p:val>
                                            <p:strVal val="#ppt_x"/>
                                          </p:val>
                                        </p:tav>
                                      </p:tavLst>
                                    </p:anim>
                                    <p:anim calcmode="lin" valueType="num">
                                      <p:cBhvr additive="base">
                                        <p:cTn id="13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8"/>
                  </p:tgtEl>
                </p:cond>
              </p:nextCondLst>
            </p:seq>
            <p:seq concurrent="1" nextAc="seek">
              <p:cTn id="136" restart="whenNotActive" fill="hold" evtFilter="cancelBubble" nodeType="interactiveSeq">
                <p:stCondLst>
                  <p:cond evt="onClick" delay="0">
                    <p:tgtEl>
                      <p:spTgt spid="258407"/>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 presetClass="entr" presetSubtype="8" fill="hold"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additive="base">
                                        <p:cTn id="141" dur="1000" fill="hold"/>
                                        <p:tgtEl>
                                          <p:spTgt spid="16"/>
                                        </p:tgtEl>
                                        <p:attrNameLst>
                                          <p:attrName>ppt_x</p:attrName>
                                        </p:attrNameLst>
                                      </p:cBhvr>
                                      <p:tavLst>
                                        <p:tav tm="0">
                                          <p:val>
                                            <p:strVal val="0-#ppt_w/2"/>
                                          </p:val>
                                        </p:tav>
                                        <p:tav tm="100000">
                                          <p:val>
                                            <p:strVal val="#ppt_x"/>
                                          </p:val>
                                        </p:tav>
                                      </p:tavLst>
                                    </p:anim>
                                    <p:anim calcmode="lin" valueType="num">
                                      <p:cBhvr additive="base">
                                        <p:cTn id="14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7"/>
                  </p:tgtEl>
                </p:cond>
              </p:nextCondLst>
            </p:seq>
            <p:seq concurrent="1" nextAc="seek">
              <p:cTn id="143" restart="whenNotActive" fill="hold" evtFilter="cancelBubble" nodeType="interactiveSeq">
                <p:stCondLst>
                  <p:cond evt="onClick" delay="0">
                    <p:tgtEl>
                      <p:spTgt spid="258403"/>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2" presetClass="entr" presetSubtype="8" fill="hold" nodeType="clickEffect">
                                  <p:stCondLst>
                                    <p:cond delay="0"/>
                                  </p:stCondLst>
                                  <p:childTnLst>
                                    <p:set>
                                      <p:cBhvr>
                                        <p:cTn id="147" dur="1" fill="hold">
                                          <p:stCondLst>
                                            <p:cond delay="0"/>
                                          </p:stCondLst>
                                        </p:cTn>
                                        <p:tgtEl>
                                          <p:spTgt spid="12"/>
                                        </p:tgtEl>
                                        <p:attrNameLst>
                                          <p:attrName>style.visibility</p:attrName>
                                        </p:attrNameLst>
                                      </p:cBhvr>
                                      <p:to>
                                        <p:strVal val="visible"/>
                                      </p:to>
                                    </p:set>
                                    <p:anim calcmode="lin" valueType="num">
                                      <p:cBhvr additive="base">
                                        <p:cTn id="148" dur="1000" fill="hold"/>
                                        <p:tgtEl>
                                          <p:spTgt spid="12"/>
                                        </p:tgtEl>
                                        <p:attrNameLst>
                                          <p:attrName>ppt_x</p:attrName>
                                        </p:attrNameLst>
                                      </p:cBhvr>
                                      <p:tavLst>
                                        <p:tav tm="0">
                                          <p:val>
                                            <p:strVal val="0-#ppt_w/2"/>
                                          </p:val>
                                        </p:tav>
                                        <p:tav tm="100000">
                                          <p:val>
                                            <p:strVal val="#ppt_x"/>
                                          </p:val>
                                        </p:tav>
                                      </p:tavLst>
                                    </p:anim>
                                    <p:anim calcmode="lin" valueType="num">
                                      <p:cBhvr additive="base">
                                        <p:cTn id="14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3"/>
                  </p:tgtEl>
                </p:cond>
              </p:nextCondLst>
            </p:seq>
            <p:seq concurrent="1" nextAc="seek">
              <p:cTn id="150" restart="whenNotActive" fill="hold" evtFilter="cancelBubble" nodeType="interactiveSeq">
                <p:stCondLst>
                  <p:cond evt="onClick" delay="0">
                    <p:tgtEl>
                      <p:spTgt spid="258405"/>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2" presetClass="entr" presetSubtype="8" fill="hold" nodeType="clickEffect">
                                  <p:stCondLst>
                                    <p:cond delay="0"/>
                                  </p:stCondLst>
                                  <p:childTnLst>
                                    <p:set>
                                      <p:cBhvr>
                                        <p:cTn id="154" dur="1" fill="hold">
                                          <p:stCondLst>
                                            <p:cond delay="0"/>
                                          </p:stCondLst>
                                        </p:cTn>
                                        <p:tgtEl>
                                          <p:spTgt spid="14"/>
                                        </p:tgtEl>
                                        <p:attrNameLst>
                                          <p:attrName>style.visibility</p:attrName>
                                        </p:attrNameLst>
                                      </p:cBhvr>
                                      <p:to>
                                        <p:strVal val="visible"/>
                                      </p:to>
                                    </p:set>
                                    <p:anim calcmode="lin" valueType="num">
                                      <p:cBhvr additive="base">
                                        <p:cTn id="155" dur="1000" fill="hold"/>
                                        <p:tgtEl>
                                          <p:spTgt spid="14"/>
                                        </p:tgtEl>
                                        <p:attrNameLst>
                                          <p:attrName>ppt_x</p:attrName>
                                        </p:attrNameLst>
                                      </p:cBhvr>
                                      <p:tavLst>
                                        <p:tav tm="0">
                                          <p:val>
                                            <p:strVal val="0-#ppt_w/2"/>
                                          </p:val>
                                        </p:tav>
                                        <p:tav tm="100000">
                                          <p:val>
                                            <p:strVal val="#ppt_x"/>
                                          </p:val>
                                        </p:tav>
                                      </p:tavLst>
                                    </p:anim>
                                    <p:anim calcmode="lin" valueType="num">
                                      <p:cBhvr additive="base">
                                        <p:cTn id="15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5"/>
                  </p:tgtEl>
                </p:cond>
              </p:nextCondLst>
            </p:seq>
            <p:seq concurrent="1" nextAc="seek">
              <p:cTn id="157" restart="whenNotActive" fill="hold" evtFilter="cancelBubble" nodeType="interactiveSeq">
                <p:stCondLst>
                  <p:cond evt="onClick" delay="0">
                    <p:tgtEl>
                      <p:spTgt spid="25840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2" presetClass="entr" presetSubtype="8" fill="hold" nodeType="clickEffect">
                                  <p:stCondLst>
                                    <p:cond delay="0"/>
                                  </p:stCondLst>
                                  <p:childTnLst>
                                    <p:set>
                                      <p:cBhvr>
                                        <p:cTn id="161" dur="1" fill="hold">
                                          <p:stCondLst>
                                            <p:cond delay="0"/>
                                          </p:stCondLst>
                                        </p:cTn>
                                        <p:tgtEl>
                                          <p:spTgt spid="4"/>
                                        </p:tgtEl>
                                        <p:attrNameLst>
                                          <p:attrName>style.visibility</p:attrName>
                                        </p:attrNameLst>
                                      </p:cBhvr>
                                      <p:to>
                                        <p:strVal val="visible"/>
                                      </p:to>
                                    </p:set>
                                    <p:anim calcmode="lin" valueType="num">
                                      <p:cBhvr additive="base">
                                        <p:cTn id="162" dur="1000" fill="hold"/>
                                        <p:tgtEl>
                                          <p:spTgt spid="4"/>
                                        </p:tgtEl>
                                        <p:attrNameLst>
                                          <p:attrName>ppt_x</p:attrName>
                                        </p:attrNameLst>
                                      </p:cBhvr>
                                      <p:tavLst>
                                        <p:tav tm="0">
                                          <p:val>
                                            <p:strVal val="0-#ppt_w/2"/>
                                          </p:val>
                                        </p:tav>
                                        <p:tav tm="100000">
                                          <p:val>
                                            <p:strVal val="#ppt_x"/>
                                          </p:val>
                                        </p:tav>
                                      </p:tavLst>
                                    </p:anim>
                                    <p:anim calcmode="lin" valueType="num">
                                      <p:cBhvr additive="base">
                                        <p:cTn id="16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8401"/>
                  </p:tgtEl>
                </p:cond>
              </p:nextCondLst>
            </p:seq>
          </p:childTnLst>
        </p:cTn>
      </p:par>
    </p:tnLst>
    <p:bldLst>
      <p:bldP spid="258184" grpId="0" animBg="1"/>
      <p:bldP spid="258346" grpId="0" animBg="1"/>
      <p:bldP spid="258347" grpId="0" animBg="1"/>
      <p:bldP spid="258348" grpId="0" animBg="1"/>
      <p:bldP spid="258349" grpId="0" animBg="1"/>
      <p:bldP spid="258401" grpId="0" animBg="1"/>
      <p:bldP spid="258402" grpId="0" animBg="1"/>
      <p:bldP spid="258403" grpId="0" animBg="1"/>
      <p:bldP spid="258404" grpId="0" animBg="1"/>
      <p:bldP spid="258405" grpId="0" animBg="1"/>
      <p:bldP spid="258406" grpId="0" animBg="1"/>
      <p:bldP spid="258407" grpId="0" animBg="1"/>
      <p:bldP spid="2584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2" descr="BDRPC187"/>
          <p:cNvPicPr>
            <a:picLocks noChangeAspect="1" noChangeArrowheads="1"/>
          </p:cNvPicPr>
          <p:nvPr/>
        </p:nvPicPr>
        <p:blipFill>
          <a:blip r:embed="rId3"/>
          <a:srcRect/>
          <a:stretch>
            <a:fillRect/>
          </a:stretch>
        </p:blipFill>
        <p:spPr bwMode="auto">
          <a:xfrm>
            <a:off x="819150" y="1720850"/>
            <a:ext cx="7734300" cy="3719513"/>
          </a:xfrm>
          <a:prstGeom prst="rect">
            <a:avLst/>
          </a:prstGeom>
          <a:noFill/>
          <a:ln w="9525">
            <a:noFill/>
            <a:miter lim="800000"/>
            <a:headEnd/>
            <a:tailEnd/>
          </a:ln>
        </p:spPr>
      </p:pic>
      <p:pic>
        <p:nvPicPr>
          <p:cNvPr id="24579" name="Picture 23" descr="flower1_div_md_wht"/>
          <p:cNvPicPr>
            <a:picLocks noChangeAspect="1" noChangeArrowheads="1" noCrop="1"/>
          </p:cNvPicPr>
          <p:nvPr/>
        </p:nvPicPr>
        <p:blipFill>
          <a:blip r:embed="rId4"/>
          <a:srcRect/>
          <a:stretch>
            <a:fillRect/>
          </a:stretch>
        </p:blipFill>
        <p:spPr bwMode="auto">
          <a:xfrm>
            <a:off x="3162300" y="4800600"/>
            <a:ext cx="2990850" cy="476250"/>
          </a:xfrm>
          <a:prstGeom prst="rect">
            <a:avLst/>
          </a:prstGeom>
          <a:noFill/>
          <a:ln w="9525">
            <a:noFill/>
            <a:miter lim="800000"/>
            <a:headEnd/>
            <a:tailEnd/>
          </a:ln>
        </p:spPr>
      </p:pic>
      <p:sp>
        <p:nvSpPr>
          <p:cNvPr id="24580" name="Text Box 44"/>
          <p:cNvSpPr txBox="1">
            <a:spLocks noChangeArrowheads="1"/>
          </p:cNvSpPr>
          <p:nvPr/>
        </p:nvSpPr>
        <p:spPr bwMode="auto">
          <a:xfrm>
            <a:off x="1085850" y="4398963"/>
            <a:ext cx="74676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Chuẩn bị bài “ Cái gì quý nhất ?”</a:t>
            </a:r>
          </a:p>
        </p:txBody>
      </p:sp>
      <p:sp>
        <p:nvSpPr>
          <p:cNvPr id="24581" name="Text Box 45"/>
          <p:cNvSpPr txBox="1">
            <a:spLocks noChangeArrowheads="1"/>
          </p:cNvSpPr>
          <p:nvPr/>
        </p:nvSpPr>
        <p:spPr bwMode="auto">
          <a:xfrm>
            <a:off x="923925" y="3213100"/>
            <a:ext cx="7467600" cy="1016000"/>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Học</a:t>
            </a:r>
            <a:r>
              <a:rPr lang="en-US" altLang="en-US" b="1">
                <a:ea typeface="-윤고딕140" pitchFamily="18" charset="-127"/>
              </a:rPr>
              <a:t> </a:t>
            </a:r>
            <a:r>
              <a:rPr lang="en-US" altLang="en-US" sz="2400" b="1">
                <a:solidFill>
                  <a:srgbClr val="6600FF"/>
                </a:solidFill>
                <a:ea typeface="-윤고딕140" pitchFamily="18" charset="-127"/>
              </a:rPr>
              <a:t>thuộc đoạn thơ mà em thích. </a:t>
            </a:r>
          </a:p>
          <a:p>
            <a:pPr algn="ctr" eaLnBrk="1" hangingPunct="1">
              <a:spcBef>
                <a:spcPct val="50000"/>
              </a:spcBef>
            </a:pPr>
            <a:r>
              <a:rPr lang="en-US" altLang="en-US" sz="2400" b="1">
                <a:solidFill>
                  <a:srgbClr val="6600FF"/>
                </a:solidFill>
                <a:ea typeface="-윤고딕140" pitchFamily="18" charset="-127"/>
              </a:rPr>
              <a:t>Trả lời các câu hỏi 1,3, 4 sgk</a:t>
            </a:r>
          </a:p>
        </p:txBody>
      </p:sp>
      <p:sp>
        <p:nvSpPr>
          <p:cNvPr id="24582" name="Text Box 46"/>
          <p:cNvSpPr txBox="1">
            <a:spLocks noChangeArrowheads="1"/>
          </p:cNvSpPr>
          <p:nvPr/>
        </p:nvSpPr>
        <p:spPr bwMode="auto">
          <a:xfrm>
            <a:off x="1279525" y="2171700"/>
            <a:ext cx="6858000" cy="830263"/>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rgbClr val="6600FF"/>
                </a:solidFill>
                <a:ea typeface="-윤고딕140" pitchFamily="18" charset="-127"/>
              </a:rPr>
              <a:t>Tìm hiểu tác giả đã miêu tả cảnh vật “trước cổng trời” theo trình tự nào?</a:t>
            </a:r>
          </a:p>
        </p:txBody>
      </p:sp>
      <p:pic>
        <p:nvPicPr>
          <p:cNvPr id="43055" name="Picture 47" descr="ANIME"/>
          <p:cNvPicPr>
            <a:picLocks noChangeAspect="1" noChangeArrowheads="1" noCrop="1"/>
          </p:cNvPicPr>
          <p:nvPr/>
        </p:nvPicPr>
        <p:blipFill>
          <a:blip r:embed="rId5"/>
          <a:srcRect/>
          <a:stretch>
            <a:fillRect/>
          </a:stretch>
        </p:blipFill>
        <p:spPr bwMode="auto">
          <a:xfrm>
            <a:off x="7477125" y="4648200"/>
            <a:ext cx="1666875" cy="22098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3055"/>
                                        </p:tgtEl>
                                        <p:attrNameLst>
                                          <p:attrName>style.visibility</p:attrName>
                                        </p:attrNameLst>
                                      </p:cBhvr>
                                      <p:to>
                                        <p:strVal val="visible"/>
                                      </p:to>
                                    </p:set>
                                    <p:animEffect transition="in" filter="fade">
                                      <p:cBhvr>
                                        <p:cTn id="7" dur="800" decel="100000"/>
                                        <p:tgtEl>
                                          <p:spTgt spid="43055"/>
                                        </p:tgtEl>
                                      </p:cBhvr>
                                    </p:animEffect>
                                    <p:anim calcmode="lin" valueType="num">
                                      <p:cBhvr>
                                        <p:cTn id="8" dur="800" decel="100000" fill="hold"/>
                                        <p:tgtEl>
                                          <p:spTgt spid="43055"/>
                                        </p:tgtEl>
                                        <p:attrNameLst>
                                          <p:attrName>style.rotation</p:attrName>
                                        </p:attrNameLst>
                                      </p:cBhvr>
                                      <p:tavLst>
                                        <p:tav tm="0">
                                          <p:val>
                                            <p:fltVal val="-90"/>
                                          </p:val>
                                        </p:tav>
                                        <p:tav tm="100000">
                                          <p:val>
                                            <p:fltVal val="0"/>
                                          </p:val>
                                        </p:tav>
                                      </p:tavLst>
                                    </p:anim>
                                    <p:anim calcmode="lin" valueType="num">
                                      <p:cBhvr>
                                        <p:cTn id="9" dur="800" decel="100000" fill="hold"/>
                                        <p:tgtEl>
                                          <p:spTgt spid="43055"/>
                                        </p:tgtEl>
                                        <p:attrNameLst>
                                          <p:attrName>ppt_x</p:attrName>
                                        </p:attrNameLst>
                                      </p:cBhvr>
                                      <p:tavLst>
                                        <p:tav tm="0">
                                          <p:val>
                                            <p:strVal val="#ppt_x+0.4"/>
                                          </p:val>
                                        </p:tav>
                                        <p:tav tm="100000">
                                          <p:val>
                                            <p:strVal val="#ppt_x-0.05"/>
                                          </p:val>
                                        </p:tav>
                                      </p:tavLst>
                                    </p:anim>
                                    <p:anim calcmode="lin" valueType="num">
                                      <p:cBhvr>
                                        <p:cTn id="10" dur="800" decel="100000" fill="hold"/>
                                        <p:tgtEl>
                                          <p:spTgt spid="430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0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05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Line 14"/>
          <p:cNvSpPr>
            <a:spLocks noChangeShapeType="1"/>
          </p:cNvSpPr>
          <p:nvPr/>
        </p:nvSpPr>
        <p:spPr bwMode="auto">
          <a:xfrm>
            <a:off x="4094163" y="1044575"/>
            <a:ext cx="1103312" cy="0"/>
          </a:xfrm>
          <a:prstGeom prst="line">
            <a:avLst/>
          </a:prstGeom>
          <a:noFill/>
          <a:ln w="28575">
            <a:solidFill>
              <a:srgbClr val="0000FF"/>
            </a:solidFill>
            <a:round/>
            <a:headEnd/>
            <a:tailEnd/>
          </a:ln>
        </p:spPr>
        <p:txBody>
          <a:bodyPr wrap="none" anchor="ctr"/>
          <a:lstStyle/>
          <a:p>
            <a:endParaRPr lang="en-US"/>
          </a:p>
        </p:txBody>
      </p:sp>
      <p:pic>
        <p:nvPicPr>
          <p:cNvPr id="8195" name="Picture 22" descr="BAR"/>
          <p:cNvPicPr preferRelativeResize="0">
            <a:picLocks noChangeAspect="1" noChangeArrowheads="1"/>
          </p:cNvPicPr>
          <p:nvPr/>
        </p:nvPicPr>
        <p:blipFill>
          <a:blip r:embed="rId3"/>
          <a:srcRect/>
          <a:stretch>
            <a:fillRect/>
          </a:stretch>
        </p:blipFill>
        <p:spPr bwMode="auto">
          <a:xfrm>
            <a:off x="0" y="1752600"/>
            <a:ext cx="9144000" cy="158750"/>
          </a:xfrm>
          <a:prstGeom prst="rect">
            <a:avLst/>
          </a:prstGeom>
          <a:noFill/>
          <a:ln w="9525">
            <a:noFill/>
            <a:miter lim="800000"/>
            <a:headEnd/>
            <a:tailEnd/>
          </a:ln>
        </p:spPr>
      </p:pic>
      <p:pic>
        <p:nvPicPr>
          <p:cNvPr id="8196" name="Picture 23" descr="BAR"/>
          <p:cNvPicPr preferRelativeResize="0">
            <a:picLocks noChangeAspect="1" noChangeArrowheads="1"/>
          </p:cNvPicPr>
          <p:nvPr/>
        </p:nvPicPr>
        <p:blipFill>
          <a:blip r:embed="rId3"/>
          <a:srcRect/>
          <a:stretch>
            <a:fillRect/>
          </a:stretch>
        </p:blipFill>
        <p:spPr bwMode="auto">
          <a:xfrm rot="5400000" flipH="1">
            <a:off x="5728494" y="3294856"/>
            <a:ext cx="6705600" cy="115888"/>
          </a:xfrm>
          <a:prstGeom prst="rect">
            <a:avLst/>
          </a:prstGeom>
          <a:noFill/>
          <a:ln w="9525">
            <a:noFill/>
            <a:miter lim="800000"/>
            <a:headEnd/>
            <a:tailEnd/>
          </a:ln>
        </p:spPr>
      </p:pic>
      <p:pic>
        <p:nvPicPr>
          <p:cNvPr id="8197" name="Picture 24" descr="BAR"/>
          <p:cNvPicPr preferRelativeResize="0">
            <a:picLocks noChangeAspect="1" noChangeArrowheads="1"/>
          </p:cNvPicPr>
          <p:nvPr/>
        </p:nvPicPr>
        <p:blipFill>
          <a:blip r:embed="rId3"/>
          <a:srcRect/>
          <a:stretch>
            <a:fillRect/>
          </a:stretch>
        </p:blipFill>
        <p:spPr bwMode="auto">
          <a:xfrm rot="5400000" flipH="1">
            <a:off x="-3294856" y="3294856"/>
            <a:ext cx="6705600" cy="115888"/>
          </a:xfrm>
          <a:prstGeom prst="rect">
            <a:avLst/>
          </a:prstGeom>
          <a:noFill/>
          <a:ln w="9525">
            <a:noFill/>
            <a:miter lim="800000"/>
            <a:headEnd/>
            <a:tailEnd/>
          </a:ln>
        </p:spPr>
      </p:pic>
      <p:pic>
        <p:nvPicPr>
          <p:cNvPr id="8198" name="Picture 25" descr="POINSET2"/>
          <p:cNvPicPr>
            <a:picLocks noChangeAspect="1" noChangeArrowheads="1"/>
          </p:cNvPicPr>
          <p:nvPr/>
        </p:nvPicPr>
        <p:blipFill>
          <a:blip r:embed="rId4"/>
          <a:srcRect/>
          <a:stretch>
            <a:fillRect/>
          </a:stretch>
        </p:blipFill>
        <p:spPr bwMode="auto">
          <a:xfrm rot="10800000">
            <a:off x="8039100" y="5757863"/>
            <a:ext cx="1104900" cy="1100137"/>
          </a:xfrm>
          <a:prstGeom prst="rect">
            <a:avLst/>
          </a:prstGeom>
          <a:noFill/>
          <a:ln w="9525">
            <a:noFill/>
            <a:miter lim="800000"/>
            <a:headEnd/>
            <a:tailEnd/>
          </a:ln>
        </p:spPr>
      </p:pic>
      <p:pic>
        <p:nvPicPr>
          <p:cNvPr id="8199" name="Picture 26" descr="POINSET2"/>
          <p:cNvPicPr>
            <a:picLocks noChangeAspect="1" noChangeArrowheads="1"/>
          </p:cNvPicPr>
          <p:nvPr/>
        </p:nvPicPr>
        <p:blipFill>
          <a:blip r:embed="rId4"/>
          <a:srcRect/>
          <a:stretch>
            <a:fillRect/>
          </a:stretch>
        </p:blipFill>
        <p:spPr bwMode="auto">
          <a:xfrm rot="-5400000">
            <a:off x="-793" y="5758656"/>
            <a:ext cx="1104900" cy="1100137"/>
          </a:xfrm>
          <a:prstGeom prst="rect">
            <a:avLst/>
          </a:prstGeom>
          <a:noFill/>
          <a:ln w="9525">
            <a:noFill/>
            <a:miter lim="800000"/>
            <a:headEnd/>
            <a:tailEnd/>
          </a:ln>
        </p:spPr>
      </p:pic>
      <p:pic>
        <p:nvPicPr>
          <p:cNvPr id="8200" name="Picture 28" descr="POINSET2"/>
          <p:cNvPicPr>
            <a:picLocks noChangeAspect="1" noChangeArrowheads="1"/>
          </p:cNvPicPr>
          <p:nvPr/>
        </p:nvPicPr>
        <p:blipFill>
          <a:blip r:embed="rId4"/>
          <a:srcRect/>
          <a:stretch>
            <a:fillRect/>
          </a:stretch>
        </p:blipFill>
        <p:spPr bwMode="auto">
          <a:xfrm>
            <a:off x="0" y="0"/>
            <a:ext cx="1104900" cy="1100138"/>
          </a:xfrm>
          <a:prstGeom prst="rect">
            <a:avLst/>
          </a:prstGeom>
          <a:noFill/>
          <a:ln w="9525">
            <a:noFill/>
            <a:miter lim="800000"/>
            <a:headEnd/>
            <a:tailEnd/>
          </a:ln>
        </p:spPr>
      </p:pic>
      <p:pic>
        <p:nvPicPr>
          <p:cNvPr id="8201" name="Picture 29" descr="POINSET2"/>
          <p:cNvPicPr>
            <a:picLocks noChangeAspect="1" noChangeArrowheads="1"/>
          </p:cNvPicPr>
          <p:nvPr/>
        </p:nvPicPr>
        <p:blipFill>
          <a:blip r:embed="rId4"/>
          <a:srcRect/>
          <a:stretch>
            <a:fillRect/>
          </a:stretch>
        </p:blipFill>
        <p:spPr bwMode="auto">
          <a:xfrm rot="5400000">
            <a:off x="8038306" y="794"/>
            <a:ext cx="1104901" cy="1100137"/>
          </a:xfrm>
          <a:prstGeom prst="rect">
            <a:avLst/>
          </a:prstGeom>
          <a:noFill/>
          <a:ln w="9525">
            <a:noFill/>
            <a:miter lim="800000"/>
            <a:headEnd/>
            <a:tailEnd/>
          </a:ln>
        </p:spPr>
      </p:pic>
      <p:sp>
        <p:nvSpPr>
          <p:cNvPr id="98335" name="WordArt 31"/>
          <p:cNvSpPr>
            <a:spLocks noChangeArrowheads="1" noChangeShapeType="1" noTextEdit="1"/>
          </p:cNvSpPr>
          <p:nvPr/>
        </p:nvSpPr>
        <p:spPr bwMode="auto">
          <a:xfrm>
            <a:off x="277813" y="1327150"/>
            <a:ext cx="3671887" cy="911225"/>
          </a:xfrm>
          <a:prstGeom prst="rect">
            <a:avLst/>
          </a:prstGeom>
        </p:spPr>
        <p:txBody>
          <a:bodyPr wrap="none" fromWordArt="1">
            <a:prstTxWarp prst="textCurveUp">
              <a:avLst>
                <a:gd name="adj" fmla="val 17208"/>
              </a:avLst>
            </a:prstTxWarp>
          </a:bodyPr>
          <a:lstStyle/>
          <a:p>
            <a:pPr algn="ctr"/>
            <a:r>
              <a:rPr lang="en-US" sz="3200" b="1" kern="10">
                <a:ln w="12700">
                  <a:solidFill>
                    <a:srgbClr val="CCFFCC"/>
                  </a:solidFill>
                  <a:round/>
                  <a:headEnd/>
                  <a:tailEnd/>
                </a:ln>
                <a:solidFill>
                  <a:srgbClr val="FF0000"/>
                </a:solidFill>
                <a:effectLst>
                  <a:outerShdw dist="45791" dir="2021404" algn="ctr" rotWithShape="0">
                    <a:srgbClr val="808080">
                      <a:alpha val="79999"/>
                    </a:srgbClr>
                  </a:outerShdw>
                </a:effectLst>
                <a:latin typeface="Arial"/>
                <a:cs typeface="Arial"/>
              </a:rPr>
              <a:t>Kiểm tra bài cũ:</a:t>
            </a:r>
          </a:p>
        </p:txBody>
      </p:sp>
      <p:sp>
        <p:nvSpPr>
          <p:cNvPr id="8203" name="Text Box 33"/>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rgbClr val="0000FF"/>
                </a:solidFill>
              </a:rPr>
              <a:t>Tập đọc:</a:t>
            </a:r>
          </a:p>
        </p:txBody>
      </p:sp>
      <p:pic>
        <p:nvPicPr>
          <p:cNvPr id="8204" name="Picture 34" descr="Bauernbar"/>
          <p:cNvPicPr>
            <a:picLocks noChangeAspect="1" noChangeArrowheads="1"/>
          </p:cNvPicPr>
          <p:nvPr/>
        </p:nvPicPr>
        <p:blipFill>
          <a:blip r:embed="rId5"/>
          <a:srcRect/>
          <a:stretch>
            <a:fillRect/>
          </a:stretch>
        </p:blipFill>
        <p:spPr bwMode="auto">
          <a:xfrm>
            <a:off x="2178050" y="5334000"/>
            <a:ext cx="5295900" cy="1524000"/>
          </a:xfrm>
          <a:prstGeom prst="rect">
            <a:avLst/>
          </a:prstGeom>
          <a:noFill/>
          <a:ln w="9525">
            <a:noFill/>
            <a:miter lim="800000"/>
            <a:headEnd/>
            <a:tailEnd/>
          </a:ln>
        </p:spPr>
      </p:pic>
      <p:sp>
        <p:nvSpPr>
          <p:cNvPr id="98340" name="Text Box 36"/>
          <p:cNvSpPr txBox="1">
            <a:spLocks noChangeArrowheads="1"/>
          </p:cNvSpPr>
          <p:nvPr/>
        </p:nvSpPr>
        <p:spPr bwMode="auto">
          <a:xfrm>
            <a:off x="182563" y="2798763"/>
            <a:ext cx="8712200" cy="83026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FF"/>
                </a:solidFill>
              </a:rPr>
              <a:t>	1/ Em hãy đọc đoạn 1 và cho biết những cây nấm rừng đã khiến tác giả có những liên t</a:t>
            </a:r>
            <a:r>
              <a:rPr lang="vi-VN" altLang="en-US" sz="2400" b="1">
                <a:solidFill>
                  <a:srgbClr val="0000FF"/>
                </a:solidFill>
              </a:rPr>
              <a:t>ư</a:t>
            </a:r>
            <a:r>
              <a:rPr lang="en-US" altLang="en-US" sz="2400" b="1">
                <a:solidFill>
                  <a:srgbClr val="0000FF"/>
                </a:solidFill>
              </a:rPr>
              <a:t>ởng thú vị gì? </a:t>
            </a:r>
          </a:p>
        </p:txBody>
      </p:sp>
      <p:sp>
        <p:nvSpPr>
          <p:cNvPr id="98341" name="Text Box 37"/>
          <p:cNvSpPr txBox="1">
            <a:spLocks noChangeArrowheads="1"/>
          </p:cNvSpPr>
          <p:nvPr/>
        </p:nvSpPr>
        <p:spPr bwMode="auto">
          <a:xfrm>
            <a:off x="203200" y="2840038"/>
            <a:ext cx="8712200" cy="83026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FF"/>
                </a:solidFill>
              </a:rPr>
              <a:t>	2/ Em hãy đọc đoạn 2, 3 và cho biết những muông thú trong rừng đ</a:t>
            </a:r>
            <a:r>
              <a:rPr lang="vi-VN" altLang="en-US" sz="2400" b="1">
                <a:solidFill>
                  <a:srgbClr val="0000FF"/>
                </a:solidFill>
              </a:rPr>
              <a:t>ư</a:t>
            </a:r>
            <a:r>
              <a:rPr lang="en-US" altLang="en-US" sz="2400" b="1">
                <a:solidFill>
                  <a:srgbClr val="0000FF"/>
                </a:solidFill>
              </a:rPr>
              <a:t>ợc miêu tả nh</a:t>
            </a:r>
            <a:r>
              <a:rPr lang="vi-VN" altLang="en-US" sz="2400" b="1">
                <a:solidFill>
                  <a:srgbClr val="0000FF"/>
                </a:solidFill>
              </a:rPr>
              <a:t>ư</a:t>
            </a:r>
            <a:r>
              <a:rPr lang="en-US" altLang="en-US" sz="2400" b="1">
                <a:solidFill>
                  <a:srgbClr val="0000FF"/>
                </a:solidFill>
              </a:rPr>
              <a:t> thế nào?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35"/>
                                        </p:tgtEl>
                                        <p:attrNameLst>
                                          <p:attrName>style.visibility</p:attrName>
                                        </p:attrNameLst>
                                      </p:cBhvr>
                                      <p:to>
                                        <p:strVal val="visible"/>
                                      </p:to>
                                    </p:set>
                                    <p:animEffect transition="in" filter="checkerboard(across)">
                                      <p:cBhvr>
                                        <p:cTn id="7" dur="500"/>
                                        <p:tgtEl>
                                          <p:spTgt spid="9833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8340"/>
                                        </p:tgtEl>
                                        <p:attrNameLst>
                                          <p:attrName>style.visibility</p:attrName>
                                        </p:attrNameLst>
                                      </p:cBhvr>
                                      <p:to>
                                        <p:strVal val="visible"/>
                                      </p:to>
                                    </p:set>
                                    <p:animEffect transition="in" filter="checkerboard(across)">
                                      <p:cBhvr>
                                        <p:cTn id="10" dur="500"/>
                                        <p:tgtEl>
                                          <p:spTgt spid="983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98340"/>
                                        </p:tgtEl>
                                      </p:cBhvr>
                                    </p:animEffect>
                                    <p:set>
                                      <p:cBhvr>
                                        <p:cTn id="15" dur="1" fill="hold">
                                          <p:stCondLst>
                                            <p:cond delay="499"/>
                                          </p:stCondLst>
                                        </p:cTn>
                                        <p:tgtEl>
                                          <p:spTgt spid="98340"/>
                                        </p:tgtEl>
                                        <p:attrNameLst>
                                          <p:attrName>style.visibility</p:attrName>
                                        </p:attrNameLst>
                                      </p:cBhvr>
                                      <p:to>
                                        <p:strVal val="hidden"/>
                                      </p:to>
                                    </p:set>
                                  </p:childTnLst>
                                </p:cTn>
                              </p:par>
                              <p:par>
                                <p:cTn id="16" presetID="4" presetClass="entr" presetSubtype="16" fill="hold" grpId="0" nodeType="withEffect">
                                  <p:stCondLst>
                                    <p:cond delay="0"/>
                                  </p:stCondLst>
                                  <p:childTnLst>
                                    <p:set>
                                      <p:cBhvr>
                                        <p:cTn id="17" dur="1" fill="hold">
                                          <p:stCondLst>
                                            <p:cond delay="0"/>
                                          </p:stCondLst>
                                        </p:cTn>
                                        <p:tgtEl>
                                          <p:spTgt spid="98341"/>
                                        </p:tgtEl>
                                        <p:attrNameLst>
                                          <p:attrName>style.visibility</p:attrName>
                                        </p:attrNameLst>
                                      </p:cBhvr>
                                      <p:to>
                                        <p:strVal val="visible"/>
                                      </p:to>
                                    </p:set>
                                    <p:animEffect transition="in" filter="box(in)">
                                      <p:cBhvr>
                                        <p:cTn id="18" dur="500"/>
                                        <p:tgtEl>
                                          <p:spTgt spid="983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98341"/>
                                        </p:tgtEl>
                                      </p:cBhvr>
                                    </p:animEffect>
                                    <p:set>
                                      <p:cBhvr>
                                        <p:cTn id="23" dur="1" fill="hold">
                                          <p:stCondLst>
                                            <p:cond delay="499"/>
                                          </p:stCondLst>
                                        </p:cTn>
                                        <p:tgtEl>
                                          <p:spTgt spid="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35" grpId="0" animBg="1"/>
      <p:bldP spid="98340" grpId="0"/>
      <p:bldP spid="98340" grpId="1"/>
      <p:bldP spid="98341" grpId="0"/>
      <p:bldP spid="9834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ChangeArrowheads="1"/>
          </p:cNvSpPr>
          <p:nvPr/>
        </p:nvSpPr>
        <p:spPr bwMode="auto">
          <a:xfrm>
            <a:off x="0" y="0"/>
            <a:ext cx="9144000" cy="1131888"/>
          </a:xfrm>
          <a:prstGeom prst="rect">
            <a:avLst/>
          </a:prstGeom>
          <a:solidFill>
            <a:schemeClr val="bg1"/>
          </a:solidFill>
          <a:ln w="9525" algn="ctr">
            <a:solidFill>
              <a:schemeClr val="tx1"/>
            </a:solidFill>
            <a:miter lim="800000"/>
            <a:headEnd/>
            <a:tailEnd/>
          </a:ln>
        </p:spPr>
        <p:txBody>
          <a:bodyPr wrap="none" anchor="ctr"/>
          <a:lstStyle/>
          <a:p>
            <a:pPr eaLnBrk="1" hangingPunct="1"/>
            <a:endParaRPr lang="en-US" altLang="en-US" sz="1800"/>
          </a:p>
        </p:txBody>
      </p:sp>
      <p:sp>
        <p:nvSpPr>
          <p:cNvPr id="9219" name="Text Box 9"/>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rgbClr val="0000FF"/>
                </a:solidFill>
              </a:rPr>
              <a:t>Tập đọc:</a:t>
            </a:r>
          </a:p>
        </p:txBody>
      </p:sp>
      <p:sp>
        <p:nvSpPr>
          <p:cNvPr id="9220" name="Line 10"/>
          <p:cNvSpPr>
            <a:spLocks noChangeShapeType="1"/>
          </p:cNvSpPr>
          <p:nvPr/>
        </p:nvSpPr>
        <p:spPr bwMode="auto">
          <a:xfrm>
            <a:off x="4151313" y="1030288"/>
            <a:ext cx="957262" cy="0"/>
          </a:xfrm>
          <a:prstGeom prst="line">
            <a:avLst/>
          </a:prstGeom>
          <a:noFill/>
          <a:ln w="38100">
            <a:solidFill>
              <a:srgbClr val="0000FF"/>
            </a:solidFill>
            <a:round/>
            <a:headEnd/>
            <a:tailEnd/>
          </a:ln>
        </p:spPr>
        <p:txBody>
          <a:bodyPr wrap="none" anchor="ctr"/>
          <a:lstStyle/>
          <a:p>
            <a:endParaRPr lang="en-US"/>
          </a:p>
        </p:txBody>
      </p:sp>
      <p:pic>
        <p:nvPicPr>
          <p:cNvPr id="9221" name="Picture 11" descr="congtroi"/>
          <p:cNvPicPr>
            <a:picLocks noChangeAspect="1" noChangeArrowheads="1"/>
          </p:cNvPicPr>
          <p:nvPr/>
        </p:nvPicPr>
        <p:blipFill>
          <a:blip r:embed="rId3"/>
          <a:srcRect/>
          <a:stretch>
            <a:fillRect/>
          </a:stretch>
        </p:blipFill>
        <p:spPr bwMode="auto">
          <a:xfrm>
            <a:off x="628650" y="1358900"/>
            <a:ext cx="8104188" cy="5160963"/>
          </a:xfrm>
          <a:prstGeom prst="rect">
            <a:avLst/>
          </a:prstGeom>
          <a:noFill/>
          <a:ln w="9525">
            <a:noFill/>
            <a:miter lim="800000"/>
            <a:headEnd/>
            <a:tailEnd/>
          </a:ln>
        </p:spPr>
      </p:pic>
      <p:sp>
        <p:nvSpPr>
          <p:cNvPr id="196620" name="Rectangle 12"/>
          <p:cNvSpPr>
            <a:spLocks noChangeArrowheads="1"/>
          </p:cNvSpPr>
          <p:nvPr/>
        </p:nvSpPr>
        <p:spPr bwMode="auto">
          <a:xfrm>
            <a:off x="0" y="2466975"/>
            <a:ext cx="9144000" cy="2860675"/>
          </a:xfrm>
          <a:prstGeom prst="rect">
            <a:avLst/>
          </a:prstGeom>
          <a:solidFill>
            <a:schemeClr val="bg1">
              <a:alpha val="49019"/>
            </a:schemeClr>
          </a:solidFill>
          <a:ln w="9525">
            <a:noFill/>
            <a:miter lim="800000"/>
            <a:headEnd/>
            <a:tailEnd/>
          </a:ln>
        </p:spPr>
        <p:txBody>
          <a:bodyPr wrap="none" anchor="ctr"/>
          <a:lstStyle/>
          <a:p>
            <a:pPr eaLnBrk="1" hangingPunct="1"/>
            <a:endParaRPr lang="en-US" altLang="en-US" sz="1800"/>
          </a:p>
        </p:txBody>
      </p:sp>
      <p:sp>
        <p:nvSpPr>
          <p:cNvPr id="196621" name="Text Box 13"/>
          <p:cNvSpPr txBox="1">
            <a:spLocks noChangeArrowheads="1"/>
          </p:cNvSpPr>
          <p:nvPr/>
        </p:nvSpPr>
        <p:spPr bwMode="auto">
          <a:xfrm>
            <a:off x="2184400" y="2425700"/>
            <a:ext cx="5380038" cy="708025"/>
          </a:xfrm>
          <a:prstGeom prst="rect">
            <a:avLst/>
          </a:prstGeom>
          <a:noFill/>
          <a:ln w="9525">
            <a:noFill/>
            <a:miter lim="800000"/>
            <a:headEnd/>
            <a:tailEnd/>
          </a:ln>
        </p:spPr>
        <p:txBody>
          <a:bodyPr>
            <a:spAutoFit/>
          </a:bodyPr>
          <a:lstStyle/>
          <a:p>
            <a:pPr algn="ctr" eaLnBrk="1" hangingPunct="1">
              <a:spcBef>
                <a:spcPct val="50000"/>
              </a:spcBef>
            </a:pPr>
            <a:r>
              <a:rPr lang="en-US" altLang="en-US" sz="4000">
                <a:solidFill>
                  <a:srgbClr val="FF0066"/>
                </a:solidFill>
              </a:rPr>
              <a:t>TR</a:t>
            </a:r>
            <a:r>
              <a:rPr lang="vi-VN" altLang="en-US" sz="4000">
                <a:solidFill>
                  <a:srgbClr val="FF0066"/>
                </a:solidFill>
              </a:rPr>
              <a:t>Ư</a:t>
            </a:r>
            <a:r>
              <a:rPr lang="en-US" altLang="en-US" sz="4000">
                <a:solidFill>
                  <a:srgbClr val="FF0066"/>
                </a:solidFill>
              </a:rPr>
              <a:t>ỚC CỔNG TRỜI</a:t>
            </a:r>
          </a:p>
        </p:txBody>
      </p:sp>
      <p:sp>
        <p:nvSpPr>
          <p:cNvPr id="196622" name="Text Box 14"/>
          <p:cNvSpPr txBox="1">
            <a:spLocks noChangeArrowheads="1"/>
          </p:cNvSpPr>
          <p:nvPr/>
        </p:nvSpPr>
        <p:spPr bwMode="auto">
          <a:xfrm>
            <a:off x="3868738" y="3316288"/>
            <a:ext cx="4724400"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rgbClr val="0000FF"/>
                </a:solidFill>
              </a:rPr>
              <a:t>( </a:t>
            </a:r>
            <a:r>
              <a:rPr lang="en-US" altLang="en-US" sz="1800" i="1">
                <a:solidFill>
                  <a:srgbClr val="0000FF"/>
                </a:solidFill>
              </a:rPr>
              <a:t>Theo</a:t>
            </a:r>
            <a:r>
              <a:rPr lang="en-US" altLang="en-US" sz="1800">
                <a:solidFill>
                  <a:srgbClr val="0000FF"/>
                </a:solidFill>
              </a:rPr>
              <a:t> </a:t>
            </a:r>
            <a:r>
              <a:rPr lang="en-US" altLang="en-US" sz="1800" b="1">
                <a:solidFill>
                  <a:srgbClr val="0000FF"/>
                </a:solidFill>
              </a:rPr>
              <a:t>NGUYỄN ĐÌNH ẢNH</a:t>
            </a:r>
            <a:r>
              <a:rPr lang="en-US" altLang="en-US" sz="2400">
                <a:solidFill>
                  <a:srgbClr val="0000FF"/>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6620"/>
                                        </p:tgtEl>
                                        <p:attrNameLst>
                                          <p:attrName>style.visibility</p:attrName>
                                        </p:attrNameLst>
                                      </p:cBhvr>
                                      <p:to>
                                        <p:strVal val="visible"/>
                                      </p:to>
                                    </p:set>
                                    <p:animEffect transition="in" filter="checkerboard(across)">
                                      <p:cBhvr>
                                        <p:cTn id="7" dur="500"/>
                                        <p:tgtEl>
                                          <p:spTgt spid="196620"/>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196622"/>
                                        </p:tgtEl>
                                        <p:attrNameLst>
                                          <p:attrName>style.visibility</p:attrName>
                                        </p:attrNameLst>
                                      </p:cBhvr>
                                      <p:to>
                                        <p:strVal val="visible"/>
                                      </p:to>
                                    </p:set>
                                    <p:anim calcmode="lin" valueType="num">
                                      <p:cBhvr additive="base">
                                        <p:cTn id="11" dur="1000" fill="hold"/>
                                        <p:tgtEl>
                                          <p:spTgt spid="196622"/>
                                        </p:tgtEl>
                                        <p:attrNameLst>
                                          <p:attrName>ppt_x</p:attrName>
                                        </p:attrNameLst>
                                      </p:cBhvr>
                                      <p:tavLst>
                                        <p:tav tm="0">
                                          <p:val>
                                            <p:strVal val="0-#ppt_w/2"/>
                                          </p:val>
                                        </p:tav>
                                        <p:tav tm="100000">
                                          <p:val>
                                            <p:strVal val="#ppt_x"/>
                                          </p:val>
                                        </p:tav>
                                      </p:tavLst>
                                    </p:anim>
                                    <p:anim calcmode="lin" valueType="num">
                                      <p:cBhvr additive="base">
                                        <p:cTn id="12" dur="1000" fill="hold"/>
                                        <p:tgtEl>
                                          <p:spTgt spid="196622"/>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96621"/>
                                        </p:tgtEl>
                                        <p:attrNameLst>
                                          <p:attrName>style.visibility</p:attrName>
                                        </p:attrNameLst>
                                      </p:cBhvr>
                                      <p:to>
                                        <p:strVal val="visible"/>
                                      </p:to>
                                    </p:set>
                                    <p:anim calcmode="lin" valueType="num">
                                      <p:cBhvr additive="base">
                                        <p:cTn id="15" dur="1000" fill="hold"/>
                                        <p:tgtEl>
                                          <p:spTgt spid="196621"/>
                                        </p:tgtEl>
                                        <p:attrNameLst>
                                          <p:attrName>ppt_x</p:attrName>
                                        </p:attrNameLst>
                                      </p:cBhvr>
                                      <p:tavLst>
                                        <p:tav tm="0">
                                          <p:val>
                                            <p:strVal val="0-#ppt_w/2"/>
                                          </p:val>
                                        </p:tav>
                                        <p:tav tm="100000">
                                          <p:val>
                                            <p:strVal val="#ppt_x"/>
                                          </p:val>
                                        </p:tav>
                                      </p:tavLst>
                                    </p:anim>
                                    <p:anim calcmode="lin" valueType="num">
                                      <p:cBhvr additive="base">
                                        <p:cTn id="16" dur="1000" fill="hold"/>
                                        <p:tgtEl>
                                          <p:spTgt spid="1966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0" grpId="0" animBg="1"/>
      <p:bldP spid="196621" grpId="0"/>
      <p:bldP spid="1966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0242" name="Text Box 39"/>
          <p:cNvSpPr txBox="1">
            <a:spLocks noChangeArrowheads="1"/>
          </p:cNvSpPr>
          <p:nvPr/>
        </p:nvSpPr>
        <p:spPr bwMode="auto">
          <a:xfrm>
            <a:off x="1554163" y="61913"/>
            <a:ext cx="6251575"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b="1">
                <a:solidFill>
                  <a:schemeClr val="bg1"/>
                </a:solidFill>
              </a:rPr>
              <a:t>Tập đọc:</a:t>
            </a:r>
          </a:p>
        </p:txBody>
      </p:sp>
      <p:sp>
        <p:nvSpPr>
          <p:cNvPr id="10243" name="Line 40"/>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0244" name="Text Box 41"/>
          <p:cNvSpPr txBox="1">
            <a:spLocks noChangeArrowheads="1"/>
          </p:cNvSpPr>
          <p:nvPr/>
        </p:nvSpPr>
        <p:spPr bwMode="auto">
          <a:xfrm>
            <a:off x="2141538" y="11207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a:solidFill>
                  <a:schemeClr val="bg1"/>
                </a:solidFill>
              </a:rPr>
              <a:t>TR</a:t>
            </a:r>
            <a:r>
              <a:rPr lang="vi-VN" altLang="en-US" sz="2400">
                <a:solidFill>
                  <a:schemeClr val="bg1"/>
                </a:solidFill>
              </a:rPr>
              <a:t>Ư</a:t>
            </a:r>
            <a:r>
              <a:rPr lang="en-US" altLang="en-US" sz="2400">
                <a:solidFill>
                  <a:schemeClr val="bg1"/>
                </a:solidFill>
              </a:rPr>
              <a:t>ỚC CỔNG TRỜI (S/80)</a:t>
            </a:r>
          </a:p>
        </p:txBody>
      </p:sp>
      <p:sp>
        <p:nvSpPr>
          <p:cNvPr id="10245" name="Text Box 42"/>
          <p:cNvSpPr txBox="1">
            <a:spLocks noChangeArrowheads="1"/>
          </p:cNvSpPr>
          <p:nvPr/>
        </p:nvSpPr>
        <p:spPr bwMode="auto">
          <a:xfrm>
            <a:off x="3825875" y="1497013"/>
            <a:ext cx="4724400" cy="396875"/>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 </a:t>
            </a:r>
            <a:r>
              <a:rPr lang="en-US" altLang="en-US" i="1">
                <a:solidFill>
                  <a:schemeClr val="bg1"/>
                </a:solidFill>
              </a:rPr>
              <a:t>Theo</a:t>
            </a:r>
            <a:r>
              <a:rPr lang="en-US" altLang="en-US">
                <a:solidFill>
                  <a:schemeClr val="bg1"/>
                </a:solidFill>
              </a:rPr>
              <a:t> </a:t>
            </a:r>
            <a:r>
              <a:rPr lang="en-US" altLang="en-US" b="1">
                <a:solidFill>
                  <a:schemeClr val="bg1"/>
                </a:solidFill>
              </a:rPr>
              <a:t>NGUYỄN ĐÌNH ẢNH</a:t>
            </a:r>
            <a:r>
              <a:rPr lang="en-US" altLang="en-US">
                <a:solidFill>
                  <a:schemeClr val="bg1"/>
                </a:solidFill>
              </a:rPr>
              <a:t>)</a:t>
            </a:r>
          </a:p>
        </p:txBody>
      </p:sp>
      <p:sp>
        <p:nvSpPr>
          <p:cNvPr id="10246" name="Line 43"/>
          <p:cNvSpPr>
            <a:spLocks noChangeShapeType="1"/>
          </p:cNvSpPr>
          <p:nvPr/>
        </p:nvSpPr>
        <p:spPr bwMode="auto">
          <a:xfrm flipH="1">
            <a:off x="4600575" y="2017713"/>
            <a:ext cx="14288" cy="4840287"/>
          </a:xfrm>
          <a:prstGeom prst="line">
            <a:avLst/>
          </a:prstGeom>
          <a:noFill/>
          <a:ln w="38100">
            <a:solidFill>
              <a:schemeClr val="bg1"/>
            </a:solidFill>
            <a:round/>
            <a:headEnd/>
            <a:tailEnd/>
          </a:ln>
        </p:spPr>
        <p:txBody>
          <a:bodyPr wrap="none" anchor="ctr"/>
          <a:lstStyle/>
          <a:p>
            <a:endParaRPr lang="en-US"/>
          </a:p>
        </p:txBody>
      </p:sp>
      <p:sp>
        <p:nvSpPr>
          <p:cNvPr id="10247" name="Text Box 44"/>
          <p:cNvSpPr txBox="1">
            <a:spLocks noChangeArrowheads="1"/>
          </p:cNvSpPr>
          <p:nvPr/>
        </p:nvSpPr>
        <p:spPr bwMode="auto">
          <a:xfrm>
            <a:off x="-581025" y="19335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u="sng">
                <a:solidFill>
                  <a:schemeClr val="bg1"/>
                </a:solidFill>
              </a:rPr>
              <a:t>LUYỆN ĐỌC</a:t>
            </a:r>
          </a:p>
        </p:txBody>
      </p:sp>
      <p:sp>
        <p:nvSpPr>
          <p:cNvPr id="10248" name="Text Box 45"/>
          <p:cNvSpPr txBox="1">
            <a:spLocks noChangeArrowheads="1"/>
          </p:cNvSpPr>
          <p:nvPr/>
        </p:nvSpPr>
        <p:spPr bwMode="auto">
          <a:xfrm>
            <a:off x="4267200" y="2035175"/>
            <a:ext cx="48768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u="sng">
                <a:solidFill>
                  <a:schemeClr val="bg1"/>
                </a:solidFill>
              </a:rPr>
              <a:t>TÌM HIỂU BÀI</a:t>
            </a:r>
          </a:p>
        </p:txBody>
      </p:sp>
      <p:sp>
        <p:nvSpPr>
          <p:cNvPr id="201775" name="Text Box 47"/>
          <p:cNvSpPr txBox="1">
            <a:spLocks noChangeArrowheads="1"/>
          </p:cNvSpPr>
          <p:nvPr/>
        </p:nvSpPr>
        <p:spPr bwMode="auto">
          <a:xfrm>
            <a:off x="247650" y="2978150"/>
            <a:ext cx="4868863" cy="1938338"/>
          </a:xfrm>
          <a:prstGeom prst="rect">
            <a:avLst/>
          </a:prstGeom>
          <a:noFill/>
          <a:ln w="9525">
            <a:noFill/>
            <a:miter lim="800000"/>
            <a:headEnd/>
            <a:tailEnd/>
          </a:ln>
        </p:spPr>
        <p:txBody>
          <a:bodyPr>
            <a:spAutoFit/>
          </a:bodyPr>
          <a:lstStyle/>
          <a:p>
            <a:pPr eaLnBrk="1" hangingPunct="1">
              <a:spcBef>
                <a:spcPct val="50000"/>
              </a:spcBef>
            </a:pPr>
            <a:r>
              <a:rPr lang="en-US" altLang="en-US" sz="2400">
                <a:solidFill>
                  <a:schemeClr val="bg1"/>
                </a:solidFill>
              </a:rPr>
              <a:t>+ Đoạn 1: 4 dòng đầu</a:t>
            </a:r>
          </a:p>
          <a:p>
            <a:pPr eaLnBrk="1" hangingPunct="1">
              <a:spcBef>
                <a:spcPct val="50000"/>
              </a:spcBef>
            </a:pPr>
            <a:r>
              <a:rPr lang="en-US" altLang="en-US" sz="2400">
                <a:solidFill>
                  <a:schemeClr val="bg1"/>
                </a:solidFill>
              </a:rPr>
              <a:t>+ Đoạn 2: tiếp theo đến 		</a:t>
            </a:r>
            <a:r>
              <a:rPr lang="en-US" altLang="en-US" sz="2400" i="1">
                <a:solidFill>
                  <a:srgbClr val="FFFF00"/>
                </a:solidFill>
              </a:rPr>
              <a:t>Ráng chiều nh</a:t>
            </a:r>
            <a:r>
              <a:rPr lang="vi-VN" altLang="en-US" sz="2400" i="1">
                <a:solidFill>
                  <a:srgbClr val="FFFF00"/>
                </a:solidFill>
              </a:rPr>
              <a:t>ư</a:t>
            </a:r>
            <a:r>
              <a:rPr lang="en-US" altLang="en-US" sz="2400" i="1">
                <a:solidFill>
                  <a:srgbClr val="FFFF00"/>
                </a:solidFill>
              </a:rPr>
              <a:t> h</a:t>
            </a:r>
            <a:r>
              <a:rPr lang="vi-VN" altLang="en-US" sz="2400" i="1">
                <a:solidFill>
                  <a:srgbClr val="FFFF00"/>
                </a:solidFill>
              </a:rPr>
              <a:t>ơ</a:t>
            </a:r>
            <a:r>
              <a:rPr lang="en-US" altLang="en-US" sz="2400" i="1">
                <a:solidFill>
                  <a:srgbClr val="FFFF00"/>
                </a:solidFill>
              </a:rPr>
              <a:t>i khói…</a:t>
            </a:r>
          </a:p>
          <a:p>
            <a:pPr eaLnBrk="1" hangingPunct="1">
              <a:spcBef>
                <a:spcPct val="50000"/>
              </a:spcBef>
            </a:pPr>
            <a:r>
              <a:rPr lang="en-US" altLang="en-US" sz="2400">
                <a:solidFill>
                  <a:schemeClr val="bg1"/>
                </a:solidFill>
              </a:rPr>
              <a:t>+ Đoạn 3: Phần còn lại</a:t>
            </a:r>
            <a:endParaRPr lang="en-US" altLang="en-US" sz="24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75"/>
                                        </p:tgtEl>
                                        <p:attrNameLst>
                                          <p:attrName>style.visibility</p:attrName>
                                        </p:attrNameLst>
                                      </p:cBhvr>
                                      <p:to>
                                        <p:strVal val="visible"/>
                                      </p:to>
                                    </p:set>
                                    <p:anim calcmode="lin" valueType="num">
                                      <p:cBhvr additive="base">
                                        <p:cTn id="7" dur="500" fill="hold"/>
                                        <p:tgtEl>
                                          <p:spTgt spid="201775"/>
                                        </p:tgtEl>
                                        <p:attrNameLst>
                                          <p:attrName>ppt_x</p:attrName>
                                        </p:attrNameLst>
                                      </p:cBhvr>
                                      <p:tavLst>
                                        <p:tav tm="0">
                                          <p:val>
                                            <p:strVal val="#ppt_x"/>
                                          </p:val>
                                        </p:tav>
                                        <p:tav tm="100000">
                                          <p:val>
                                            <p:strVal val="#ppt_x"/>
                                          </p:val>
                                        </p:tav>
                                      </p:tavLst>
                                    </p:anim>
                                    <p:anim calcmode="lin" valueType="num">
                                      <p:cBhvr additive="base">
                                        <p:cTn id="8" dur="500" fill="hold"/>
                                        <p:tgtEl>
                                          <p:spTgt spid="201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7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1267"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1268"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1269"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1270" name="Text Box 8"/>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1271" name="Text Box 9"/>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11272" name="Line 10"/>
          <p:cNvSpPr>
            <a:spLocks noChangeShapeType="1"/>
          </p:cNvSpPr>
          <p:nvPr/>
        </p:nvSpPr>
        <p:spPr bwMode="auto">
          <a:xfrm flipH="1">
            <a:off x="4506913" y="2017713"/>
            <a:ext cx="14287" cy="4840287"/>
          </a:xfrm>
          <a:prstGeom prst="line">
            <a:avLst/>
          </a:prstGeom>
          <a:noFill/>
          <a:ln w="38100">
            <a:solidFill>
              <a:schemeClr val="bg1"/>
            </a:solidFill>
            <a:round/>
            <a:headEnd/>
            <a:tailEnd/>
          </a:ln>
        </p:spPr>
        <p:txBody>
          <a:bodyPr wrap="none" anchor="ctr"/>
          <a:lstStyle/>
          <a:p>
            <a:endParaRPr lang="en-US"/>
          </a:p>
        </p:txBody>
      </p:sp>
      <p:sp>
        <p:nvSpPr>
          <p:cNvPr id="230411" name="Text Box 11"/>
          <p:cNvSpPr txBox="1">
            <a:spLocks noChangeArrowheads="1"/>
          </p:cNvSpPr>
          <p:nvPr/>
        </p:nvSpPr>
        <p:spPr bwMode="auto">
          <a:xfrm>
            <a:off x="971550" y="270192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khoảng trời</a:t>
            </a:r>
            <a:endParaRPr lang="en-US" altLang="en-US"/>
          </a:p>
        </p:txBody>
      </p:sp>
      <p:sp>
        <p:nvSpPr>
          <p:cNvPr id="230419" name="Text Box 19"/>
          <p:cNvSpPr txBox="1">
            <a:spLocks noChangeArrowheads="1"/>
          </p:cNvSpPr>
          <p:nvPr/>
        </p:nvSpPr>
        <p:spPr bwMode="auto">
          <a:xfrm>
            <a:off x="1057275" y="493712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hoang dã</a:t>
            </a:r>
            <a:endParaRPr lang="en-US" altLang="en-US"/>
          </a:p>
        </p:txBody>
      </p:sp>
      <p:sp>
        <p:nvSpPr>
          <p:cNvPr id="230420" name="Text Box 20"/>
          <p:cNvSpPr txBox="1">
            <a:spLocks noChangeArrowheads="1"/>
          </p:cNvSpPr>
          <p:nvPr/>
        </p:nvSpPr>
        <p:spPr bwMode="auto">
          <a:xfrm>
            <a:off x="1042988" y="541655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230421" name="Text Box 21"/>
          <p:cNvSpPr txBox="1">
            <a:spLocks noChangeArrowheads="1"/>
          </p:cNvSpPr>
          <p:nvPr/>
        </p:nvSpPr>
        <p:spPr bwMode="auto">
          <a:xfrm>
            <a:off x="1001713" y="389096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soi đáy suối</a:t>
            </a:r>
            <a:endParaRPr lang="en-US" altLang="en-US"/>
          </a:p>
        </p:txBody>
      </p:sp>
      <p:sp>
        <p:nvSpPr>
          <p:cNvPr id="230422" name="Text Box 22"/>
          <p:cNvSpPr txBox="1">
            <a:spLocks noChangeArrowheads="1"/>
          </p:cNvSpPr>
          <p:nvPr/>
        </p:nvSpPr>
        <p:spPr bwMode="auto">
          <a:xfrm>
            <a:off x="974725" y="3267075"/>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ngút ngát</a:t>
            </a:r>
            <a:endParaRPr lang="en-US" altLang="en-US"/>
          </a:p>
        </p:txBody>
      </p:sp>
      <p:sp>
        <p:nvSpPr>
          <p:cNvPr id="230423" name="Text Box 23"/>
          <p:cNvSpPr txBox="1">
            <a:spLocks noChangeArrowheads="1"/>
          </p:cNvSpPr>
          <p:nvPr/>
        </p:nvSpPr>
        <p:spPr bwMode="auto">
          <a:xfrm>
            <a:off x="995363" y="442912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230424" name="Text Box 24"/>
          <p:cNvSpPr txBox="1">
            <a:spLocks noChangeArrowheads="1"/>
          </p:cNvSpPr>
          <p:nvPr/>
        </p:nvSpPr>
        <p:spPr bwMode="auto">
          <a:xfrm>
            <a:off x="982663" y="44323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230425" name="Text Box 25"/>
          <p:cNvSpPr txBox="1">
            <a:spLocks noChangeArrowheads="1"/>
          </p:cNvSpPr>
          <p:nvPr/>
        </p:nvSpPr>
        <p:spPr bwMode="auto">
          <a:xfrm>
            <a:off x="1036638" y="541972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pic>
        <p:nvPicPr>
          <p:cNvPr id="230426" name="Picture 26" descr="may tren cong troi"/>
          <p:cNvPicPr>
            <a:picLocks noChangeAspect="1" noChangeArrowheads="1"/>
          </p:cNvPicPr>
          <p:nvPr/>
        </p:nvPicPr>
        <p:blipFill>
          <a:blip r:embed="rId2"/>
          <a:srcRect/>
          <a:stretch>
            <a:fillRect/>
          </a:stretch>
        </p:blipFill>
        <p:spPr bwMode="auto">
          <a:xfrm>
            <a:off x="4522788" y="3587750"/>
            <a:ext cx="4621212" cy="3270250"/>
          </a:xfrm>
          <a:prstGeom prst="rect">
            <a:avLst/>
          </a:prstGeom>
          <a:noFill/>
          <a:ln w="9525">
            <a:noFill/>
            <a:miter lim="800000"/>
            <a:headEnd/>
            <a:tailEnd/>
          </a:ln>
        </p:spPr>
      </p:pic>
      <p:sp>
        <p:nvSpPr>
          <p:cNvPr id="230427" name="Text Box 27"/>
          <p:cNvSpPr txBox="1">
            <a:spLocks noChangeArrowheads="1"/>
          </p:cNvSpPr>
          <p:nvPr/>
        </p:nvSpPr>
        <p:spPr bwMode="auto">
          <a:xfrm>
            <a:off x="5130800" y="36322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230429" name="Text Box 29"/>
          <p:cNvSpPr txBox="1">
            <a:spLocks noChangeArrowheads="1"/>
          </p:cNvSpPr>
          <p:nvPr/>
        </p:nvSpPr>
        <p:spPr bwMode="auto">
          <a:xfrm>
            <a:off x="228600" y="25876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11"/>
                                        </p:tgtEl>
                                        <p:attrNameLst>
                                          <p:attrName>style.visibility</p:attrName>
                                        </p:attrNameLst>
                                      </p:cBhvr>
                                      <p:to>
                                        <p:strVal val="visible"/>
                                      </p:to>
                                    </p:set>
                                    <p:anim calcmode="lin" valueType="num">
                                      <p:cBhvr additive="base">
                                        <p:cTn id="7" dur="500" fill="hold"/>
                                        <p:tgtEl>
                                          <p:spTgt spid="230411"/>
                                        </p:tgtEl>
                                        <p:attrNameLst>
                                          <p:attrName>ppt_x</p:attrName>
                                        </p:attrNameLst>
                                      </p:cBhvr>
                                      <p:tavLst>
                                        <p:tav tm="0">
                                          <p:val>
                                            <p:strVal val="#ppt_x"/>
                                          </p:val>
                                        </p:tav>
                                        <p:tav tm="100000">
                                          <p:val>
                                            <p:strVal val="#ppt_x"/>
                                          </p:val>
                                        </p:tav>
                                      </p:tavLst>
                                    </p:anim>
                                    <p:anim calcmode="lin" valueType="num">
                                      <p:cBhvr additive="base">
                                        <p:cTn id="8" dur="500" fill="hold"/>
                                        <p:tgtEl>
                                          <p:spTgt spid="2304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0419"/>
                                        </p:tgtEl>
                                        <p:attrNameLst>
                                          <p:attrName>style.visibility</p:attrName>
                                        </p:attrNameLst>
                                      </p:cBhvr>
                                      <p:to>
                                        <p:strVal val="visible"/>
                                      </p:to>
                                    </p:set>
                                    <p:anim calcmode="lin" valueType="num">
                                      <p:cBhvr additive="base">
                                        <p:cTn id="11" dur="500" fill="hold"/>
                                        <p:tgtEl>
                                          <p:spTgt spid="230419"/>
                                        </p:tgtEl>
                                        <p:attrNameLst>
                                          <p:attrName>ppt_x</p:attrName>
                                        </p:attrNameLst>
                                      </p:cBhvr>
                                      <p:tavLst>
                                        <p:tav tm="0">
                                          <p:val>
                                            <p:strVal val="#ppt_x"/>
                                          </p:val>
                                        </p:tav>
                                        <p:tav tm="100000">
                                          <p:val>
                                            <p:strVal val="#ppt_x"/>
                                          </p:val>
                                        </p:tav>
                                      </p:tavLst>
                                    </p:anim>
                                    <p:anim calcmode="lin" valueType="num">
                                      <p:cBhvr additive="base">
                                        <p:cTn id="12" dur="500" fill="hold"/>
                                        <p:tgtEl>
                                          <p:spTgt spid="2304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0420"/>
                                        </p:tgtEl>
                                        <p:attrNameLst>
                                          <p:attrName>style.visibility</p:attrName>
                                        </p:attrNameLst>
                                      </p:cBhvr>
                                      <p:to>
                                        <p:strVal val="visible"/>
                                      </p:to>
                                    </p:set>
                                    <p:anim calcmode="lin" valueType="num">
                                      <p:cBhvr additive="base">
                                        <p:cTn id="15" dur="500" fill="hold"/>
                                        <p:tgtEl>
                                          <p:spTgt spid="230420"/>
                                        </p:tgtEl>
                                        <p:attrNameLst>
                                          <p:attrName>ppt_x</p:attrName>
                                        </p:attrNameLst>
                                      </p:cBhvr>
                                      <p:tavLst>
                                        <p:tav tm="0">
                                          <p:val>
                                            <p:strVal val="#ppt_x"/>
                                          </p:val>
                                        </p:tav>
                                        <p:tav tm="100000">
                                          <p:val>
                                            <p:strVal val="#ppt_x"/>
                                          </p:val>
                                        </p:tav>
                                      </p:tavLst>
                                    </p:anim>
                                    <p:anim calcmode="lin" valueType="num">
                                      <p:cBhvr additive="base">
                                        <p:cTn id="16" dur="500" fill="hold"/>
                                        <p:tgtEl>
                                          <p:spTgt spid="2304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0421"/>
                                        </p:tgtEl>
                                        <p:attrNameLst>
                                          <p:attrName>style.visibility</p:attrName>
                                        </p:attrNameLst>
                                      </p:cBhvr>
                                      <p:to>
                                        <p:strVal val="visible"/>
                                      </p:to>
                                    </p:set>
                                    <p:anim calcmode="lin" valueType="num">
                                      <p:cBhvr additive="base">
                                        <p:cTn id="19" dur="500" fill="hold"/>
                                        <p:tgtEl>
                                          <p:spTgt spid="230421"/>
                                        </p:tgtEl>
                                        <p:attrNameLst>
                                          <p:attrName>ppt_x</p:attrName>
                                        </p:attrNameLst>
                                      </p:cBhvr>
                                      <p:tavLst>
                                        <p:tav tm="0">
                                          <p:val>
                                            <p:strVal val="#ppt_x"/>
                                          </p:val>
                                        </p:tav>
                                        <p:tav tm="100000">
                                          <p:val>
                                            <p:strVal val="#ppt_x"/>
                                          </p:val>
                                        </p:tav>
                                      </p:tavLst>
                                    </p:anim>
                                    <p:anim calcmode="lin" valueType="num">
                                      <p:cBhvr additive="base">
                                        <p:cTn id="20" dur="500" fill="hold"/>
                                        <p:tgtEl>
                                          <p:spTgt spid="2304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0422"/>
                                        </p:tgtEl>
                                        <p:attrNameLst>
                                          <p:attrName>style.visibility</p:attrName>
                                        </p:attrNameLst>
                                      </p:cBhvr>
                                      <p:to>
                                        <p:strVal val="visible"/>
                                      </p:to>
                                    </p:set>
                                    <p:anim calcmode="lin" valueType="num">
                                      <p:cBhvr additive="base">
                                        <p:cTn id="23" dur="500" fill="hold"/>
                                        <p:tgtEl>
                                          <p:spTgt spid="230422"/>
                                        </p:tgtEl>
                                        <p:attrNameLst>
                                          <p:attrName>ppt_x</p:attrName>
                                        </p:attrNameLst>
                                      </p:cBhvr>
                                      <p:tavLst>
                                        <p:tav tm="0">
                                          <p:val>
                                            <p:strVal val="#ppt_x"/>
                                          </p:val>
                                        </p:tav>
                                        <p:tav tm="100000">
                                          <p:val>
                                            <p:strVal val="#ppt_x"/>
                                          </p:val>
                                        </p:tav>
                                      </p:tavLst>
                                    </p:anim>
                                    <p:anim calcmode="lin" valueType="num">
                                      <p:cBhvr additive="base">
                                        <p:cTn id="24" dur="500" fill="hold"/>
                                        <p:tgtEl>
                                          <p:spTgt spid="2304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0423"/>
                                        </p:tgtEl>
                                        <p:attrNameLst>
                                          <p:attrName>style.visibility</p:attrName>
                                        </p:attrNameLst>
                                      </p:cBhvr>
                                      <p:to>
                                        <p:strVal val="visible"/>
                                      </p:to>
                                    </p:set>
                                    <p:anim calcmode="lin" valueType="num">
                                      <p:cBhvr additive="base">
                                        <p:cTn id="27" dur="500" fill="hold"/>
                                        <p:tgtEl>
                                          <p:spTgt spid="230423"/>
                                        </p:tgtEl>
                                        <p:attrNameLst>
                                          <p:attrName>ppt_x</p:attrName>
                                        </p:attrNameLst>
                                      </p:cBhvr>
                                      <p:tavLst>
                                        <p:tav tm="0">
                                          <p:val>
                                            <p:strVal val="#ppt_x"/>
                                          </p:val>
                                        </p:tav>
                                        <p:tav tm="100000">
                                          <p:val>
                                            <p:strVal val="#ppt_x"/>
                                          </p:val>
                                        </p:tav>
                                      </p:tavLst>
                                    </p:anim>
                                    <p:anim calcmode="lin" valueType="num">
                                      <p:cBhvr additive="base">
                                        <p:cTn id="28" dur="500" fill="hold"/>
                                        <p:tgtEl>
                                          <p:spTgt spid="23042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0424"/>
                                        </p:tgtEl>
                                        <p:attrNameLst>
                                          <p:attrName>style.visibility</p:attrName>
                                        </p:attrNameLst>
                                      </p:cBhvr>
                                      <p:to>
                                        <p:strVal val="visible"/>
                                      </p:to>
                                    </p:set>
                                    <p:animEffect transition="in" filter="checkerboard(across)">
                                      <p:cBhvr>
                                        <p:cTn id="33" dur="500"/>
                                        <p:tgtEl>
                                          <p:spTgt spid="230424"/>
                                        </p:tgtEl>
                                      </p:cBhvr>
                                    </p:animEffect>
                                  </p:childTnLst>
                                </p:cTn>
                              </p:par>
                              <p:par>
                                <p:cTn id="34" presetID="64" presetClass="path" presetSubtype="0" accel="50000" decel="50000" fill="hold" grpId="1" nodeType="withEffect">
                                  <p:stCondLst>
                                    <p:cond delay="0"/>
                                  </p:stCondLst>
                                  <p:childTnLst>
                                    <p:animMotion origin="layout" path="M -2.5E-6 -4.21965E-6 L 0.44115 -0.25664 " pathEditMode="relative" rAng="0" ptsTypes="AA">
                                      <p:cBhvr>
                                        <p:cTn id="35" dur="2000" fill="hold"/>
                                        <p:tgtEl>
                                          <p:spTgt spid="230424"/>
                                        </p:tgtEl>
                                        <p:attrNameLst>
                                          <p:attrName>ppt_x</p:attrName>
                                          <p:attrName>ppt_y</p:attrName>
                                        </p:attrNameLst>
                                      </p:cBhvr>
                                      <p:rCtr x="220" y="-128"/>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30425"/>
                                        </p:tgtEl>
                                        <p:attrNameLst>
                                          <p:attrName>style.visibility</p:attrName>
                                        </p:attrNameLst>
                                      </p:cBhvr>
                                      <p:to>
                                        <p:strVal val="visible"/>
                                      </p:to>
                                    </p:set>
                                    <p:animEffect transition="in" filter="checkerboard(across)">
                                      <p:cBhvr>
                                        <p:cTn id="40" dur="500"/>
                                        <p:tgtEl>
                                          <p:spTgt spid="230425"/>
                                        </p:tgtEl>
                                      </p:cBhvr>
                                    </p:animEffect>
                                  </p:childTnLst>
                                </p:cTn>
                              </p:par>
                              <p:par>
                                <p:cTn id="41" presetID="64" presetClass="path" presetSubtype="0" accel="50000" decel="50000" fill="hold" grpId="1" nodeType="withEffect">
                                  <p:stCondLst>
                                    <p:cond delay="0"/>
                                  </p:stCondLst>
                                  <p:childTnLst>
                                    <p:animMotion origin="layout" path="M -3.88889E-6 2.54335E-6 L 0.4415 -0.32856 " pathEditMode="relative" rAng="0" ptsTypes="AA">
                                      <p:cBhvr>
                                        <p:cTn id="42" dur="1000" fill="hold"/>
                                        <p:tgtEl>
                                          <p:spTgt spid="230425"/>
                                        </p:tgtEl>
                                        <p:attrNameLst>
                                          <p:attrName>ppt_x</p:attrName>
                                          <p:attrName>ppt_y</p:attrName>
                                        </p:attrNameLst>
                                      </p:cBhvr>
                                      <p:rCtr x="221" y="-164"/>
                                    </p:animMotion>
                                  </p:childTnLst>
                                </p:cTn>
                              </p:par>
                              <p:par>
                                <p:cTn id="43" presetID="2" presetClass="entr" presetSubtype="2" fill="hold" nodeType="withEffect">
                                  <p:stCondLst>
                                    <p:cond delay="0"/>
                                  </p:stCondLst>
                                  <p:childTnLst>
                                    <p:set>
                                      <p:cBhvr>
                                        <p:cTn id="44" dur="1" fill="hold">
                                          <p:stCondLst>
                                            <p:cond delay="0"/>
                                          </p:stCondLst>
                                        </p:cTn>
                                        <p:tgtEl>
                                          <p:spTgt spid="230426"/>
                                        </p:tgtEl>
                                        <p:attrNameLst>
                                          <p:attrName>style.visibility</p:attrName>
                                        </p:attrNameLst>
                                      </p:cBhvr>
                                      <p:to>
                                        <p:strVal val="visible"/>
                                      </p:to>
                                    </p:set>
                                    <p:anim calcmode="lin" valueType="num">
                                      <p:cBhvr additive="base">
                                        <p:cTn id="45" dur="1000" fill="hold"/>
                                        <p:tgtEl>
                                          <p:spTgt spid="230426"/>
                                        </p:tgtEl>
                                        <p:attrNameLst>
                                          <p:attrName>ppt_x</p:attrName>
                                        </p:attrNameLst>
                                      </p:cBhvr>
                                      <p:tavLst>
                                        <p:tav tm="0">
                                          <p:val>
                                            <p:strVal val="1+#ppt_w/2"/>
                                          </p:val>
                                        </p:tav>
                                        <p:tav tm="100000">
                                          <p:val>
                                            <p:strVal val="#ppt_x"/>
                                          </p:val>
                                        </p:tav>
                                      </p:tavLst>
                                    </p:anim>
                                    <p:anim calcmode="lin" valueType="num">
                                      <p:cBhvr additive="base">
                                        <p:cTn id="46" dur="1000" fill="hold"/>
                                        <p:tgtEl>
                                          <p:spTgt spid="23042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3" fill="hold" nodeType="clickEffect">
                                  <p:stCondLst>
                                    <p:cond delay="0"/>
                                  </p:stCondLst>
                                  <p:childTnLst>
                                    <p:anim calcmode="lin" valueType="num">
                                      <p:cBhvr additive="base">
                                        <p:cTn id="50" dur="1000"/>
                                        <p:tgtEl>
                                          <p:spTgt spid="230426"/>
                                        </p:tgtEl>
                                        <p:attrNameLst>
                                          <p:attrName>ppt_x</p:attrName>
                                        </p:attrNameLst>
                                      </p:cBhvr>
                                      <p:tavLst>
                                        <p:tav tm="0">
                                          <p:val>
                                            <p:strVal val="ppt_x"/>
                                          </p:val>
                                        </p:tav>
                                        <p:tav tm="100000">
                                          <p:val>
                                            <p:strVal val="1+ppt_w/2"/>
                                          </p:val>
                                        </p:tav>
                                      </p:tavLst>
                                    </p:anim>
                                    <p:anim calcmode="lin" valueType="num">
                                      <p:cBhvr additive="base">
                                        <p:cTn id="51" dur="1000"/>
                                        <p:tgtEl>
                                          <p:spTgt spid="230426"/>
                                        </p:tgtEl>
                                        <p:attrNameLst>
                                          <p:attrName>ppt_y</p:attrName>
                                        </p:attrNameLst>
                                      </p:cBhvr>
                                      <p:tavLst>
                                        <p:tav tm="0">
                                          <p:val>
                                            <p:strVal val="ppt_y"/>
                                          </p:val>
                                        </p:tav>
                                        <p:tav tm="100000">
                                          <p:val>
                                            <p:strVal val="0-ppt_h/2"/>
                                          </p:val>
                                        </p:tav>
                                      </p:tavLst>
                                    </p:anim>
                                    <p:set>
                                      <p:cBhvr>
                                        <p:cTn id="52" dur="1" fill="hold">
                                          <p:stCondLst>
                                            <p:cond delay="999"/>
                                          </p:stCondLst>
                                        </p:cTn>
                                        <p:tgtEl>
                                          <p:spTgt spid="230426"/>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230429"/>
                                        </p:tgtEl>
                                        <p:attrNameLst>
                                          <p:attrName>style.visibility</p:attrName>
                                        </p:attrNameLst>
                                      </p:cBhvr>
                                      <p:to>
                                        <p:strVal val="visible"/>
                                      </p:to>
                                    </p:set>
                                    <p:anim calcmode="lin" valueType="num">
                                      <p:cBhvr additive="base">
                                        <p:cTn id="55" dur="500" fill="hold"/>
                                        <p:tgtEl>
                                          <p:spTgt spid="230429"/>
                                        </p:tgtEl>
                                        <p:attrNameLst>
                                          <p:attrName>ppt_x</p:attrName>
                                        </p:attrNameLst>
                                      </p:cBhvr>
                                      <p:tavLst>
                                        <p:tav tm="0">
                                          <p:val>
                                            <p:strVal val="#ppt_x"/>
                                          </p:val>
                                        </p:tav>
                                        <p:tav tm="100000">
                                          <p:val>
                                            <p:strVal val="#ppt_x"/>
                                          </p:val>
                                        </p:tav>
                                      </p:tavLst>
                                    </p:anim>
                                    <p:anim calcmode="lin" valueType="num">
                                      <p:cBhvr additive="base">
                                        <p:cTn id="56" dur="500" fill="hold"/>
                                        <p:tgtEl>
                                          <p:spTgt spid="230429"/>
                                        </p:tgtEl>
                                        <p:attrNameLst>
                                          <p:attrName>ppt_y</p:attrName>
                                        </p:attrNameLst>
                                      </p:cBhvr>
                                      <p:tavLst>
                                        <p:tav tm="0">
                                          <p:val>
                                            <p:strVal val="1+#ppt_h/2"/>
                                          </p:val>
                                        </p:tav>
                                        <p:tav tm="100000">
                                          <p:val>
                                            <p:strVal val="#ppt_y"/>
                                          </p:val>
                                        </p:tav>
                                      </p:tavLst>
                                    </p:anim>
                                  </p:childTnLst>
                                </p:cTn>
                              </p:par>
                              <p:par>
                                <p:cTn id="57" presetID="2" presetClass="entr" presetSubtype="8" fill="hold" grpId="1" nodeType="withEffect">
                                  <p:stCondLst>
                                    <p:cond delay="0"/>
                                  </p:stCondLst>
                                  <p:childTnLst>
                                    <p:set>
                                      <p:cBhvr>
                                        <p:cTn id="58" dur="1" fill="hold">
                                          <p:stCondLst>
                                            <p:cond delay="0"/>
                                          </p:stCondLst>
                                        </p:cTn>
                                        <p:tgtEl>
                                          <p:spTgt spid="230429"/>
                                        </p:tgtEl>
                                        <p:attrNameLst>
                                          <p:attrName>style.visibility</p:attrName>
                                        </p:attrNameLst>
                                      </p:cBhvr>
                                      <p:to>
                                        <p:strVal val="visible"/>
                                      </p:to>
                                    </p:set>
                                    <p:anim calcmode="lin" valueType="num">
                                      <p:cBhvr additive="base">
                                        <p:cTn id="59" dur="2000" fill="hold"/>
                                        <p:tgtEl>
                                          <p:spTgt spid="230429"/>
                                        </p:tgtEl>
                                        <p:attrNameLst>
                                          <p:attrName>ppt_x</p:attrName>
                                        </p:attrNameLst>
                                      </p:cBhvr>
                                      <p:tavLst>
                                        <p:tav tm="0">
                                          <p:val>
                                            <p:strVal val="0-#ppt_w/2"/>
                                          </p:val>
                                        </p:tav>
                                        <p:tav tm="100000">
                                          <p:val>
                                            <p:strVal val="#ppt_x"/>
                                          </p:val>
                                        </p:tav>
                                      </p:tavLst>
                                    </p:anim>
                                    <p:anim calcmode="lin" valueType="num">
                                      <p:cBhvr additive="base">
                                        <p:cTn id="60" dur="2000" fill="hold"/>
                                        <p:tgtEl>
                                          <p:spTgt spid="230429"/>
                                        </p:tgtEl>
                                        <p:attrNameLst>
                                          <p:attrName>ppt_y</p:attrName>
                                        </p:attrNameLst>
                                      </p:cBhvr>
                                      <p:tavLst>
                                        <p:tav tm="0">
                                          <p:val>
                                            <p:strVal val="#ppt_y"/>
                                          </p:val>
                                        </p:tav>
                                        <p:tav tm="100000">
                                          <p:val>
                                            <p:strVal val="#ppt_y"/>
                                          </p:val>
                                        </p:tav>
                                      </p:tavLst>
                                    </p:anim>
                                  </p:childTnLst>
                                </p:cTn>
                              </p:par>
                              <p:par>
                                <p:cTn id="61" presetID="2" presetClass="exit" presetSubtype="3" fill="hold" grpId="1" nodeType="withEffect">
                                  <p:stCondLst>
                                    <p:cond delay="0"/>
                                  </p:stCondLst>
                                  <p:childTnLst>
                                    <p:anim calcmode="lin" valueType="num">
                                      <p:cBhvr additive="base">
                                        <p:cTn id="62" dur="1000"/>
                                        <p:tgtEl>
                                          <p:spTgt spid="230411"/>
                                        </p:tgtEl>
                                        <p:attrNameLst>
                                          <p:attrName>ppt_x</p:attrName>
                                        </p:attrNameLst>
                                      </p:cBhvr>
                                      <p:tavLst>
                                        <p:tav tm="0">
                                          <p:val>
                                            <p:strVal val="ppt_x"/>
                                          </p:val>
                                        </p:tav>
                                        <p:tav tm="100000">
                                          <p:val>
                                            <p:strVal val="1+ppt_w/2"/>
                                          </p:val>
                                        </p:tav>
                                      </p:tavLst>
                                    </p:anim>
                                    <p:anim calcmode="lin" valueType="num">
                                      <p:cBhvr additive="base">
                                        <p:cTn id="63" dur="1000"/>
                                        <p:tgtEl>
                                          <p:spTgt spid="230411"/>
                                        </p:tgtEl>
                                        <p:attrNameLst>
                                          <p:attrName>ppt_y</p:attrName>
                                        </p:attrNameLst>
                                      </p:cBhvr>
                                      <p:tavLst>
                                        <p:tav tm="0">
                                          <p:val>
                                            <p:strVal val="ppt_y"/>
                                          </p:val>
                                        </p:tav>
                                        <p:tav tm="100000">
                                          <p:val>
                                            <p:strVal val="0-ppt_h/2"/>
                                          </p:val>
                                        </p:tav>
                                      </p:tavLst>
                                    </p:anim>
                                    <p:set>
                                      <p:cBhvr>
                                        <p:cTn id="64" dur="1" fill="hold">
                                          <p:stCondLst>
                                            <p:cond delay="999"/>
                                          </p:stCondLst>
                                        </p:cTn>
                                        <p:tgtEl>
                                          <p:spTgt spid="230411"/>
                                        </p:tgtEl>
                                        <p:attrNameLst>
                                          <p:attrName>style.visibility</p:attrName>
                                        </p:attrNameLst>
                                      </p:cBhvr>
                                      <p:to>
                                        <p:strVal val="hidden"/>
                                      </p:to>
                                    </p:set>
                                  </p:childTnLst>
                                </p:cTn>
                              </p:par>
                              <p:par>
                                <p:cTn id="65" presetID="2" presetClass="exit" presetSubtype="3" fill="hold" grpId="1" nodeType="withEffect">
                                  <p:stCondLst>
                                    <p:cond delay="0"/>
                                  </p:stCondLst>
                                  <p:childTnLst>
                                    <p:anim calcmode="lin" valueType="num">
                                      <p:cBhvr additive="base">
                                        <p:cTn id="66" dur="1000"/>
                                        <p:tgtEl>
                                          <p:spTgt spid="230422"/>
                                        </p:tgtEl>
                                        <p:attrNameLst>
                                          <p:attrName>ppt_x</p:attrName>
                                        </p:attrNameLst>
                                      </p:cBhvr>
                                      <p:tavLst>
                                        <p:tav tm="0">
                                          <p:val>
                                            <p:strVal val="ppt_x"/>
                                          </p:val>
                                        </p:tav>
                                        <p:tav tm="100000">
                                          <p:val>
                                            <p:strVal val="1+ppt_w/2"/>
                                          </p:val>
                                        </p:tav>
                                      </p:tavLst>
                                    </p:anim>
                                    <p:anim calcmode="lin" valueType="num">
                                      <p:cBhvr additive="base">
                                        <p:cTn id="67" dur="1000"/>
                                        <p:tgtEl>
                                          <p:spTgt spid="230422"/>
                                        </p:tgtEl>
                                        <p:attrNameLst>
                                          <p:attrName>ppt_y</p:attrName>
                                        </p:attrNameLst>
                                      </p:cBhvr>
                                      <p:tavLst>
                                        <p:tav tm="0">
                                          <p:val>
                                            <p:strVal val="ppt_y"/>
                                          </p:val>
                                        </p:tav>
                                        <p:tav tm="100000">
                                          <p:val>
                                            <p:strVal val="0-ppt_h/2"/>
                                          </p:val>
                                        </p:tav>
                                      </p:tavLst>
                                    </p:anim>
                                    <p:set>
                                      <p:cBhvr>
                                        <p:cTn id="68" dur="1" fill="hold">
                                          <p:stCondLst>
                                            <p:cond delay="999"/>
                                          </p:stCondLst>
                                        </p:cTn>
                                        <p:tgtEl>
                                          <p:spTgt spid="230422"/>
                                        </p:tgtEl>
                                        <p:attrNameLst>
                                          <p:attrName>style.visibility</p:attrName>
                                        </p:attrNameLst>
                                      </p:cBhvr>
                                      <p:to>
                                        <p:strVal val="hidden"/>
                                      </p:to>
                                    </p:set>
                                  </p:childTnLst>
                                </p:cTn>
                              </p:par>
                              <p:par>
                                <p:cTn id="69" presetID="2" presetClass="exit" presetSubtype="3" fill="hold" grpId="1" nodeType="withEffect">
                                  <p:stCondLst>
                                    <p:cond delay="0"/>
                                  </p:stCondLst>
                                  <p:childTnLst>
                                    <p:anim calcmode="lin" valueType="num">
                                      <p:cBhvr additive="base">
                                        <p:cTn id="70" dur="1000"/>
                                        <p:tgtEl>
                                          <p:spTgt spid="230421"/>
                                        </p:tgtEl>
                                        <p:attrNameLst>
                                          <p:attrName>ppt_x</p:attrName>
                                        </p:attrNameLst>
                                      </p:cBhvr>
                                      <p:tavLst>
                                        <p:tav tm="0">
                                          <p:val>
                                            <p:strVal val="ppt_x"/>
                                          </p:val>
                                        </p:tav>
                                        <p:tav tm="100000">
                                          <p:val>
                                            <p:strVal val="1+ppt_w/2"/>
                                          </p:val>
                                        </p:tav>
                                      </p:tavLst>
                                    </p:anim>
                                    <p:anim calcmode="lin" valueType="num">
                                      <p:cBhvr additive="base">
                                        <p:cTn id="71" dur="1000"/>
                                        <p:tgtEl>
                                          <p:spTgt spid="230421"/>
                                        </p:tgtEl>
                                        <p:attrNameLst>
                                          <p:attrName>ppt_y</p:attrName>
                                        </p:attrNameLst>
                                      </p:cBhvr>
                                      <p:tavLst>
                                        <p:tav tm="0">
                                          <p:val>
                                            <p:strVal val="ppt_y"/>
                                          </p:val>
                                        </p:tav>
                                        <p:tav tm="100000">
                                          <p:val>
                                            <p:strVal val="0-ppt_h/2"/>
                                          </p:val>
                                        </p:tav>
                                      </p:tavLst>
                                    </p:anim>
                                    <p:set>
                                      <p:cBhvr>
                                        <p:cTn id="72" dur="1" fill="hold">
                                          <p:stCondLst>
                                            <p:cond delay="999"/>
                                          </p:stCondLst>
                                        </p:cTn>
                                        <p:tgtEl>
                                          <p:spTgt spid="230421"/>
                                        </p:tgtEl>
                                        <p:attrNameLst>
                                          <p:attrName>style.visibility</p:attrName>
                                        </p:attrNameLst>
                                      </p:cBhvr>
                                      <p:to>
                                        <p:strVal val="hidden"/>
                                      </p:to>
                                    </p:set>
                                  </p:childTnLst>
                                </p:cTn>
                              </p:par>
                              <p:par>
                                <p:cTn id="73" presetID="2" presetClass="exit" presetSubtype="3" fill="hold" grpId="1" nodeType="withEffect">
                                  <p:stCondLst>
                                    <p:cond delay="0"/>
                                  </p:stCondLst>
                                  <p:childTnLst>
                                    <p:anim calcmode="lin" valueType="num">
                                      <p:cBhvr additive="base">
                                        <p:cTn id="74" dur="1000"/>
                                        <p:tgtEl>
                                          <p:spTgt spid="230423"/>
                                        </p:tgtEl>
                                        <p:attrNameLst>
                                          <p:attrName>ppt_x</p:attrName>
                                        </p:attrNameLst>
                                      </p:cBhvr>
                                      <p:tavLst>
                                        <p:tav tm="0">
                                          <p:val>
                                            <p:strVal val="ppt_x"/>
                                          </p:val>
                                        </p:tav>
                                        <p:tav tm="100000">
                                          <p:val>
                                            <p:strVal val="1+ppt_w/2"/>
                                          </p:val>
                                        </p:tav>
                                      </p:tavLst>
                                    </p:anim>
                                    <p:anim calcmode="lin" valueType="num">
                                      <p:cBhvr additive="base">
                                        <p:cTn id="75" dur="1000"/>
                                        <p:tgtEl>
                                          <p:spTgt spid="230423"/>
                                        </p:tgtEl>
                                        <p:attrNameLst>
                                          <p:attrName>ppt_y</p:attrName>
                                        </p:attrNameLst>
                                      </p:cBhvr>
                                      <p:tavLst>
                                        <p:tav tm="0">
                                          <p:val>
                                            <p:strVal val="ppt_y"/>
                                          </p:val>
                                        </p:tav>
                                        <p:tav tm="100000">
                                          <p:val>
                                            <p:strVal val="0-ppt_h/2"/>
                                          </p:val>
                                        </p:tav>
                                      </p:tavLst>
                                    </p:anim>
                                    <p:set>
                                      <p:cBhvr>
                                        <p:cTn id="76" dur="1" fill="hold">
                                          <p:stCondLst>
                                            <p:cond delay="999"/>
                                          </p:stCondLst>
                                        </p:cTn>
                                        <p:tgtEl>
                                          <p:spTgt spid="230423"/>
                                        </p:tgtEl>
                                        <p:attrNameLst>
                                          <p:attrName>style.visibility</p:attrName>
                                        </p:attrNameLst>
                                      </p:cBhvr>
                                      <p:to>
                                        <p:strVal val="hidden"/>
                                      </p:to>
                                    </p:set>
                                  </p:childTnLst>
                                </p:cTn>
                              </p:par>
                              <p:par>
                                <p:cTn id="77" presetID="2" presetClass="exit" presetSubtype="3" fill="hold" grpId="1" nodeType="withEffect">
                                  <p:stCondLst>
                                    <p:cond delay="0"/>
                                  </p:stCondLst>
                                  <p:childTnLst>
                                    <p:anim calcmode="lin" valueType="num">
                                      <p:cBhvr additive="base">
                                        <p:cTn id="78" dur="1000"/>
                                        <p:tgtEl>
                                          <p:spTgt spid="230419"/>
                                        </p:tgtEl>
                                        <p:attrNameLst>
                                          <p:attrName>ppt_x</p:attrName>
                                        </p:attrNameLst>
                                      </p:cBhvr>
                                      <p:tavLst>
                                        <p:tav tm="0">
                                          <p:val>
                                            <p:strVal val="ppt_x"/>
                                          </p:val>
                                        </p:tav>
                                        <p:tav tm="100000">
                                          <p:val>
                                            <p:strVal val="1+ppt_w/2"/>
                                          </p:val>
                                        </p:tav>
                                      </p:tavLst>
                                    </p:anim>
                                    <p:anim calcmode="lin" valueType="num">
                                      <p:cBhvr additive="base">
                                        <p:cTn id="79" dur="1000"/>
                                        <p:tgtEl>
                                          <p:spTgt spid="230419"/>
                                        </p:tgtEl>
                                        <p:attrNameLst>
                                          <p:attrName>ppt_y</p:attrName>
                                        </p:attrNameLst>
                                      </p:cBhvr>
                                      <p:tavLst>
                                        <p:tav tm="0">
                                          <p:val>
                                            <p:strVal val="ppt_y"/>
                                          </p:val>
                                        </p:tav>
                                        <p:tav tm="100000">
                                          <p:val>
                                            <p:strVal val="0-ppt_h/2"/>
                                          </p:val>
                                        </p:tav>
                                      </p:tavLst>
                                    </p:anim>
                                    <p:set>
                                      <p:cBhvr>
                                        <p:cTn id="80" dur="1" fill="hold">
                                          <p:stCondLst>
                                            <p:cond delay="999"/>
                                          </p:stCondLst>
                                        </p:cTn>
                                        <p:tgtEl>
                                          <p:spTgt spid="230419"/>
                                        </p:tgtEl>
                                        <p:attrNameLst>
                                          <p:attrName>style.visibility</p:attrName>
                                        </p:attrNameLst>
                                      </p:cBhvr>
                                      <p:to>
                                        <p:strVal val="hidden"/>
                                      </p:to>
                                    </p:set>
                                  </p:childTnLst>
                                </p:cTn>
                              </p:par>
                              <p:par>
                                <p:cTn id="81" presetID="2" presetClass="exit" presetSubtype="3" fill="hold" grpId="1" nodeType="withEffect">
                                  <p:stCondLst>
                                    <p:cond delay="0"/>
                                  </p:stCondLst>
                                  <p:childTnLst>
                                    <p:anim calcmode="lin" valueType="num">
                                      <p:cBhvr additive="base">
                                        <p:cTn id="82" dur="1000"/>
                                        <p:tgtEl>
                                          <p:spTgt spid="230420"/>
                                        </p:tgtEl>
                                        <p:attrNameLst>
                                          <p:attrName>ppt_x</p:attrName>
                                        </p:attrNameLst>
                                      </p:cBhvr>
                                      <p:tavLst>
                                        <p:tav tm="0">
                                          <p:val>
                                            <p:strVal val="ppt_x"/>
                                          </p:val>
                                        </p:tav>
                                        <p:tav tm="100000">
                                          <p:val>
                                            <p:strVal val="1+ppt_w/2"/>
                                          </p:val>
                                        </p:tav>
                                      </p:tavLst>
                                    </p:anim>
                                    <p:anim calcmode="lin" valueType="num">
                                      <p:cBhvr additive="base">
                                        <p:cTn id="83" dur="1000"/>
                                        <p:tgtEl>
                                          <p:spTgt spid="230420"/>
                                        </p:tgtEl>
                                        <p:attrNameLst>
                                          <p:attrName>ppt_y</p:attrName>
                                        </p:attrNameLst>
                                      </p:cBhvr>
                                      <p:tavLst>
                                        <p:tav tm="0">
                                          <p:val>
                                            <p:strVal val="ppt_y"/>
                                          </p:val>
                                        </p:tav>
                                        <p:tav tm="100000">
                                          <p:val>
                                            <p:strVal val="0-ppt_h/2"/>
                                          </p:val>
                                        </p:tav>
                                      </p:tavLst>
                                    </p:anim>
                                    <p:set>
                                      <p:cBhvr>
                                        <p:cTn id="84" dur="1" fill="hold">
                                          <p:stCondLst>
                                            <p:cond delay="999"/>
                                          </p:stCondLst>
                                        </p:cTn>
                                        <p:tgtEl>
                                          <p:spTgt spid="230420"/>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30427"/>
                                        </p:tgtEl>
                                        <p:attrNameLst>
                                          <p:attrName>style.visibility</p:attrName>
                                        </p:attrNameLst>
                                      </p:cBhvr>
                                      <p:to>
                                        <p:strVal val="visible"/>
                                      </p:to>
                                    </p:set>
                                    <p:animEffect transition="in" filter="checkerboard(across)">
                                      <p:cBhvr>
                                        <p:cTn id="89" dur="500"/>
                                        <p:tgtEl>
                                          <p:spTgt spid="230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1" grpId="0"/>
      <p:bldP spid="230411" grpId="1"/>
      <p:bldP spid="230419" grpId="0"/>
      <p:bldP spid="230419" grpId="1"/>
      <p:bldP spid="230420" grpId="0"/>
      <p:bldP spid="230420" grpId="1"/>
      <p:bldP spid="230421" grpId="0"/>
      <p:bldP spid="230421" grpId="1"/>
      <p:bldP spid="230422" grpId="0"/>
      <p:bldP spid="230422" grpId="1"/>
      <p:bldP spid="230423" grpId="0"/>
      <p:bldP spid="230423" grpId="1"/>
      <p:bldP spid="230424" grpId="0"/>
      <p:bldP spid="230424" grpId="1"/>
      <p:bldP spid="230425" grpId="0"/>
      <p:bldP spid="230425" grpId="1"/>
      <p:bldP spid="230427" grpId="0"/>
      <p:bldP spid="230429" grpId="0"/>
      <p:bldP spid="2304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nuonglua chin vang duoi chan thac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3315" name="Line 8"/>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3316" name="Text Box 9"/>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3317" name="Text Box 10"/>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3318" name="Text Box 11"/>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3319" name="Text Box 18"/>
          <p:cNvSpPr txBox="1">
            <a:spLocks noChangeArrowheads="1"/>
          </p:cNvSpPr>
          <p:nvPr/>
        </p:nvSpPr>
        <p:spPr bwMode="auto">
          <a:xfrm>
            <a:off x="4913313" y="26924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13320" name="Text Box 19"/>
          <p:cNvSpPr txBox="1">
            <a:spLocks noChangeArrowheads="1"/>
          </p:cNvSpPr>
          <p:nvPr/>
        </p:nvSpPr>
        <p:spPr bwMode="auto">
          <a:xfrm>
            <a:off x="4897438" y="319881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233492" name="Text Box 20"/>
          <p:cNvSpPr txBox="1">
            <a:spLocks noChangeArrowheads="1"/>
          </p:cNvSpPr>
          <p:nvPr/>
        </p:nvSpPr>
        <p:spPr bwMode="auto">
          <a:xfrm>
            <a:off x="4954588" y="424497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triền</a:t>
            </a:r>
            <a:endParaRPr lang="en-US" altLang="en-US" sz="1800"/>
          </a:p>
        </p:txBody>
      </p:sp>
      <p:sp>
        <p:nvSpPr>
          <p:cNvPr id="13322" name="Text Box 21"/>
          <p:cNvSpPr txBox="1">
            <a:spLocks noChangeArrowheads="1"/>
          </p:cNvSpPr>
          <p:nvPr/>
        </p:nvSpPr>
        <p:spPr bwMode="auto">
          <a:xfrm>
            <a:off x="4883150" y="37338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13323" name="Line 22"/>
          <p:cNvSpPr>
            <a:spLocks noChangeShapeType="1"/>
          </p:cNvSpPr>
          <p:nvPr/>
        </p:nvSpPr>
        <p:spPr bwMode="auto">
          <a:xfrm flipH="1">
            <a:off x="4532313" y="2017713"/>
            <a:ext cx="14287" cy="4840287"/>
          </a:xfrm>
          <a:prstGeom prst="line">
            <a:avLst/>
          </a:prstGeom>
          <a:noFill/>
          <a:ln w="38100">
            <a:solidFill>
              <a:schemeClr val="bg1"/>
            </a:solidFill>
            <a:round/>
            <a:headEnd/>
            <a:tailEnd/>
          </a:ln>
        </p:spPr>
        <p:txBody>
          <a:bodyPr wrap="none" anchor="ctr"/>
          <a:lstStyle/>
          <a:p>
            <a:endParaRPr lang="en-US"/>
          </a:p>
        </p:txBody>
      </p:sp>
      <p:sp>
        <p:nvSpPr>
          <p:cNvPr id="13324" name="Text Box 23"/>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233496" name="AutoShape 24"/>
          <p:cNvSpPr>
            <a:spLocks noChangeArrowheads="1"/>
          </p:cNvSpPr>
          <p:nvPr/>
        </p:nvSpPr>
        <p:spPr bwMode="auto">
          <a:xfrm>
            <a:off x="2322513" y="4630738"/>
            <a:ext cx="4484687" cy="1785937"/>
          </a:xfrm>
          <a:prstGeom prst="cloudCallout">
            <a:avLst>
              <a:gd name="adj1" fmla="val -21398"/>
              <a:gd name="adj2" fmla="val 69644"/>
            </a:avLst>
          </a:prstGeom>
          <a:solidFill>
            <a:srgbClr val="FFFF00"/>
          </a:solidFill>
          <a:ln w="9525">
            <a:solidFill>
              <a:schemeClr val="tx1"/>
            </a:solidFill>
            <a:round/>
            <a:headEnd/>
            <a:tailEnd/>
          </a:ln>
        </p:spPr>
        <p:txBody>
          <a:bodyPr anchor="ctr"/>
          <a:lstStyle/>
          <a:p>
            <a:pPr algn="ctr" eaLnBrk="1" hangingPunct="1"/>
            <a:r>
              <a:rPr lang="en-US" altLang="en-US" sz="1800" b="1">
                <a:solidFill>
                  <a:srgbClr val="FF0000"/>
                </a:solidFill>
              </a:rPr>
              <a:t>LUYỆN ĐỌC TRONG NHÓM</a:t>
            </a:r>
          </a:p>
        </p:txBody>
      </p:sp>
      <p:sp>
        <p:nvSpPr>
          <p:cNvPr id="13326" name="Text Box 25"/>
          <p:cNvSpPr txBox="1">
            <a:spLocks noChangeArrowheads="1"/>
          </p:cNvSpPr>
          <p:nvPr/>
        </p:nvSpPr>
        <p:spPr bwMode="auto">
          <a:xfrm>
            <a:off x="228600" y="25876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3492"/>
                                        </p:tgtEl>
                                        <p:attrNameLst>
                                          <p:attrName>style.visibility</p:attrName>
                                        </p:attrNameLst>
                                      </p:cBhvr>
                                      <p:to>
                                        <p:strVal val="visible"/>
                                      </p:to>
                                    </p:set>
                                    <p:animEffect transition="in" filter="checkerboard(across)">
                                      <p:cBhvr>
                                        <p:cTn id="7" dur="500"/>
                                        <p:tgtEl>
                                          <p:spTgt spid="233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33496"/>
                                        </p:tgtEl>
                                        <p:attrNameLst>
                                          <p:attrName>style.visibility</p:attrName>
                                        </p:attrNameLst>
                                      </p:cBhvr>
                                      <p:to>
                                        <p:strVal val="visible"/>
                                      </p:to>
                                    </p:set>
                                    <p:anim calcmode="lin" valueType="num">
                                      <p:cBhvr additive="base">
                                        <p:cTn id="12" dur="500" fill="hold"/>
                                        <p:tgtEl>
                                          <p:spTgt spid="233496"/>
                                        </p:tgtEl>
                                        <p:attrNameLst>
                                          <p:attrName>ppt_x</p:attrName>
                                        </p:attrNameLst>
                                      </p:cBhvr>
                                      <p:tavLst>
                                        <p:tav tm="0">
                                          <p:val>
                                            <p:strVal val="1+#ppt_w/2"/>
                                          </p:val>
                                        </p:tav>
                                        <p:tav tm="100000">
                                          <p:val>
                                            <p:strVal val="#ppt_x"/>
                                          </p:val>
                                        </p:tav>
                                      </p:tavLst>
                                    </p:anim>
                                    <p:anim calcmode="lin" valueType="num">
                                      <p:cBhvr additive="base">
                                        <p:cTn id="13" dur="500" fill="hold"/>
                                        <p:tgtEl>
                                          <p:spTgt spid="2334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6" fill="hold" grpId="1" nodeType="clickEffect">
                                  <p:stCondLst>
                                    <p:cond delay="0"/>
                                  </p:stCondLst>
                                  <p:childTnLst>
                                    <p:anim calcmode="lin" valueType="num">
                                      <p:cBhvr additive="base">
                                        <p:cTn id="17" dur="1000"/>
                                        <p:tgtEl>
                                          <p:spTgt spid="233496"/>
                                        </p:tgtEl>
                                        <p:attrNameLst>
                                          <p:attrName>ppt_x</p:attrName>
                                        </p:attrNameLst>
                                      </p:cBhvr>
                                      <p:tavLst>
                                        <p:tav tm="0">
                                          <p:val>
                                            <p:strVal val="ppt_x"/>
                                          </p:val>
                                        </p:tav>
                                        <p:tav tm="100000">
                                          <p:val>
                                            <p:strVal val="1+ppt_w/2"/>
                                          </p:val>
                                        </p:tav>
                                      </p:tavLst>
                                    </p:anim>
                                    <p:anim calcmode="lin" valueType="num">
                                      <p:cBhvr additive="base">
                                        <p:cTn id="18" dur="1000"/>
                                        <p:tgtEl>
                                          <p:spTgt spid="233496"/>
                                        </p:tgtEl>
                                        <p:attrNameLst>
                                          <p:attrName>ppt_y</p:attrName>
                                        </p:attrNameLst>
                                      </p:cBhvr>
                                      <p:tavLst>
                                        <p:tav tm="0">
                                          <p:val>
                                            <p:strVal val="ppt_y"/>
                                          </p:val>
                                        </p:tav>
                                        <p:tav tm="100000">
                                          <p:val>
                                            <p:strVal val="1+ppt_h/2"/>
                                          </p:val>
                                        </p:tav>
                                      </p:tavLst>
                                    </p:anim>
                                    <p:set>
                                      <p:cBhvr>
                                        <p:cTn id="19" dur="1" fill="hold">
                                          <p:stCondLst>
                                            <p:cond delay="999"/>
                                          </p:stCondLst>
                                        </p:cTn>
                                        <p:tgtEl>
                                          <p:spTgt spid="233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92" grpId="0"/>
      <p:bldP spid="233496" grpId="0" animBg="1"/>
      <p:bldP spid="23349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nguoi tay"/>
          <p:cNvPicPr>
            <a:picLocks noChangeAspect="1" noChangeArrowheads="1"/>
          </p:cNvPicPr>
          <p:nvPr/>
        </p:nvPicPr>
        <p:blipFill>
          <a:blip r:embed="rId2"/>
          <a:srcRect/>
          <a:stretch>
            <a:fillRect/>
          </a:stretch>
        </p:blipFill>
        <p:spPr bwMode="auto">
          <a:xfrm>
            <a:off x="0" y="0"/>
            <a:ext cx="4362450" cy="6858000"/>
          </a:xfrm>
          <a:prstGeom prst="rect">
            <a:avLst/>
          </a:prstGeom>
          <a:noFill/>
          <a:ln w="9525">
            <a:noFill/>
            <a:miter lim="800000"/>
            <a:headEnd/>
            <a:tailEnd/>
          </a:ln>
        </p:spPr>
      </p:pic>
      <p:pic>
        <p:nvPicPr>
          <p:cNvPr id="14339" name="Picture 20" descr="ao cham"/>
          <p:cNvPicPr>
            <a:picLocks noChangeAspect="1" noChangeArrowheads="1"/>
          </p:cNvPicPr>
          <p:nvPr/>
        </p:nvPicPr>
        <p:blipFill>
          <a:blip r:embed="rId3"/>
          <a:srcRect/>
          <a:stretch>
            <a:fillRect/>
          </a:stretch>
        </p:blipFill>
        <p:spPr bwMode="auto">
          <a:xfrm>
            <a:off x="4321175" y="1211263"/>
            <a:ext cx="4822825" cy="5646737"/>
          </a:xfrm>
          <a:prstGeom prst="rect">
            <a:avLst/>
          </a:prstGeom>
          <a:noFill/>
          <a:ln w="9525">
            <a:noFill/>
            <a:miter lim="800000"/>
            <a:headEnd/>
            <a:tailEnd/>
          </a:ln>
        </p:spPr>
      </p:pic>
      <p:sp>
        <p:nvSpPr>
          <p:cNvPr id="14340" name="Text Box 22"/>
          <p:cNvSpPr txBox="1">
            <a:spLocks noChangeArrowheads="1"/>
          </p:cNvSpPr>
          <p:nvPr/>
        </p:nvSpPr>
        <p:spPr bwMode="auto">
          <a:xfrm>
            <a:off x="6067425" y="392113"/>
            <a:ext cx="1509713" cy="396875"/>
          </a:xfrm>
          <a:prstGeom prst="rect">
            <a:avLst/>
          </a:prstGeom>
          <a:noFill/>
          <a:ln w="9525" algn="ctr">
            <a:noFill/>
            <a:miter lim="800000"/>
            <a:headEnd/>
            <a:tailEnd/>
          </a:ln>
        </p:spPr>
        <p:txBody>
          <a:bodyPr>
            <a:spAutoFit/>
          </a:bodyPr>
          <a:lstStyle/>
          <a:p>
            <a:pPr eaLnBrk="1" hangingPunct="1">
              <a:spcBef>
                <a:spcPct val="50000"/>
              </a:spcBef>
            </a:pPr>
            <a:r>
              <a:rPr lang="en-US" altLang="en-US" b="1">
                <a:solidFill>
                  <a:srgbClr val="FF0000"/>
                </a:solidFill>
              </a:rPr>
              <a:t>ÁO CHÀM</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554163" y="61913"/>
            <a:ext cx="6251575" cy="400050"/>
          </a:xfrm>
          <a:prstGeom prst="rect">
            <a:avLst/>
          </a:prstGeom>
          <a:noFill/>
          <a:ln w="9525">
            <a:noFill/>
            <a:miter lim="800000"/>
            <a:headEnd/>
            <a:tailEnd/>
          </a:ln>
        </p:spPr>
        <p:txBody>
          <a:bodyPr>
            <a:spAutoFit/>
          </a:bodyPr>
          <a:lstStyle/>
          <a:p>
            <a:pPr algn="ctr" eaLnBrk="1" hangingPunct="1">
              <a:spcBef>
                <a:spcPct val="50000"/>
              </a:spcBef>
            </a:pPr>
            <a:r>
              <a:rPr lang="en-US" altLang="en-US" b="1">
                <a:solidFill>
                  <a:schemeClr val="bg1"/>
                </a:solidFill>
              </a:rPr>
              <a:t>Tập đọc:</a:t>
            </a:r>
          </a:p>
        </p:txBody>
      </p:sp>
      <p:sp>
        <p:nvSpPr>
          <p:cNvPr id="15363" name="Line 5"/>
          <p:cNvSpPr>
            <a:spLocks noChangeShapeType="1"/>
          </p:cNvSpPr>
          <p:nvPr/>
        </p:nvSpPr>
        <p:spPr bwMode="auto">
          <a:xfrm>
            <a:off x="4151313" y="1030288"/>
            <a:ext cx="957262" cy="0"/>
          </a:xfrm>
          <a:prstGeom prst="line">
            <a:avLst/>
          </a:prstGeom>
          <a:noFill/>
          <a:ln w="38100">
            <a:solidFill>
              <a:schemeClr val="bg1"/>
            </a:solidFill>
            <a:round/>
            <a:headEnd/>
            <a:tailEnd/>
          </a:ln>
        </p:spPr>
        <p:txBody>
          <a:bodyPr wrap="none" anchor="ctr"/>
          <a:lstStyle/>
          <a:p>
            <a:endParaRPr lang="en-US"/>
          </a:p>
        </p:txBody>
      </p:sp>
      <p:sp>
        <p:nvSpPr>
          <p:cNvPr id="15364" name="Text Box 6"/>
          <p:cNvSpPr txBox="1">
            <a:spLocks noChangeArrowheads="1"/>
          </p:cNvSpPr>
          <p:nvPr/>
        </p:nvSpPr>
        <p:spPr bwMode="auto">
          <a:xfrm>
            <a:off x="2141538" y="11207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a:solidFill>
                  <a:schemeClr val="bg1"/>
                </a:solidFill>
              </a:rPr>
              <a:t>TR</a:t>
            </a:r>
            <a:r>
              <a:rPr lang="vi-VN" altLang="en-US">
                <a:solidFill>
                  <a:schemeClr val="bg1"/>
                </a:solidFill>
              </a:rPr>
              <a:t>Ư</a:t>
            </a:r>
            <a:r>
              <a:rPr lang="en-US" altLang="en-US">
                <a:solidFill>
                  <a:schemeClr val="bg1"/>
                </a:solidFill>
              </a:rPr>
              <a:t>ỚC CỔNG TRỜI (S/80)</a:t>
            </a:r>
          </a:p>
        </p:txBody>
      </p:sp>
      <p:sp>
        <p:nvSpPr>
          <p:cNvPr id="15365" name="Text Box 7"/>
          <p:cNvSpPr txBox="1">
            <a:spLocks noChangeArrowheads="1"/>
          </p:cNvSpPr>
          <p:nvPr/>
        </p:nvSpPr>
        <p:spPr bwMode="auto">
          <a:xfrm>
            <a:off x="3825875" y="1497013"/>
            <a:ext cx="4724400" cy="369887"/>
          </a:xfrm>
          <a:prstGeom prst="rect">
            <a:avLst/>
          </a:prstGeom>
          <a:noFill/>
          <a:ln w="9525">
            <a:noFill/>
            <a:miter lim="800000"/>
            <a:headEnd/>
            <a:tailEnd/>
          </a:ln>
        </p:spPr>
        <p:txBody>
          <a:bodyPr>
            <a:spAutoFit/>
          </a:bodyPr>
          <a:lstStyle/>
          <a:p>
            <a:pPr algn="ctr" eaLnBrk="1" hangingPunct="1">
              <a:spcBef>
                <a:spcPct val="50000"/>
              </a:spcBef>
            </a:pPr>
            <a:r>
              <a:rPr lang="en-US" altLang="en-US" sz="1800">
                <a:solidFill>
                  <a:schemeClr val="bg1"/>
                </a:solidFill>
              </a:rPr>
              <a:t>( </a:t>
            </a:r>
            <a:r>
              <a:rPr lang="en-US" altLang="en-US" sz="1800" i="1">
                <a:solidFill>
                  <a:schemeClr val="bg1"/>
                </a:solidFill>
              </a:rPr>
              <a:t>Theo</a:t>
            </a:r>
            <a:r>
              <a:rPr lang="en-US" altLang="en-US" sz="1800">
                <a:solidFill>
                  <a:schemeClr val="bg1"/>
                </a:solidFill>
              </a:rPr>
              <a:t> </a:t>
            </a:r>
            <a:r>
              <a:rPr lang="en-US" altLang="en-US" sz="1800" b="1">
                <a:solidFill>
                  <a:schemeClr val="bg1"/>
                </a:solidFill>
              </a:rPr>
              <a:t>NGUYỄN ĐÌNH ẢNH</a:t>
            </a:r>
            <a:r>
              <a:rPr lang="en-US" altLang="en-US" sz="1800">
                <a:solidFill>
                  <a:schemeClr val="bg1"/>
                </a:solidFill>
              </a:rPr>
              <a:t>)</a:t>
            </a:r>
          </a:p>
        </p:txBody>
      </p:sp>
      <p:sp>
        <p:nvSpPr>
          <p:cNvPr id="15366" name="Text Box 8"/>
          <p:cNvSpPr txBox="1">
            <a:spLocks noChangeArrowheads="1"/>
          </p:cNvSpPr>
          <p:nvPr/>
        </p:nvSpPr>
        <p:spPr bwMode="auto">
          <a:xfrm>
            <a:off x="-581025" y="19335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LUYỆN ĐỌC</a:t>
            </a:r>
          </a:p>
        </p:txBody>
      </p:sp>
      <p:sp>
        <p:nvSpPr>
          <p:cNvPr id="15367" name="Text Box 15"/>
          <p:cNvSpPr txBox="1">
            <a:spLocks noChangeArrowheads="1"/>
          </p:cNvSpPr>
          <p:nvPr/>
        </p:nvSpPr>
        <p:spPr bwMode="auto">
          <a:xfrm>
            <a:off x="4913313" y="2692400"/>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nguyên s</a:t>
            </a:r>
            <a:r>
              <a:rPr lang="vi-VN" altLang="en-US">
                <a:solidFill>
                  <a:schemeClr val="bg1"/>
                </a:solidFill>
              </a:rPr>
              <a:t>ơ</a:t>
            </a:r>
            <a:endParaRPr lang="en-US" altLang="en-US"/>
          </a:p>
        </p:txBody>
      </p:sp>
      <p:sp>
        <p:nvSpPr>
          <p:cNvPr id="15368" name="Text Box 16"/>
          <p:cNvSpPr txBox="1">
            <a:spLocks noChangeArrowheads="1"/>
          </p:cNvSpPr>
          <p:nvPr/>
        </p:nvSpPr>
        <p:spPr bwMode="auto">
          <a:xfrm>
            <a:off x="4897438" y="3198813"/>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s</a:t>
            </a:r>
            <a:r>
              <a:rPr lang="vi-VN" altLang="en-US">
                <a:solidFill>
                  <a:schemeClr val="bg1"/>
                </a:solidFill>
              </a:rPr>
              <a:t>ươ</a:t>
            </a:r>
            <a:r>
              <a:rPr lang="en-US" altLang="en-US">
                <a:solidFill>
                  <a:schemeClr val="bg1"/>
                </a:solidFill>
              </a:rPr>
              <a:t>ng giá</a:t>
            </a:r>
            <a:endParaRPr lang="en-US" altLang="en-US"/>
          </a:p>
        </p:txBody>
      </p:sp>
      <p:sp>
        <p:nvSpPr>
          <p:cNvPr id="15369" name="Text Box 17"/>
          <p:cNvSpPr txBox="1">
            <a:spLocks noChangeArrowheads="1"/>
          </p:cNvSpPr>
          <p:nvPr/>
        </p:nvSpPr>
        <p:spPr bwMode="auto">
          <a:xfrm>
            <a:off x="4954588" y="4244975"/>
            <a:ext cx="2154237"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triền</a:t>
            </a:r>
            <a:endParaRPr lang="en-US" altLang="en-US" sz="1800"/>
          </a:p>
        </p:txBody>
      </p:sp>
      <p:sp>
        <p:nvSpPr>
          <p:cNvPr id="15370" name="Text Box 18"/>
          <p:cNvSpPr txBox="1">
            <a:spLocks noChangeArrowheads="1"/>
          </p:cNvSpPr>
          <p:nvPr/>
        </p:nvSpPr>
        <p:spPr bwMode="auto">
          <a:xfrm>
            <a:off x="4883150" y="3733800"/>
            <a:ext cx="2154238" cy="400050"/>
          </a:xfrm>
          <a:prstGeom prst="rect">
            <a:avLst/>
          </a:prstGeom>
          <a:noFill/>
          <a:ln w="9525">
            <a:noFill/>
            <a:miter lim="800000"/>
            <a:headEnd/>
            <a:tailEnd/>
          </a:ln>
        </p:spPr>
        <p:txBody>
          <a:bodyPr>
            <a:spAutoFit/>
          </a:bodyPr>
          <a:lstStyle/>
          <a:p>
            <a:pPr eaLnBrk="1" hangingPunct="1">
              <a:spcBef>
                <a:spcPct val="50000"/>
              </a:spcBef>
            </a:pPr>
            <a:r>
              <a:rPr lang="en-US" altLang="en-US">
                <a:solidFill>
                  <a:schemeClr val="bg1"/>
                </a:solidFill>
              </a:rPr>
              <a:t>vạt n</a:t>
            </a:r>
            <a:r>
              <a:rPr lang="vi-VN" altLang="en-US">
                <a:solidFill>
                  <a:schemeClr val="bg1"/>
                </a:solidFill>
              </a:rPr>
              <a:t>ươ</a:t>
            </a:r>
            <a:r>
              <a:rPr lang="en-US" altLang="en-US">
                <a:solidFill>
                  <a:schemeClr val="bg1"/>
                </a:solidFill>
              </a:rPr>
              <a:t>ng</a:t>
            </a:r>
            <a:endParaRPr lang="en-US" altLang="en-US" sz="1800"/>
          </a:p>
        </p:txBody>
      </p:sp>
      <p:sp>
        <p:nvSpPr>
          <p:cNvPr id="15371" name="Line 19"/>
          <p:cNvSpPr>
            <a:spLocks noChangeShapeType="1"/>
          </p:cNvSpPr>
          <p:nvPr/>
        </p:nvSpPr>
        <p:spPr bwMode="auto">
          <a:xfrm flipH="1">
            <a:off x="4430713" y="2017713"/>
            <a:ext cx="14287" cy="4840287"/>
          </a:xfrm>
          <a:prstGeom prst="line">
            <a:avLst/>
          </a:prstGeom>
          <a:noFill/>
          <a:ln w="38100">
            <a:solidFill>
              <a:schemeClr val="bg1"/>
            </a:solidFill>
            <a:round/>
            <a:headEnd/>
            <a:tailEnd/>
          </a:ln>
        </p:spPr>
        <p:txBody>
          <a:bodyPr wrap="none" anchor="ctr"/>
          <a:lstStyle/>
          <a:p>
            <a:endParaRPr lang="en-US"/>
          </a:p>
        </p:txBody>
      </p:sp>
      <p:sp>
        <p:nvSpPr>
          <p:cNvPr id="15372" name="Text Box 20"/>
          <p:cNvSpPr txBox="1">
            <a:spLocks noChangeArrowheads="1"/>
          </p:cNvSpPr>
          <p:nvPr/>
        </p:nvSpPr>
        <p:spPr bwMode="auto">
          <a:xfrm>
            <a:off x="4267200" y="2035175"/>
            <a:ext cx="4876800" cy="400050"/>
          </a:xfrm>
          <a:prstGeom prst="rect">
            <a:avLst/>
          </a:prstGeom>
          <a:noFill/>
          <a:ln w="9525">
            <a:noFill/>
            <a:miter lim="800000"/>
            <a:headEnd/>
            <a:tailEnd/>
          </a:ln>
        </p:spPr>
        <p:txBody>
          <a:bodyPr>
            <a:spAutoFit/>
          </a:bodyPr>
          <a:lstStyle/>
          <a:p>
            <a:pPr algn="ctr" eaLnBrk="1" hangingPunct="1">
              <a:spcBef>
                <a:spcPct val="50000"/>
              </a:spcBef>
            </a:pPr>
            <a:r>
              <a:rPr lang="en-US" altLang="en-US" u="sng">
                <a:solidFill>
                  <a:schemeClr val="bg1"/>
                </a:solidFill>
              </a:rPr>
              <a:t>TÌM HIỂU BÀI</a:t>
            </a:r>
          </a:p>
        </p:txBody>
      </p:sp>
      <p:sp>
        <p:nvSpPr>
          <p:cNvPr id="15373" name="Text Box 22"/>
          <p:cNvSpPr txBox="1">
            <a:spLocks noChangeArrowheads="1"/>
          </p:cNvSpPr>
          <p:nvPr/>
        </p:nvSpPr>
        <p:spPr bwMode="auto">
          <a:xfrm>
            <a:off x="114300" y="3019425"/>
            <a:ext cx="4922838" cy="1784350"/>
          </a:xfrm>
          <a:prstGeom prst="rect">
            <a:avLst/>
          </a:prstGeom>
          <a:noFill/>
          <a:ln w="9525">
            <a:noFill/>
            <a:miter lim="800000"/>
            <a:headEnd/>
            <a:tailEnd/>
          </a:ln>
        </p:spPr>
        <p:txBody>
          <a:bodyPr>
            <a:spAutoFit/>
          </a:bodyPr>
          <a:lstStyle/>
          <a:p>
            <a:pPr eaLnBrk="1" hangingPunct="1">
              <a:spcBef>
                <a:spcPct val="50000"/>
              </a:spcBef>
            </a:pPr>
            <a:r>
              <a:rPr lang="en-US" altLang="en-US" b="1">
                <a:solidFill>
                  <a:schemeClr val="bg1"/>
                </a:solidFill>
              </a:rPr>
              <a:t>Ng</a:t>
            </a:r>
            <a:r>
              <a:rPr lang="vi-VN" altLang="en-US" b="1">
                <a:solidFill>
                  <a:schemeClr val="bg1"/>
                </a:solidFill>
              </a:rPr>
              <a:t>ư</a:t>
            </a:r>
            <a:r>
              <a:rPr lang="en-US" altLang="en-US" b="1">
                <a:solidFill>
                  <a:schemeClr val="bg1"/>
                </a:solidFill>
              </a:rPr>
              <a:t>ời Tày</a:t>
            </a:r>
            <a:r>
              <a:rPr lang="en-US" altLang="en-US" b="1">
                <a:solidFill>
                  <a:srgbClr val="FFFF00"/>
                </a:solidFill>
              </a:rPr>
              <a:t>/</a:t>
            </a:r>
            <a:r>
              <a:rPr lang="en-US" altLang="en-US" b="1">
                <a:solidFill>
                  <a:schemeClr val="bg1"/>
                </a:solidFill>
              </a:rPr>
              <a:t> từ khắp ngả</a:t>
            </a:r>
            <a:r>
              <a:rPr lang="en-US" altLang="en-US" b="1">
                <a:solidFill>
                  <a:srgbClr val="FFFF00"/>
                </a:solidFill>
              </a:rPr>
              <a:t>/</a:t>
            </a:r>
          </a:p>
          <a:p>
            <a:pPr eaLnBrk="1" hangingPunct="1">
              <a:spcBef>
                <a:spcPct val="50000"/>
              </a:spcBef>
            </a:pPr>
            <a:r>
              <a:rPr lang="en-US" altLang="en-US" b="1">
                <a:solidFill>
                  <a:schemeClr val="bg1"/>
                </a:solidFill>
              </a:rPr>
              <a:t>Đi gặt lúa</a:t>
            </a:r>
            <a:r>
              <a:rPr lang="en-US" altLang="en-US" b="1">
                <a:solidFill>
                  <a:srgbClr val="FFFF00"/>
                </a:solidFill>
              </a:rPr>
              <a:t>/</a:t>
            </a:r>
            <a:r>
              <a:rPr lang="en-US" altLang="en-US" b="1">
                <a:solidFill>
                  <a:schemeClr val="bg1"/>
                </a:solidFill>
              </a:rPr>
              <a:t> trồng rau</a:t>
            </a:r>
            <a:r>
              <a:rPr lang="en-US" altLang="en-US" b="1">
                <a:solidFill>
                  <a:srgbClr val="FFFF00"/>
                </a:solidFill>
              </a:rPr>
              <a:t>/</a:t>
            </a:r>
          </a:p>
          <a:p>
            <a:pPr eaLnBrk="1" hangingPunct="1">
              <a:spcBef>
                <a:spcPct val="50000"/>
              </a:spcBef>
            </a:pPr>
            <a:r>
              <a:rPr lang="en-US" altLang="en-US" b="1">
                <a:solidFill>
                  <a:schemeClr val="bg1"/>
                </a:solidFill>
              </a:rPr>
              <a:t>Những ng</a:t>
            </a:r>
            <a:r>
              <a:rPr lang="vi-VN" altLang="en-US" b="1">
                <a:solidFill>
                  <a:schemeClr val="bg1"/>
                </a:solidFill>
              </a:rPr>
              <a:t>ư</a:t>
            </a:r>
            <a:r>
              <a:rPr lang="en-US" altLang="en-US" b="1">
                <a:solidFill>
                  <a:schemeClr val="bg1"/>
                </a:solidFill>
              </a:rPr>
              <a:t>ời Giáy,</a:t>
            </a:r>
            <a:r>
              <a:rPr lang="en-US" altLang="en-US" b="1">
                <a:solidFill>
                  <a:srgbClr val="FFFF00"/>
                </a:solidFill>
              </a:rPr>
              <a:t>/</a:t>
            </a:r>
            <a:r>
              <a:rPr lang="en-US" altLang="en-US" b="1">
                <a:solidFill>
                  <a:schemeClr val="bg1"/>
                </a:solidFill>
              </a:rPr>
              <a:t> ng</a:t>
            </a:r>
            <a:r>
              <a:rPr lang="vi-VN" altLang="en-US" b="1">
                <a:solidFill>
                  <a:schemeClr val="bg1"/>
                </a:solidFill>
              </a:rPr>
              <a:t>ư</a:t>
            </a:r>
            <a:r>
              <a:rPr lang="en-US" altLang="en-US" b="1">
                <a:solidFill>
                  <a:schemeClr val="bg1"/>
                </a:solidFill>
              </a:rPr>
              <a:t>ời Dao</a:t>
            </a:r>
            <a:r>
              <a:rPr lang="en-US" altLang="en-US" b="1">
                <a:solidFill>
                  <a:srgbClr val="FFFF00"/>
                </a:solidFill>
              </a:rPr>
              <a:t>/</a:t>
            </a:r>
          </a:p>
          <a:p>
            <a:pPr eaLnBrk="1" hangingPunct="1">
              <a:spcBef>
                <a:spcPct val="50000"/>
              </a:spcBef>
            </a:pPr>
            <a:r>
              <a:rPr lang="en-US" altLang="en-US" b="1">
                <a:solidFill>
                  <a:schemeClr val="bg1"/>
                </a:solidFill>
              </a:rPr>
              <a:t>Đi tìm măng, </a:t>
            </a:r>
            <a:r>
              <a:rPr lang="en-US" altLang="en-US" b="1">
                <a:solidFill>
                  <a:srgbClr val="FFFF00"/>
                </a:solidFill>
              </a:rPr>
              <a:t>/</a:t>
            </a:r>
            <a:r>
              <a:rPr lang="en-US" altLang="en-US" b="1">
                <a:solidFill>
                  <a:schemeClr val="bg1"/>
                </a:solidFill>
              </a:rPr>
              <a:t> hái nấm</a:t>
            </a:r>
            <a:r>
              <a:rPr lang="en-US" altLang="en-US" b="1">
                <a:solidFill>
                  <a:srgbClr val="FFFF00"/>
                </a:solidFill>
              </a:rPr>
              <a:t>//</a:t>
            </a: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B042">
  <a:themeElements>
    <a:clrScheme name="B04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2">
      <a:majorFont>
        <a:latin typeface="-쉬리B"/>
        <a:ea typeface="-쉬리B"/>
        <a:cs typeface=""/>
      </a:majorFont>
      <a:minorFont>
        <a:latin typeface="-윤명조230"/>
        <a:ea typeface="-윤명조23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041">
  <a:themeElements>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1">
      <a:majorFont>
        <a:latin typeface="-윤체M"/>
        <a:ea typeface="-윤체M"/>
        <a:cs typeface=""/>
      </a:majorFont>
      <a:minorFont>
        <a:latin typeface="-윤고딕140"/>
        <a:ea typeface="-윤고딕14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023">
  <a:themeElements>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23">
      <a:majorFont>
        <a:latin typeface="-윤고딕140"/>
        <a:ea typeface="-윤고딕140"/>
        <a:cs typeface=""/>
      </a:majorFont>
      <a:minorFont>
        <a:latin typeface="-윤고딕120"/>
        <a:ea typeface="-윤고딕12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2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2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2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2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2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2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3159</TotalTime>
  <Words>972</Words>
  <Application>Microsoft Office PowerPoint</Application>
  <PresentationFormat>On-screen Show (4:3)</PresentationFormat>
  <Paragraphs>159</Paragraphs>
  <Slides>18</Slides>
  <Notes>3</Notes>
  <HiddenSlides>1</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-윤명조230</vt:lpstr>
      <vt:lpstr>-쉬리B</vt:lpstr>
      <vt:lpstr>-윤체M</vt:lpstr>
      <vt:lpstr>-윤고딕140</vt:lpstr>
      <vt:lpstr>-윤고딕120</vt:lpstr>
      <vt:lpstr>굴림</vt:lpstr>
      <vt:lpstr>-윤명조120</vt:lpstr>
      <vt:lpstr>-윤체L</vt:lpstr>
      <vt:lpstr>B042</vt:lpstr>
      <vt:lpstr>B041</vt:lpstr>
      <vt:lpstr>B023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Nhat Huy Co.,Ltd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NHHPC Computer</dc:creator>
  <cp:lastModifiedBy>CSTeam</cp:lastModifiedBy>
  <cp:revision>441</cp:revision>
  <dcterms:created xsi:type="dcterms:W3CDTF">2006-10-23T14:50:20Z</dcterms:created>
  <dcterms:modified xsi:type="dcterms:W3CDTF">2016-06-30T03:05:22Z</dcterms:modified>
</cp:coreProperties>
</file>