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7"/>
  </p:notesMasterIdLst>
  <p:sldIdLst>
    <p:sldId id="482" r:id="rId2"/>
    <p:sldId id="493" r:id="rId3"/>
    <p:sldId id="480" r:id="rId4"/>
    <p:sldId id="483" r:id="rId5"/>
    <p:sldId id="496" r:id="rId6"/>
    <p:sldId id="420" r:id="rId7"/>
    <p:sldId id="506" r:id="rId8"/>
    <p:sldId id="509" r:id="rId9"/>
    <p:sldId id="507" r:id="rId10"/>
    <p:sldId id="442" r:id="rId11"/>
    <p:sldId id="345" r:id="rId12"/>
    <p:sldId id="497" r:id="rId13"/>
    <p:sldId id="498" r:id="rId14"/>
    <p:sldId id="499" r:id="rId15"/>
    <p:sldId id="500" r:id="rId16"/>
    <p:sldId id="501" r:id="rId17"/>
    <p:sldId id="451" r:id="rId18"/>
    <p:sldId id="494" r:id="rId19"/>
    <p:sldId id="502" r:id="rId20"/>
    <p:sldId id="495" r:id="rId21"/>
    <p:sldId id="510" r:id="rId22"/>
    <p:sldId id="503" r:id="rId23"/>
    <p:sldId id="505" r:id="rId24"/>
    <p:sldId id="479" r:id="rId25"/>
    <p:sldId id="504" r:id="rId26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56" d="100"/>
          <a:sy n="56" d="100"/>
        </p:scale>
        <p:origin x="492" y="44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5833AB0-F01F-4A6F-A0F1-1039D0508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898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699CB-5529-4421-8324-C5E7B3796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06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09820-8F13-44A6-BD48-6D982683E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18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17011-1418-4752-A9D2-120C85C27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12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515C0-BF98-4296-AA79-43E29A32B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72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98CD7-7BA1-4A21-B237-516DEFADB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28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CEDEB-D91C-497F-AAA8-525CA3E41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99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4E4D8-F71D-460E-A412-6DC682CA4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0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EE44E-25BF-476F-A8FD-4AC65C41E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38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08C85-359F-4B70-AB21-EF565C089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56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9C072-3CA2-4A66-AD1F-768F4126A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42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5E7B9-5865-430B-9AD6-CF019B433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58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F60CB-4DB2-432B-B4B9-C70FCBA46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66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A34C6-99B8-4F61-BFFE-E07B54D22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1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D5EED433-1309-4129-9A74-869D0C392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channel/UCO2d8nr48-iTs8byOJTX9PQ" TargetMode="Externa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jMOoBfGN53Q?list=PLrF-9_IJGJlC_ZmqaKFCPrOnmUhHftHu7" TargetMode="Externa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Hku09SYpo0?list=PLrF-9_IJGJlC_ZmqaKFCPrOnmUhHftHu7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x6kEtc7y10?list=PLrF-9_IJGJlC_ZmqaKFCPrOnmUhHftHu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jMOoBfGN53Q?list=PLrF-9_IJGJlC_ZmqaKFCPrOnmUhHftHu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439681" y="181168"/>
            <a:ext cx="3318643" cy="23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5863432" y="4244551"/>
            <a:ext cx="47863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600" b="1" dirty="0" err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Huỳnh</a:t>
            </a:r>
            <a:r>
              <a:rPr lang="en-US" sz="3600" b="1" dirty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 Long </a:t>
            </a:r>
            <a:r>
              <a:rPr lang="en-US" sz="3600" b="1" dirty="0" err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Nguyện</a:t>
            </a:r>
            <a:endParaRPr lang="en-US" sz="3600" b="1" dirty="0">
              <a:solidFill>
                <a:srgbClr val="C00000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679" y="3101982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134471" y="2555689"/>
            <a:ext cx="3929062" cy="54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1713CB"/>
                </a:solidFill>
                <a:cs typeface="Times New Roman" pitchFamily="18" charset="0"/>
              </a:rPr>
              <a:t>CHỦ ĐỀ 3 - TIẾT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CB0535-CE0A-46FF-957D-56149D6E391D}"/>
              </a:ext>
            </a:extLst>
          </p:cNvPr>
          <p:cNvSpPr txBox="1"/>
          <p:nvPr/>
        </p:nvSpPr>
        <p:spPr>
          <a:xfrm>
            <a:off x="5450914" y="5269161"/>
            <a:ext cx="55035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1713CB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KÊNH HỌC LIỆU HUỲNH BO</a:t>
            </a:r>
          </a:p>
          <a:p>
            <a:r>
              <a:rPr lang="vi-VN" sz="2000" dirty="0">
                <a:solidFill>
                  <a:srgbClr val="009999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https://www.youtube.com/channel/UCO2d8nr48-iTs8byOJTX9PQ</a:t>
            </a:r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8196" name="Rectangle 11"/>
          <p:cNvSpPr>
            <a:spLocks noChangeArrowheads="1"/>
          </p:cNvSpPr>
          <p:nvPr/>
        </p:nvSpPr>
        <p:spPr bwMode="auto">
          <a:xfrm>
            <a:off x="0" y="701675"/>
            <a:ext cx="3200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ĐỌC LỜI CA</a:t>
            </a:r>
            <a:endParaRPr lang="en-US" sz="1600" b="1" i="1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17525" y="2708275"/>
            <a:ext cx="9783763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>
                <a:latin typeface="Cambria" pitchFamily="18" charset="0"/>
                <a:cs typeface="Times New Roman" pitchFamily="18" charset="0"/>
              </a:rPr>
              <a:t>Em là học sinh lớp Hai, em là một cậu con trai.</a:t>
            </a:r>
          </a:p>
          <a:p>
            <a:pPr>
              <a:lnSpc>
                <a:spcPct val="150000"/>
              </a:lnSpc>
            </a:pPr>
            <a:r>
              <a:rPr lang="en-US" sz="3000">
                <a:latin typeface="Cambria" pitchFamily="18" charset="0"/>
                <a:cs typeface="Times New Roman" pitchFamily="18" charset="0"/>
              </a:rPr>
              <a:t>Em là học sinh lớp Hai, em là một cô bé gái.</a:t>
            </a:r>
          </a:p>
          <a:p>
            <a:pPr>
              <a:lnSpc>
                <a:spcPct val="150000"/>
              </a:lnSpc>
            </a:pPr>
            <a:r>
              <a:rPr lang="en-US" sz="3000">
                <a:latin typeface="Cambria" pitchFamily="18" charset="0"/>
                <a:cs typeface="Times New Roman" pitchFamily="18" charset="0"/>
              </a:rPr>
              <a:t>Ai là học sinh lớp Hai, chăm ngoan học giỏi mới tài.</a:t>
            </a:r>
          </a:p>
          <a:p>
            <a:pPr>
              <a:lnSpc>
                <a:spcPct val="150000"/>
              </a:lnSpc>
            </a:pPr>
            <a:r>
              <a:rPr lang="en-US" sz="3000">
                <a:latin typeface="Cambria" pitchFamily="18" charset="0"/>
                <a:cs typeface="Times New Roman" pitchFamily="18" charset="0"/>
              </a:rPr>
              <a:t>Mỗi ngày đến trường đến lớp là em có thêm bao niềm vui.</a:t>
            </a: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1630363" y="1268413"/>
            <a:ext cx="7993062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HỌC SINH LỚP HAI CHĂM NGOAN</a:t>
            </a:r>
            <a:endParaRPr lang="en-US" sz="4000" b="1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494463" y="1835150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19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2492375"/>
            <a:ext cx="9777412" cy="153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46" name="Picture 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2420938"/>
            <a:ext cx="941705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033838" y="1052513"/>
            <a:ext cx="27479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1+2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1270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344988"/>
            <a:ext cx="10104438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700213"/>
            <a:ext cx="9567863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2294" name="Picture 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2678113"/>
            <a:ext cx="9274175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3318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420938"/>
            <a:ext cx="9721850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106863" y="981075"/>
            <a:ext cx="26035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3+4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434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700213"/>
            <a:ext cx="9634538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0"/>
            <a:ext cx="7808913" cy="683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77825" y="476250"/>
            <a:ext cx="22288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Cả bài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500"/>
            <a:ext cx="1714500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088" y="1268413"/>
            <a:ext cx="1296987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1216025" y="3233738"/>
            <a:ext cx="8653463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7431088" y="2122488"/>
            <a:ext cx="25939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6394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6392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0"/>
            <a:ext cx="7808913" cy="683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500"/>
            <a:ext cx="1454150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088" y="1268413"/>
            <a:ext cx="1296987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1566863" y="2924175"/>
            <a:ext cx="7951787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NHỊP</a:t>
            </a:r>
          </a:p>
        </p:txBody>
      </p:sp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7286625" y="2122488"/>
            <a:ext cx="273843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8442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8440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2" name="Online Media 3" title="BEAT HỌC SINH LỚP HAI CHĂM NGOAN">
            <a:hlinkClick r:id="" action="ppaction://media"/>
            <a:extLst>
              <a:ext uri="{FF2B5EF4-FFF2-40B4-BE49-F238E27FC236}">
                <a16:creationId xmlns:a16="http://schemas.microsoft.com/office/drawing/2014/main" id="{1312B33C-1121-4314-92D6-15D23373AF4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12586" y="0"/>
            <a:ext cx="1098538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1015187" y="2668588"/>
            <a:ext cx="9145626" cy="214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</a:t>
            </a:r>
          </a:p>
          <a:p>
            <a:pPr eaLnBrk="1" hangingPunct="1"/>
            <a:r>
              <a:rPr lang="en-US" sz="66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VÀ GÕ ĐỆM THEO NHỊP</a:t>
            </a: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7431088" y="2122488"/>
            <a:ext cx="25939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6394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6392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390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260350"/>
            <a:ext cx="7488238" cy="656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4013"/>
            <a:ext cx="181451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944563"/>
            <a:ext cx="1439862" cy="323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GÕ THANH PHÁCH THEO NHỊP BÀI HỌC SINH LỚP HAI CHĂM NGOAN">
            <a:hlinkClick r:id="" action="ppaction://media"/>
            <a:extLst>
              <a:ext uri="{FF2B5EF4-FFF2-40B4-BE49-F238E27FC236}">
                <a16:creationId xmlns:a16="http://schemas.microsoft.com/office/drawing/2014/main" id="{5275ADDB-8E23-4767-8ABB-5F2DD5477E6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26348" y="0"/>
            <a:ext cx="109991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9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1309688" y="1700213"/>
            <a:ext cx="85725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>
                <a:solidFill>
                  <a:srgbClr val="1713CB"/>
                </a:solidFill>
                <a:latin typeface="Cambria" pitchFamily="18" charset="0"/>
              </a:rPr>
              <a:t>* Đọc và vỗ tay mạnh nhẹ theo hình tiết tấu</a:t>
            </a:r>
          </a:p>
        </p:txBody>
      </p:sp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3" y="4195763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3" y="4195763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63" y="4164013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0" y="4494213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446087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133475"/>
            <a:ext cx="23145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9" name="Picture 17"/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" t="20499" r="55363" b="69353"/>
          <a:stretch>
            <a:fillRect/>
          </a:stretch>
        </p:blipFill>
        <p:spPr bwMode="auto">
          <a:xfrm>
            <a:off x="1022350" y="2306638"/>
            <a:ext cx="896302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4170363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4467225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633663"/>
            <a:ext cx="20462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3867150"/>
            <a:ext cx="1155700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0" y="1644650"/>
            <a:ext cx="881063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261938"/>
            <a:ext cx="9109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TIẾT TẤU VUI NHỘN</a:t>
            </a:r>
          </a:p>
        </p:txBody>
      </p:sp>
      <p:pic>
        <p:nvPicPr>
          <p:cNvPr id="4101" name="Picture 13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2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2" descr="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465262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7" name="Picture 19"/>
          <p:cNvPicPr>
            <a:picLocks noChangeAspect="1" noChangeArrowheads="1"/>
          </p:cNvPicPr>
          <p:nvPr/>
        </p:nvPicPr>
        <p:blipFill>
          <a:blip r:embed="rId7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4" t="28658" r="4933" b="63782"/>
          <a:stretch>
            <a:fillRect/>
          </a:stretch>
        </p:blipFill>
        <p:spPr bwMode="auto">
          <a:xfrm>
            <a:off x="1866900" y="2492375"/>
            <a:ext cx="7199313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633663"/>
            <a:ext cx="20462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1009650"/>
            <a:ext cx="3716338" cy="458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517525" y="1196975"/>
            <a:ext cx="6508750" cy="4294188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  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Nhạc sĩ Hoàng Long là một nhạc sĩ Việt Nam nổi tiếng. Ông có rất nhiều bài hát viết cho thiếu nhi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như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: </a:t>
            </a:r>
            <a:r>
              <a:rPr lang="vi-VN" sz="2400" i="1" dirty="0">
                <a:solidFill>
                  <a:srgbClr val="1713CB"/>
                </a:solidFill>
                <a:latin typeface="Cambria" pitchFamily="18" charset="0"/>
              </a:rPr>
              <a:t>Đường và chân; Đi học về; Những bông hoa những bài ca; Bác Hồ - Người cho em tất cả; Từ rừng xanh cháu về thăm Lăng Bác...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  <a:p>
            <a:pPr algn="just">
              <a:defRPr/>
            </a:pP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  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Năm 2012, ông đã được tặng giải thưởng Nhà nước về Văn học nghệ thuật.</a:t>
            </a: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0"/>
            <a:ext cx="7808912" cy="683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9713" y="547688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hát mẫu</a:t>
            </a: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500"/>
            <a:ext cx="1690688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1268413"/>
            <a:ext cx="1295400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HÁT MẪU HỌC SINH LỚP 2 CHĂM NGOAN">
            <a:hlinkClick r:id="" action="ppaction://media"/>
            <a:extLst>
              <a:ext uri="{FF2B5EF4-FFF2-40B4-BE49-F238E27FC236}">
                <a16:creationId xmlns:a16="http://schemas.microsoft.com/office/drawing/2014/main" id="{5626815F-E3BF-4AAA-ACD4-588269F97E0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2292"/>
            <a:ext cx="10972800" cy="686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0"/>
            <a:ext cx="7808912" cy="683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47638" y="548680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</a:t>
            </a:r>
            <a:r>
              <a:rPr lang="en-US" sz="3000" b="1" dirty="0" err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giai</a:t>
            </a:r>
            <a:r>
              <a:rPr lang="en-US" sz="3000" b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điệu</a:t>
            </a:r>
            <a:endParaRPr lang="en-US" sz="3000" b="1" dirty="0">
              <a:solidFill>
                <a:srgbClr val="FF00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500"/>
            <a:ext cx="1690688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1268413"/>
            <a:ext cx="1295400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33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BEAT HỌC SINH LỚP HAI CHĂM NGOAN">
            <a:hlinkClick r:id="" action="ppaction://media"/>
            <a:extLst>
              <a:ext uri="{FF2B5EF4-FFF2-40B4-BE49-F238E27FC236}">
                <a16:creationId xmlns:a16="http://schemas.microsoft.com/office/drawing/2014/main" id="{F0C3CC85-86A8-4345-A783-177A7F56719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2586" y="0"/>
            <a:ext cx="109853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7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8144</TotalTime>
  <Words>287</Words>
  <Application>Microsoft Office PowerPoint</Application>
  <PresentationFormat>Custom</PresentationFormat>
  <Paragraphs>46</Paragraphs>
  <Slides>25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Cambria</vt:lpstr>
      <vt:lpstr>Constantia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Windows 10</cp:lastModifiedBy>
  <cp:revision>593</cp:revision>
  <dcterms:created xsi:type="dcterms:W3CDTF">2010-04-30T18:19:48Z</dcterms:created>
  <dcterms:modified xsi:type="dcterms:W3CDTF">2021-10-31T09:11:54Z</dcterms:modified>
</cp:coreProperties>
</file>