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22" y="-10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14E7549-B479-4BA3-9992-6E3DA27934D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4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6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7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8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9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.gif"/><Relationship Id="rId17" Type="http://schemas.openxmlformats.org/officeDocument/2006/relationships/image" Target="../media/image24.jpeg"/><Relationship Id="rId2" Type="http://schemas.openxmlformats.org/officeDocument/2006/relationships/image" Target="../media/image7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9.png"/><Relationship Id="rId15" Type="http://schemas.openxmlformats.org/officeDocument/2006/relationships/image" Target="../media/image22.jpe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15.png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9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2" descr="D:\GIÁO ÁN 1 2020-2021\HÌNH SOẠN GIÁO ÁN\Học hát\Tổ Quôc ta\3.png"/>
          <p:cNvPicPr/>
          <p:nvPr/>
        </p:nvPicPr>
        <p:blipFill>
          <a:blip r:embed="rId4"/>
          <a:stretch/>
        </p:blipFill>
        <p:spPr>
          <a:xfrm>
            <a:off x="414360" y="642960"/>
            <a:ext cx="10215720" cy="5424480"/>
          </a:xfrm>
          <a:prstGeom prst="rect">
            <a:avLst/>
          </a:prstGeom>
          <a:ln w="0">
            <a:noFill/>
          </a:ln>
        </p:spPr>
      </p:pic>
      <p:sp>
        <p:nvSpPr>
          <p:cNvPr id="397" name="Rectangle 4"/>
          <p:cNvSpPr/>
          <p:nvPr/>
        </p:nvSpPr>
        <p:spPr>
          <a:xfrm>
            <a:off x="-157320" y="571680"/>
            <a:ext cx="992664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núi cao, biển xanh xanh.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9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0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" descr="D:\GIÁO ÁN 1 2020-2021\HÌNH SOẠN GIÁO ÁN\Học hát\Tổ Quôc ta\Tổ quốc ta.jpg"/>
          <p:cNvPicPr/>
          <p:nvPr/>
        </p:nvPicPr>
        <p:blipFill>
          <a:blip r:embed="rId4">
            <a:lum contrast="40000"/>
          </a:blip>
          <a:stretch/>
        </p:blipFill>
        <p:spPr>
          <a:xfrm>
            <a:off x="414360" y="674640"/>
            <a:ext cx="10144080" cy="5429160"/>
          </a:xfrm>
          <a:prstGeom prst="rect">
            <a:avLst/>
          </a:prstGeom>
          <a:ln w="0">
            <a:noFill/>
          </a:ln>
        </p:spPr>
      </p:pic>
      <p:sp>
        <p:nvSpPr>
          <p:cNvPr id="406" name="Rectangle 4"/>
          <p:cNvSpPr/>
          <p:nvPr/>
        </p:nvSpPr>
        <p:spPr>
          <a:xfrm>
            <a:off x="485640" y="857160"/>
            <a:ext cx="992664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 đẹp sao dải đất Bắc Nam nối liền.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08" name="Rectangle 3"/>
          <p:cNvSpPr/>
          <p:nvPr/>
        </p:nvSpPr>
        <p:spPr>
          <a:xfrm>
            <a:off x="4486320" y="107172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1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15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16" name="Picture 13" descr="D:\GIÁO ÁN 1 2020-2021\HÌNH SOẠN GIÁO ÁN\Học hát\Tổ Quôc ta\1.png"/>
          <p:cNvPicPr/>
          <p:nvPr/>
        </p:nvPicPr>
        <p:blipFill>
          <a:blip r:embed="rId6"/>
          <a:srcRect t="15144" r="788"/>
          <a:stretch/>
        </p:blipFill>
        <p:spPr>
          <a:xfrm>
            <a:off x="450720" y="3214800"/>
            <a:ext cx="10107720" cy="23590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6567" t="16669" r="7300" b="66219"/>
          <a:stretch/>
        </p:blipFill>
        <p:spPr>
          <a:xfrm>
            <a:off x="628560" y="1785960"/>
            <a:ext cx="9786960" cy="171432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3080" y="1176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19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2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27" name="Picture 13" descr="D:\GIÁO ÁN 1 2020-2021\HÌNH SOẠN GIÁO ÁN\Học hát\Tổ Quôc ta\2.png"/>
          <p:cNvPicPr/>
          <p:nvPr/>
        </p:nvPicPr>
        <p:blipFill>
          <a:blip r:embed="rId6"/>
          <a:srcRect r="599"/>
          <a:stretch/>
        </p:blipFill>
        <p:spPr>
          <a:xfrm>
            <a:off x="469800" y="2643120"/>
            <a:ext cx="10072800" cy="291960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7300" t="36462" r="8028" b="46876"/>
          <a:stretch/>
        </p:blipFill>
        <p:spPr>
          <a:xfrm>
            <a:off x="485640" y="1785960"/>
            <a:ext cx="10001520" cy="16430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9035" y="1129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3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Rectangle 6"/>
          <p:cNvSpPr/>
          <p:nvPr/>
        </p:nvSpPr>
        <p:spPr>
          <a:xfrm>
            <a:off x="7058160" y="214200"/>
            <a:ext cx="30733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1 + 2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3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37" name="Picture 12" descr="D:\GIÁO ÁN 1 2020-2021\HÌNH SOẠN GIÁO ÁN\Học hát\Tổ Quôc ta\Tổ quốc ta.jpg"/>
          <p:cNvPicPr/>
          <p:nvPr/>
        </p:nvPicPr>
        <p:blipFill>
          <a:blip r:embed="rId6"/>
          <a:srcRect b="8824"/>
          <a:stretch/>
        </p:blipFill>
        <p:spPr>
          <a:xfrm>
            <a:off x="446040" y="3643200"/>
            <a:ext cx="10112400" cy="192888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7300" t="16669" r="8028" b="46876"/>
          <a:stretch/>
        </p:blipFill>
        <p:spPr>
          <a:xfrm>
            <a:off x="700200" y="1143000"/>
            <a:ext cx="9429480" cy="292896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014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40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4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7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48" name="Picture 13" descr="D:\GIÁO ÁN 1 2020-2021\HÌNH SOẠN GIÁO ÁN\Học hát\Tổ Quôc ta\3.png"/>
          <p:cNvPicPr/>
          <p:nvPr/>
        </p:nvPicPr>
        <p:blipFill>
          <a:blip r:embed="rId6"/>
          <a:stretch/>
        </p:blipFill>
        <p:spPr>
          <a:xfrm>
            <a:off x="469800" y="3500280"/>
            <a:ext cx="10072800" cy="206064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7300" t="56255" r="8028" b="27083"/>
          <a:stretch/>
        </p:blipFill>
        <p:spPr>
          <a:xfrm>
            <a:off x="628560" y="1714680"/>
            <a:ext cx="9572760" cy="17856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1105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7" name="Picture 13" descr="D:\GIÁO ÁN 1 2020-2021\HÌNH SOẠN GIÁO ÁN\Học hát\Tổ Quôc ta\Bản đồ VN - Copy.jpg"/>
          <p:cNvPicPr/>
          <p:nvPr/>
        </p:nvPicPr>
        <p:blipFill>
          <a:blip r:embed="rId6"/>
          <a:srcRect l="10008" r="19932"/>
          <a:stretch/>
        </p:blipFill>
        <p:spPr>
          <a:xfrm>
            <a:off x="8772480" y="1071720"/>
            <a:ext cx="1857600" cy="433368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1" descr="D:\GIÁO ÁN 1 2020-2021\HÌNH SOẠN GIÁO ÁN\Học hát\Tổ Quôc ta\e.jpg"/>
          <p:cNvPicPr/>
          <p:nvPr/>
        </p:nvPicPr>
        <p:blipFill>
          <a:blip r:embed="rId7">
            <a:lum contrast="20000"/>
          </a:blip>
          <a:srcRect l="7961" t="75007" r="8622" b="8331"/>
          <a:stretch/>
        </p:blipFill>
        <p:spPr>
          <a:xfrm>
            <a:off x="485640" y="2714760"/>
            <a:ext cx="9072720" cy="1714320"/>
          </a:xfrm>
          <a:prstGeom prst="rect">
            <a:avLst/>
          </a:prstGeom>
          <a:ln w="0">
            <a:noFill/>
          </a:ln>
        </p:spPr>
      </p:pic>
      <p:sp>
        <p:nvSpPr>
          <p:cNvPr id="459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11938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6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Rectangle 3"/>
          <p:cNvSpPr/>
          <p:nvPr/>
        </p:nvSpPr>
        <p:spPr>
          <a:xfrm>
            <a:off x="7343640" y="21420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3 + 4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67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8" name="Picture 15" descr="D:\GIÁO ÁN 1 2020-2021\HÌNH SOẠN GIÁO ÁN\Học hát\Tổ Quôc ta\To quoc ta 2.jpg"/>
          <p:cNvPicPr/>
          <p:nvPr/>
        </p:nvPicPr>
        <p:blipFill>
          <a:blip r:embed="rId6"/>
          <a:srcRect r="869"/>
          <a:stretch/>
        </p:blipFill>
        <p:spPr>
          <a:xfrm>
            <a:off x="430200" y="4143240"/>
            <a:ext cx="10144080" cy="1513080"/>
          </a:xfrm>
          <a:prstGeom prst="rect">
            <a:avLst/>
          </a:prstGeom>
          <a:ln w="0">
            <a:noFill/>
          </a:ln>
        </p:spPr>
      </p:pic>
      <p:pic>
        <p:nvPicPr>
          <p:cNvPr id="469" name="Picture 11" descr="D:\GIÁO ÁN 1 2020-2021\HÌNH SOẠN GIÁO ÁN\Học hát\Tổ Quôc ta\e.jpg"/>
          <p:cNvPicPr/>
          <p:nvPr/>
        </p:nvPicPr>
        <p:blipFill>
          <a:blip r:embed="rId7">
            <a:lum contrast="20000"/>
          </a:blip>
          <a:srcRect l="7300" t="56255" r="7300" b="8331"/>
          <a:stretch/>
        </p:blipFill>
        <p:spPr>
          <a:xfrm>
            <a:off x="485640" y="1143000"/>
            <a:ext cx="10072800" cy="300024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5626" y="4344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Picture 11" descr="D:\GIÁO ÁN 1 2020-2021\HÌNH SOẠN GIÁO ÁN\Học hát\Tổ Quôc ta\bai hat.jpg"/>
          <p:cNvPicPr/>
          <p:nvPr/>
        </p:nvPicPr>
        <p:blipFill>
          <a:blip r:embed="rId4"/>
          <a:stretch/>
        </p:blipFill>
        <p:spPr>
          <a:xfrm>
            <a:off x="-6480" y="-6480"/>
            <a:ext cx="10985760" cy="6870960"/>
          </a:xfrm>
          <a:prstGeom prst="rect">
            <a:avLst/>
          </a:prstGeom>
          <a:ln w="0">
            <a:noFill/>
          </a:ln>
        </p:spPr>
      </p:pic>
      <p:sp>
        <p:nvSpPr>
          <p:cNvPr id="471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9800" y="2191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4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480" name="Rectangle 1"/>
          <p:cNvSpPr/>
          <p:nvPr/>
        </p:nvSpPr>
        <p:spPr>
          <a:xfrm>
            <a:off x="1512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5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icture 8" descr="D:\GIÁO ÁN 1 2020-2021\HÌNH SOẠN GIÁO ÁN\Học hát\Tổ Quôc ta\e - Copy.jpg"/>
          <p:cNvPicPr/>
          <p:nvPr/>
        </p:nvPicPr>
        <p:blipFill>
          <a:blip r:embed="rId4">
            <a:lum contrast="10000"/>
          </a:blip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sp>
        <p:nvSpPr>
          <p:cNvPr id="487" name="Rounded Rectangular Callout 21"/>
          <p:cNvSpPr/>
          <p:nvPr/>
        </p:nvSpPr>
        <p:spPr>
          <a:xfrm>
            <a:off x="271440" y="1857240"/>
            <a:ext cx="125748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3600" y="34090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430200" y="1785960"/>
            <a:ext cx="10144080" cy="3860640"/>
          </a:xfrm>
          <a:prstGeom prst="rect">
            <a:avLst/>
          </a:prstGeom>
          <a:ln w="0">
            <a:noFill/>
          </a:ln>
        </p:spPr>
      </p:pic>
      <p:sp>
        <p:nvSpPr>
          <p:cNvPr id="499" name="Rectangle 7"/>
          <p:cNvSpPr/>
          <p:nvPr/>
        </p:nvSpPr>
        <p:spPr>
          <a:xfrm>
            <a:off x="3271680" y="164304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Text Box 9"/>
          <p:cNvSpPr/>
          <p:nvPr/>
        </p:nvSpPr>
        <p:spPr>
          <a:xfrm>
            <a:off x="62856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3" name="Text Box 10"/>
          <p:cNvSpPr/>
          <p:nvPr/>
        </p:nvSpPr>
        <p:spPr>
          <a:xfrm>
            <a:off x="3914640" y="1143000"/>
            <a:ext cx="328644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4" descr="INFO DATUK - Posts | Facebook"/>
          <p:cNvPicPr/>
          <p:nvPr/>
        </p:nvPicPr>
        <p:blipFill>
          <a:blip r:embed="rId4"/>
          <a:srcRect b="5005"/>
          <a:stretch/>
        </p:blipFill>
        <p:spPr>
          <a:xfrm>
            <a:off x="422280" y="1873080"/>
            <a:ext cx="2357280" cy="3714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6" descr="Cartoon Businesswoman stock illustration. Illustration of career - 28542142"/>
          <p:cNvPicPr/>
          <p:nvPr/>
        </p:nvPicPr>
        <p:blipFill>
          <a:blip r:embed="rId5"/>
          <a:srcRect l="27138" r="24030"/>
          <a:stretch/>
        </p:blipFill>
        <p:spPr>
          <a:xfrm>
            <a:off x="8915400" y="1428840"/>
            <a:ext cx="1357200" cy="4157640"/>
          </a:xfrm>
          <a:prstGeom prst="rect">
            <a:avLst/>
          </a:prstGeom>
          <a:ln w="0">
            <a:noFill/>
          </a:ln>
        </p:spPr>
      </p:pic>
      <p:sp>
        <p:nvSpPr>
          <p:cNvPr id="510" name="Rounded Rectangular Callout 14"/>
          <p:cNvSpPr/>
          <p:nvPr/>
        </p:nvSpPr>
        <p:spPr>
          <a:xfrm>
            <a:off x="5629320" y="2357280"/>
            <a:ext cx="2357280" cy="928800"/>
          </a:xfrm>
          <a:prstGeom prst="wedgeRoundRectCallout">
            <a:avLst>
              <a:gd name="adj1" fmla="val 91902"/>
              <a:gd name="adj2" fmla="val -73310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La la la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1" name="Rounded Rectangular Callout 11"/>
          <p:cNvSpPr/>
          <p:nvPr/>
        </p:nvSpPr>
        <p:spPr>
          <a:xfrm>
            <a:off x="2986200" y="4286160"/>
            <a:ext cx="2357280" cy="928800"/>
          </a:xfrm>
          <a:prstGeom prst="wedgeRoundRectCallout">
            <a:avLst>
              <a:gd name="adj1" fmla="val -69263"/>
              <a:gd name="adj2" fmla="val -122541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La la la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3" name="Text Box 9"/>
          <p:cNvSpPr/>
          <p:nvPr/>
        </p:nvSpPr>
        <p:spPr>
          <a:xfrm>
            <a:off x="1160640" y="141120"/>
            <a:ext cx="30081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 descr="Cao thấp"/>
          <p:cNvPicPr/>
          <p:nvPr/>
        </p:nvPicPr>
        <p:blipFill>
          <a:blip r:embed="rId4">
            <a:lum contrast="30000"/>
          </a:blip>
          <a:srcRect l="16574" t="18305" r="13872" b="62902"/>
          <a:stretch/>
        </p:blipFill>
        <p:spPr>
          <a:xfrm>
            <a:off x="557280" y="1920960"/>
            <a:ext cx="9779040" cy="3500280"/>
          </a:xfrm>
          <a:prstGeom prst="rect">
            <a:avLst/>
          </a:prstGeom>
          <a:ln w="0">
            <a:noFill/>
          </a:ln>
        </p:spPr>
      </p:pic>
      <p:sp>
        <p:nvSpPr>
          <p:cNvPr id="519" name="Text Box 9"/>
          <p:cNvSpPr/>
          <p:nvPr/>
        </p:nvSpPr>
        <p:spPr>
          <a:xfrm>
            <a:off x="1414440" y="1143000"/>
            <a:ext cx="8358120" cy="1212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nhắc lại âm thanh bằng âm “La”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1" name="Text Box 9"/>
          <p:cNvSpPr/>
          <p:nvPr/>
        </p:nvSpPr>
        <p:spPr>
          <a:xfrm>
            <a:off x="1057320" y="214200"/>
            <a:ext cx="27622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2" descr="Cao thấp"/>
          <p:cNvPicPr/>
          <p:nvPr/>
        </p:nvPicPr>
        <p:blipFill>
          <a:blip r:embed="rId4">
            <a:lum contrast="30000"/>
          </a:blip>
          <a:srcRect l="16574" t="18305" r="13872" b="62902"/>
          <a:stretch/>
        </p:blipFill>
        <p:spPr>
          <a:xfrm>
            <a:off x="557280" y="1928880"/>
            <a:ext cx="9779040" cy="3500280"/>
          </a:xfrm>
          <a:prstGeom prst="rect">
            <a:avLst/>
          </a:prstGeom>
          <a:ln w="0">
            <a:noFill/>
          </a:ln>
        </p:spPr>
      </p:pic>
      <p:sp>
        <p:nvSpPr>
          <p:cNvPr id="527" name="Text Box 9"/>
          <p:cNvSpPr/>
          <p:nvPr/>
        </p:nvSpPr>
        <p:spPr>
          <a:xfrm>
            <a:off x="1335240" y="1143000"/>
            <a:ext cx="83581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nhận biết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1265400" y="141120"/>
            <a:ext cx="28335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1335240" y="1143000"/>
            <a:ext cx="83581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vận động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5" name="Picture 2" descr="Media"/>
          <p:cNvPicPr/>
          <p:nvPr/>
        </p:nvPicPr>
        <p:blipFill>
          <a:blip r:embed="rId4"/>
          <a:stretch/>
        </p:blipFill>
        <p:spPr>
          <a:xfrm>
            <a:off x="1986120" y="2000160"/>
            <a:ext cx="2500200" cy="354960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4" descr="Media"/>
          <p:cNvPicPr/>
          <p:nvPr/>
        </p:nvPicPr>
        <p:blipFill>
          <a:blip r:embed="rId5"/>
          <a:stretch/>
        </p:blipFill>
        <p:spPr>
          <a:xfrm>
            <a:off x="6272280" y="2001960"/>
            <a:ext cx="2357280" cy="3508200"/>
          </a:xfrm>
          <a:prstGeom prst="rect">
            <a:avLst/>
          </a:prstGeom>
          <a:ln w="0">
            <a:noFill/>
          </a:ln>
        </p:spPr>
      </p:pic>
      <p:sp>
        <p:nvSpPr>
          <p:cNvPr id="537" name="Rounded Rectangular Callout 13"/>
          <p:cNvSpPr/>
          <p:nvPr/>
        </p:nvSpPr>
        <p:spPr>
          <a:xfrm>
            <a:off x="8701200" y="2143080"/>
            <a:ext cx="1357200" cy="571680"/>
          </a:xfrm>
          <a:prstGeom prst="wedgeRoundRectCallout">
            <a:avLst>
              <a:gd name="adj1" fmla="val -99745"/>
              <a:gd name="adj2" fmla="val 59101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Rounded Rectangular Callout 14"/>
          <p:cNvSpPr/>
          <p:nvPr/>
        </p:nvSpPr>
        <p:spPr>
          <a:xfrm>
            <a:off x="628560" y="2214720"/>
            <a:ext cx="1285920" cy="500040"/>
          </a:xfrm>
          <a:prstGeom prst="wedgeRoundRectCallout">
            <a:avLst>
              <a:gd name="adj1" fmla="val 83837"/>
              <a:gd name="adj2" fmla="val 117458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Cao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4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5" name="Picture 13" descr="D:\GIÁO ÁN 1 2020-2021\HÌNH SOẠN GIÁO ÁN\Học hát\Tổ Quôc ta\2.png"/>
          <p:cNvPicPr/>
          <p:nvPr/>
        </p:nvPicPr>
        <p:blipFill>
          <a:blip r:embed="rId4"/>
          <a:srcRect r="599"/>
          <a:stretch/>
        </p:blipFill>
        <p:spPr>
          <a:xfrm>
            <a:off x="382680" y="1000080"/>
            <a:ext cx="10183680" cy="4595760"/>
          </a:xfrm>
          <a:prstGeom prst="rect">
            <a:avLst/>
          </a:prstGeom>
          <a:ln w="0">
            <a:noFill/>
          </a:ln>
        </p:spPr>
      </p:pic>
      <p:sp>
        <p:nvSpPr>
          <p:cNvPr id="546" name="Text Box 9"/>
          <p:cNvSpPr/>
          <p:nvPr/>
        </p:nvSpPr>
        <p:spPr>
          <a:xfrm>
            <a:off x="1700280" y="12859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7" name="Text Box 10"/>
          <p:cNvSpPr/>
          <p:nvPr/>
        </p:nvSpPr>
        <p:spPr>
          <a:xfrm>
            <a:off x="35575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8" name="Text Box 9"/>
          <p:cNvSpPr/>
          <p:nvPr/>
        </p:nvSpPr>
        <p:spPr>
          <a:xfrm>
            <a:off x="1700280" y="24289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9" name="Text Box 10"/>
          <p:cNvSpPr/>
          <p:nvPr/>
        </p:nvSpPr>
        <p:spPr>
          <a:xfrm>
            <a:off x="3629160" y="30002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8" name="Text Box 26"/>
          <p:cNvSpPr/>
          <p:nvPr/>
        </p:nvSpPr>
        <p:spPr>
          <a:xfrm>
            <a:off x="942840" y="104760"/>
            <a:ext cx="910908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Ở chủ đề 1 các bạn Đô – Rê – Mi đã được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đi tham quan ở đâu?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5" name="Freeform 149"/>
                  <p:cNvGrpSpPr/>
                  <p:nvPr/>
                </p:nvGrpSpPr>
                <p:grpSpPr>
                  <a:xfrm>
                    <a:off x="9161280" y="1547280"/>
                    <a:ext cx="180360" cy="99720"/>
                    <a:chOff x="9161280" y="1547280"/>
                    <a:chExt cx="180360" cy="99720"/>
                  </a:xfrm>
                </p:grpSpPr>
                <p:pic>
                  <p:nvPicPr>
                    <p:cNvPr id="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1280" y="1547280"/>
                      <a:ext cx="1803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9176040" y="156492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" name="Freeform 191"/>
                  <p:cNvSpPr/>
                  <p:nvPr/>
                </p:nvSpPr>
                <p:spPr>
                  <a:xfrm>
                    <a:off x="890316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0" name="Freeform 149"/>
                  <p:cNvGrpSpPr/>
                  <p:nvPr/>
                </p:nvGrpSpPr>
                <p:grpSpPr>
                  <a:xfrm>
                    <a:off x="8801280" y="1547280"/>
                    <a:ext cx="200160" cy="99720"/>
                    <a:chOff x="8801280" y="1547280"/>
                    <a:chExt cx="200160" cy="99720"/>
                  </a:xfrm>
                </p:grpSpPr>
                <p:pic>
                  <p:nvPicPr>
                    <p:cNvPr id="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1280" y="1547280"/>
                      <a:ext cx="2001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8820000" y="1564920"/>
                      <a:ext cx="1623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" name="Freeform 191"/>
                  <p:cNvSpPr/>
                  <p:nvPr/>
                </p:nvSpPr>
                <p:spPr>
                  <a:xfrm>
                    <a:off x="8579160" y="1296720"/>
                    <a:ext cx="45864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5" name="Freeform 149"/>
                  <p:cNvGrpSpPr/>
                  <p:nvPr/>
                </p:nvGrpSpPr>
                <p:grpSpPr>
                  <a:xfrm>
                    <a:off x="8487360" y="1547280"/>
                    <a:ext cx="178200" cy="99720"/>
                    <a:chOff x="8487360" y="1547280"/>
                    <a:chExt cx="178200" cy="99720"/>
                  </a:xfrm>
                </p:grpSpPr>
                <p:pic>
                  <p:nvPicPr>
                    <p:cNvPr id="9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7360" y="1547280"/>
                      <a:ext cx="17820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8501760" y="1564920"/>
                      <a:ext cx="149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" name="Freeform 191"/>
                  <p:cNvSpPr/>
                  <p:nvPr/>
                </p:nvSpPr>
                <p:spPr>
                  <a:xfrm>
                    <a:off x="824940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0" name="Freeform 149"/>
                  <p:cNvGrpSpPr/>
                  <p:nvPr/>
                </p:nvGrpSpPr>
                <p:grpSpPr>
                  <a:xfrm>
                    <a:off x="8179200" y="1547280"/>
                    <a:ext cx="198720" cy="99720"/>
                    <a:chOff x="8179200" y="1547280"/>
                    <a:chExt cx="198720" cy="99720"/>
                  </a:xfrm>
                </p:grpSpPr>
                <p:pic>
                  <p:nvPicPr>
                    <p:cNvPr id="10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79200" y="1547280"/>
                      <a:ext cx="19872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2" name="Freeform 101"/>
                    <p:cNvSpPr/>
                    <p:nvPr/>
                  </p:nvSpPr>
                  <p:spPr>
                    <a:xfrm>
                      <a:off x="8197560" y="1564920"/>
                      <a:ext cx="16128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3" name="Freeform 191"/>
                  <p:cNvSpPr/>
                  <p:nvPr/>
                </p:nvSpPr>
                <p:spPr>
                  <a:xfrm>
                    <a:off x="7922160" y="1296720"/>
                    <a:ext cx="4474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5" name="Freeform 149"/>
                  <p:cNvGrpSpPr/>
                  <p:nvPr/>
                </p:nvGrpSpPr>
                <p:grpSpPr>
                  <a:xfrm>
                    <a:off x="7842960" y="1547280"/>
                    <a:ext cx="183960" cy="99720"/>
                    <a:chOff x="7842960" y="1547280"/>
                    <a:chExt cx="183960" cy="99720"/>
                  </a:xfrm>
                </p:grpSpPr>
                <p:pic>
                  <p:nvPicPr>
                    <p:cNvPr id="10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2960" y="1547280"/>
                      <a:ext cx="1839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7" name="Freeform 106"/>
                    <p:cNvSpPr/>
                    <p:nvPr/>
                  </p:nvSpPr>
                  <p:spPr>
                    <a:xfrm>
                      <a:off x="7857720" y="1564920"/>
                      <a:ext cx="15408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8" name="Freeform 191"/>
                  <p:cNvSpPr/>
                  <p:nvPr/>
                </p:nvSpPr>
                <p:spPr>
                  <a:xfrm>
                    <a:off x="759852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0" name="Freeform 149"/>
                  <p:cNvGrpSpPr/>
                  <p:nvPr/>
                </p:nvGrpSpPr>
                <p:grpSpPr>
                  <a:xfrm>
                    <a:off x="7507800" y="1544760"/>
                    <a:ext cx="213480" cy="101880"/>
                    <a:chOff x="7507800" y="1544760"/>
                    <a:chExt cx="213480" cy="101880"/>
                  </a:xfrm>
                </p:grpSpPr>
                <p:pic>
                  <p:nvPicPr>
                    <p:cNvPr id="11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7800" y="1544760"/>
                      <a:ext cx="213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2" name="Freeform 111"/>
                    <p:cNvSpPr/>
                    <p:nvPr/>
                  </p:nvSpPr>
                  <p:spPr>
                    <a:xfrm>
                      <a:off x="7527240" y="1562760"/>
                      <a:ext cx="1731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3" name="Freeform 191"/>
                  <p:cNvSpPr/>
                  <p:nvPr/>
                </p:nvSpPr>
                <p:spPr>
                  <a:xfrm>
                    <a:off x="7265520" y="1293840"/>
                    <a:ext cx="4255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5" name="Freeform 149"/>
                  <p:cNvGrpSpPr/>
                  <p:nvPr/>
                </p:nvGrpSpPr>
                <p:grpSpPr>
                  <a:xfrm>
                    <a:off x="7188480" y="1544760"/>
                    <a:ext cx="169920" cy="101880"/>
                    <a:chOff x="7188480" y="1544760"/>
                    <a:chExt cx="169920" cy="101880"/>
                  </a:xfrm>
                </p:grpSpPr>
                <p:pic>
                  <p:nvPicPr>
                    <p:cNvPr id="11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84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72018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0" name="Freeform 149"/>
                  <p:cNvGrpSpPr/>
                  <p:nvPr/>
                </p:nvGrpSpPr>
                <p:grpSpPr>
                  <a:xfrm>
                    <a:off x="6843960" y="1544760"/>
                    <a:ext cx="166320" cy="101880"/>
                    <a:chOff x="6843960" y="1544760"/>
                    <a:chExt cx="166320" cy="101880"/>
                  </a:xfrm>
                </p:grpSpPr>
                <p:pic>
                  <p:nvPicPr>
                    <p:cNvPr id="12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396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2" name="Freeform 121"/>
                    <p:cNvSpPr/>
                    <p:nvPr/>
                  </p:nvSpPr>
                  <p:spPr>
                    <a:xfrm>
                      <a:off x="685908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5" name="Freeform 149"/>
                  <p:cNvGrpSpPr/>
                  <p:nvPr/>
                </p:nvGrpSpPr>
                <p:grpSpPr>
                  <a:xfrm>
                    <a:off x="6537600" y="1544760"/>
                    <a:ext cx="205920" cy="101880"/>
                    <a:chOff x="6537600" y="1544760"/>
                    <a:chExt cx="205920" cy="101880"/>
                  </a:xfrm>
                </p:grpSpPr>
                <p:pic>
                  <p:nvPicPr>
                    <p:cNvPr id="1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37600" y="1544760"/>
                      <a:ext cx="205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7" name="Freeform 126"/>
                    <p:cNvSpPr/>
                    <p:nvPr/>
                  </p:nvSpPr>
                  <p:spPr>
                    <a:xfrm>
                      <a:off x="6553440" y="1562760"/>
                      <a:ext cx="172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8" name="Freeform 191"/>
                  <p:cNvSpPr/>
                  <p:nvPr/>
                </p:nvSpPr>
                <p:spPr>
                  <a:xfrm>
                    <a:off x="6287760" y="1293840"/>
                    <a:ext cx="4392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0" name="Freeform 149"/>
                  <p:cNvGrpSpPr/>
                  <p:nvPr/>
                </p:nvGrpSpPr>
                <p:grpSpPr>
                  <a:xfrm>
                    <a:off x="6196320" y="1544760"/>
                    <a:ext cx="223200" cy="101880"/>
                    <a:chOff x="6196320" y="1544760"/>
                    <a:chExt cx="223200" cy="101880"/>
                  </a:xfrm>
                </p:grpSpPr>
                <p:pic>
                  <p:nvPicPr>
                    <p:cNvPr id="1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6320" y="1544760"/>
                      <a:ext cx="223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2" name="Freeform 131"/>
                    <p:cNvSpPr/>
                    <p:nvPr/>
                  </p:nvSpPr>
                  <p:spPr>
                    <a:xfrm>
                      <a:off x="6216480" y="1562760"/>
                      <a:ext cx="181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3" name="Freeform 191"/>
                  <p:cNvSpPr/>
                  <p:nvPr/>
                </p:nvSpPr>
                <p:spPr>
                  <a:xfrm>
                    <a:off x="5963760" y="1293840"/>
                    <a:ext cx="447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5" name="Freeform 149"/>
                  <p:cNvGrpSpPr/>
                  <p:nvPr/>
                </p:nvGrpSpPr>
                <p:grpSpPr>
                  <a:xfrm>
                    <a:off x="5874120" y="1544760"/>
                    <a:ext cx="218520" cy="101880"/>
                    <a:chOff x="5874120" y="1544760"/>
                    <a:chExt cx="218520" cy="101880"/>
                  </a:xfrm>
                </p:grpSpPr>
                <p:pic>
                  <p:nvPicPr>
                    <p:cNvPr id="1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4120" y="1544760"/>
                      <a:ext cx="2185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7" name="Freeform 136"/>
                    <p:cNvSpPr/>
                    <p:nvPr/>
                  </p:nvSpPr>
                  <p:spPr>
                    <a:xfrm>
                      <a:off x="5891040" y="1562760"/>
                      <a:ext cx="1828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8" name="Freeform 191"/>
                  <p:cNvSpPr/>
                  <p:nvPr/>
                </p:nvSpPr>
                <p:spPr>
                  <a:xfrm>
                    <a:off x="5636880" y="1293840"/>
                    <a:ext cx="422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1" name="Freeform 149"/>
                  <p:cNvGrpSpPr/>
                  <p:nvPr/>
                </p:nvGrpSpPr>
                <p:grpSpPr>
                  <a:xfrm>
                    <a:off x="5598720" y="1545840"/>
                    <a:ext cx="218160" cy="100440"/>
                    <a:chOff x="5598720" y="1545840"/>
                    <a:chExt cx="218160" cy="100440"/>
                  </a:xfrm>
                </p:grpSpPr>
                <p:pic>
                  <p:nvPicPr>
                    <p:cNvPr id="1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5840"/>
                      <a:ext cx="2181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3" name="Freeform 142"/>
                    <p:cNvSpPr/>
                    <p:nvPr/>
                  </p:nvSpPr>
                  <p:spPr>
                    <a:xfrm>
                      <a:off x="5619240" y="1563120"/>
                      <a:ext cx="1771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4" name="Freeform 191"/>
                  <p:cNvSpPr/>
                  <p:nvPr/>
                </p:nvSpPr>
                <p:spPr>
                  <a:xfrm>
                    <a:off x="5361120" y="1296360"/>
                    <a:ext cx="4446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6" name="Freeform 149"/>
                  <p:cNvGrpSpPr/>
                  <p:nvPr/>
                </p:nvGrpSpPr>
                <p:grpSpPr>
                  <a:xfrm>
                    <a:off x="5293440" y="1545840"/>
                    <a:ext cx="202320" cy="100440"/>
                    <a:chOff x="5293440" y="1545840"/>
                    <a:chExt cx="202320" cy="100440"/>
                  </a:xfrm>
                </p:grpSpPr>
                <p:pic>
                  <p:nvPicPr>
                    <p:cNvPr id="14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3440" y="1545840"/>
                      <a:ext cx="20232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8" name="Freeform 147"/>
                    <p:cNvSpPr/>
                    <p:nvPr/>
                  </p:nvSpPr>
                  <p:spPr>
                    <a:xfrm>
                      <a:off x="5310000" y="1563120"/>
                      <a:ext cx="169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9" name="Freeform 191"/>
                  <p:cNvSpPr/>
                  <p:nvPr/>
                </p:nvSpPr>
                <p:spPr>
                  <a:xfrm>
                    <a:off x="5037120" y="1296360"/>
                    <a:ext cx="38484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1" name="Freeform 149"/>
                  <p:cNvGrpSpPr/>
                  <p:nvPr/>
                </p:nvGrpSpPr>
                <p:grpSpPr>
                  <a:xfrm>
                    <a:off x="4974120" y="1545840"/>
                    <a:ext cx="185760" cy="100440"/>
                    <a:chOff x="4974120" y="1545840"/>
                    <a:chExt cx="185760" cy="100440"/>
                  </a:xfrm>
                </p:grpSpPr>
                <p:pic>
                  <p:nvPicPr>
                    <p:cNvPr id="15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4120" y="1545840"/>
                      <a:ext cx="185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3" name="Freeform 152"/>
                    <p:cNvSpPr/>
                    <p:nvPr/>
                  </p:nvSpPr>
                  <p:spPr>
                    <a:xfrm>
                      <a:off x="4991400" y="1563120"/>
                      <a:ext cx="150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4" name="Freeform 191"/>
                  <p:cNvSpPr/>
                  <p:nvPr/>
                </p:nvSpPr>
                <p:spPr>
                  <a:xfrm>
                    <a:off x="4707360" y="1296360"/>
                    <a:ext cx="45576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6" name="Freeform 149"/>
                  <p:cNvGrpSpPr/>
                  <p:nvPr/>
                </p:nvGrpSpPr>
                <p:grpSpPr>
                  <a:xfrm>
                    <a:off x="4641120" y="1545840"/>
                    <a:ext cx="194760" cy="100440"/>
                    <a:chOff x="4641120" y="1545840"/>
                    <a:chExt cx="194760" cy="100440"/>
                  </a:xfrm>
                </p:grpSpPr>
                <p:pic>
                  <p:nvPicPr>
                    <p:cNvPr id="15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1120" y="1545840"/>
                      <a:ext cx="194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8" name="Freeform 157"/>
                    <p:cNvSpPr/>
                    <p:nvPr/>
                  </p:nvSpPr>
                  <p:spPr>
                    <a:xfrm>
                      <a:off x="4656600" y="156312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9" name="Freeform 191"/>
                  <p:cNvSpPr/>
                  <p:nvPr/>
                </p:nvSpPr>
                <p:spPr>
                  <a:xfrm>
                    <a:off x="4380120" y="1296360"/>
                    <a:ext cx="41508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1" name="Freeform 149"/>
                  <p:cNvGrpSpPr/>
                  <p:nvPr/>
                </p:nvGrpSpPr>
                <p:grpSpPr>
                  <a:xfrm>
                    <a:off x="4309920" y="1545840"/>
                    <a:ext cx="202320" cy="100440"/>
                    <a:chOff x="4309920" y="1545840"/>
                    <a:chExt cx="202320" cy="100440"/>
                  </a:xfrm>
                </p:grpSpPr>
                <p:pic>
                  <p:nvPicPr>
                    <p:cNvPr id="16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09920" y="1545840"/>
                      <a:ext cx="20232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3" name="Freeform 162"/>
                    <p:cNvSpPr/>
                    <p:nvPr/>
                  </p:nvSpPr>
                  <p:spPr>
                    <a:xfrm>
                      <a:off x="4328640" y="156312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4" name="Freeform 191"/>
                  <p:cNvSpPr/>
                  <p:nvPr/>
                </p:nvSpPr>
                <p:spPr>
                  <a:xfrm>
                    <a:off x="4056480" y="1296360"/>
                    <a:ext cx="42012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6" name="Freeform 149"/>
                  <p:cNvGrpSpPr/>
                  <p:nvPr/>
                </p:nvGrpSpPr>
                <p:grpSpPr>
                  <a:xfrm>
                    <a:off x="3998520" y="1543320"/>
                    <a:ext cx="180720" cy="102960"/>
                    <a:chOff x="3998520" y="1543320"/>
                    <a:chExt cx="180720" cy="102960"/>
                  </a:xfrm>
                </p:grpSpPr>
                <p:pic>
                  <p:nvPicPr>
                    <p:cNvPr id="16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8520" y="1543320"/>
                      <a:ext cx="180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8" name="Freeform 167"/>
                    <p:cNvSpPr/>
                    <p:nvPr/>
                  </p:nvSpPr>
                  <p:spPr>
                    <a:xfrm>
                      <a:off x="4012920" y="1560960"/>
                      <a:ext cx="151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9" name="Freeform 191"/>
                  <p:cNvSpPr/>
                  <p:nvPr/>
                </p:nvSpPr>
                <p:spPr>
                  <a:xfrm>
                    <a:off x="3723480" y="1293840"/>
                    <a:ext cx="372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1" name="Freeform 149"/>
                  <p:cNvGrpSpPr/>
                  <p:nvPr/>
                </p:nvGrpSpPr>
                <p:grpSpPr>
                  <a:xfrm>
                    <a:off x="3647160" y="1543320"/>
                    <a:ext cx="205200" cy="102960"/>
                    <a:chOff x="3647160" y="1543320"/>
                    <a:chExt cx="205200" cy="102960"/>
                  </a:xfrm>
                </p:grpSpPr>
                <p:pic>
                  <p:nvPicPr>
                    <p:cNvPr id="17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7160" y="1543320"/>
                      <a:ext cx="2052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3" name="Freeform 172"/>
                    <p:cNvSpPr/>
                    <p:nvPr/>
                  </p:nvSpPr>
                  <p:spPr>
                    <a:xfrm>
                      <a:off x="3665880" y="1560960"/>
                      <a:ext cx="166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4" name="Freeform 191"/>
                  <p:cNvSpPr/>
                  <p:nvPr/>
                </p:nvSpPr>
                <p:spPr>
                  <a:xfrm>
                    <a:off x="3396600" y="1293840"/>
                    <a:ext cx="399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6" name="Freeform 149"/>
                  <p:cNvGrpSpPr/>
                  <p:nvPr/>
                </p:nvGrpSpPr>
                <p:grpSpPr>
                  <a:xfrm>
                    <a:off x="3328560" y="1543320"/>
                    <a:ext cx="199800" cy="102960"/>
                    <a:chOff x="3328560" y="1543320"/>
                    <a:chExt cx="199800" cy="102960"/>
                  </a:xfrm>
                </p:grpSpPr>
                <p:pic>
                  <p:nvPicPr>
                    <p:cNvPr id="17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8560" y="1543320"/>
                      <a:ext cx="1998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8" name="Freeform 177"/>
                    <p:cNvSpPr/>
                    <p:nvPr/>
                  </p:nvSpPr>
                  <p:spPr>
                    <a:xfrm>
                      <a:off x="3344040" y="1560960"/>
                      <a:ext cx="167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9" name="Freeform 191"/>
                  <p:cNvSpPr/>
                  <p:nvPr/>
                </p:nvSpPr>
                <p:spPr>
                  <a:xfrm>
                    <a:off x="3072600" y="1293840"/>
                    <a:ext cx="408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1" name="Freeform 149"/>
                  <p:cNvGrpSpPr/>
                  <p:nvPr/>
                </p:nvGrpSpPr>
                <p:grpSpPr>
                  <a:xfrm>
                    <a:off x="3015720" y="1543320"/>
                    <a:ext cx="185760" cy="102960"/>
                    <a:chOff x="3015720" y="1543320"/>
                    <a:chExt cx="185760" cy="102960"/>
                  </a:xfrm>
                </p:grpSpPr>
                <p:pic>
                  <p:nvPicPr>
                    <p:cNvPr id="1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5720" y="1543320"/>
                      <a:ext cx="185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3" name="Freeform 182"/>
                    <p:cNvSpPr/>
                    <p:nvPr/>
                  </p:nvSpPr>
                  <p:spPr>
                    <a:xfrm>
                      <a:off x="3032280" y="1560960"/>
                      <a:ext cx="150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4" name="Freeform 191"/>
                  <p:cNvSpPr/>
                  <p:nvPr/>
                </p:nvSpPr>
                <p:spPr>
                  <a:xfrm>
                    <a:off x="2745720" y="1293840"/>
                    <a:ext cx="438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6" name="Freeform 149"/>
                  <p:cNvGrpSpPr/>
                  <p:nvPr/>
                </p:nvGrpSpPr>
                <p:grpSpPr>
                  <a:xfrm>
                    <a:off x="2698200" y="1543320"/>
                    <a:ext cx="179280" cy="102960"/>
                    <a:chOff x="2698200" y="1543320"/>
                    <a:chExt cx="179280" cy="102960"/>
                  </a:xfrm>
                </p:grpSpPr>
                <p:pic>
                  <p:nvPicPr>
                    <p:cNvPr id="1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698200" y="1543320"/>
                      <a:ext cx="179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8" name="Freeform 187"/>
                    <p:cNvSpPr/>
                    <p:nvPr/>
                  </p:nvSpPr>
                  <p:spPr>
                    <a:xfrm>
                      <a:off x="271188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9" name="Freeform 191"/>
                  <p:cNvSpPr/>
                  <p:nvPr/>
                </p:nvSpPr>
                <p:spPr>
                  <a:xfrm>
                    <a:off x="2421720" y="1293840"/>
                    <a:ext cx="4417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1" name="Freeform 149"/>
                  <p:cNvGrpSpPr/>
                  <p:nvPr/>
                </p:nvGrpSpPr>
                <p:grpSpPr>
                  <a:xfrm>
                    <a:off x="2360160" y="1543320"/>
                    <a:ext cx="190440" cy="102960"/>
                    <a:chOff x="2360160" y="1543320"/>
                    <a:chExt cx="190440" cy="102960"/>
                  </a:xfrm>
                </p:grpSpPr>
                <p:pic>
                  <p:nvPicPr>
                    <p:cNvPr id="1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0160" y="1543320"/>
                      <a:ext cx="190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3" name="Freeform 192"/>
                    <p:cNvSpPr/>
                    <p:nvPr/>
                  </p:nvSpPr>
                  <p:spPr>
                    <a:xfrm>
                      <a:off x="2377080" y="1560960"/>
                      <a:ext cx="154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4" name="Freeform 191"/>
                  <p:cNvSpPr/>
                  <p:nvPr/>
                </p:nvSpPr>
                <p:spPr>
                  <a:xfrm>
                    <a:off x="2094840" y="1293840"/>
                    <a:ext cx="430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06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09" name="AutoShape 17"/>
          <p:cNvGrpSpPr/>
          <p:nvPr/>
        </p:nvGrpSpPr>
        <p:grpSpPr>
          <a:xfrm>
            <a:off x="512640" y="384120"/>
            <a:ext cx="10022040" cy="1236600"/>
            <a:chOff x="512640" y="384120"/>
            <a:chExt cx="10022040" cy="1236600"/>
          </a:xfrm>
        </p:grpSpPr>
        <p:pic>
          <p:nvPicPr>
            <p:cNvPr id="210" name="AutoShape 17"/>
            <p:cNvPicPr/>
            <p:nvPr/>
          </p:nvPicPr>
          <p:blipFill>
            <a:blip r:embed="rId5"/>
            <a:stretch/>
          </p:blipFill>
          <p:spPr>
            <a:xfrm>
              <a:off x="512640" y="384120"/>
              <a:ext cx="10022040" cy="1236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1" name="Freeform 210"/>
            <p:cNvSpPr/>
            <p:nvPr/>
          </p:nvSpPr>
          <p:spPr>
            <a:xfrm>
              <a:off x="754200" y="588960"/>
              <a:ext cx="9510480" cy="755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12" name="Text Box 26"/>
          <p:cNvSpPr/>
          <p:nvPr/>
        </p:nvSpPr>
        <p:spPr>
          <a:xfrm>
            <a:off x="858960" y="460440"/>
            <a:ext cx="9110520" cy="825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Cảnh đẹp Việt nam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122"/>
          <p:cNvSpPr/>
          <p:nvPr/>
        </p:nvSpPr>
        <p:spPr>
          <a:xfrm>
            <a:off x="1557360" y="171468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4" name="Group 79"/>
          <p:cNvGrpSpPr/>
          <p:nvPr/>
        </p:nvGrpSpPr>
        <p:grpSpPr>
          <a:xfrm>
            <a:off x="1814400" y="1768320"/>
            <a:ext cx="7629480" cy="4206960"/>
            <a:chOff x="1814400" y="1768320"/>
            <a:chExt cx="7629480" cy="4206960"/>
          </a:xfrm>
        </p:grpSpPr>
        <p:sp>
          <p:nvSpPr>
            <p:cNvPr id="215" name="Rectangle 18"/>
            <p:cNvSpPr/>
            <p:nvPr/>
          </p:nvSpPr>
          <p:spPr>
            <a:xfrm>
              <a:off x="1814400" y="198900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16" name="Group 6"/>
            <p:cNvGrpSpPr/>
            <p:nvPr/>
          </p:nvGrpSpPr>
          <p:grpSpPr>
            <a:xfrm>
              <a:off x="2108880" y="1768320"/>
              <a:ext cx="7264080" cy="352800"/>
              <a:chOff x="2108880" y="1768320"/>
              <a:chExt cx="7264080" cy="352800"/>
            </a:xfrm>
          </p:grpSpPr>
          <p:grpSp>
            <p:nvGrpSpPr>
              <p:cNvPr id="217" name="Gruppe 165"/>
              <p:cNvGrpSpPr/>
              <p:nvPr/>
            </p:nvGrpSpPr>
            <p:grpSpPr>
              <a:xfrm>
                <a:off x="5650920" y="1768320"/>
                <a:ext cx="3722040" cy="352800"/>
                <a:chOff x="5650920" y="1768320"/>
                <a:chExt cx="3722040" cy="352800"/>
              </a:xfrm>
            </p:grpSpPr>
            <p:grpSp>
              <p:nvGrpSpPr>
                <p:cNvPr id="218" name="Gruppe 131"/>
                <p:cNvGrpSpPr/>
                <p:nvPr/>
              </p:nvGrpSpPr>
              <p:grpSpPr>
                <a:xfrm>
                  <a:off x="8917200" y="1771200"/>
                  <a:ext cx="455760" cy="349920"/>
                  <a:chOff x="8917200" y="1771200"/>
                  <a:chExt cx="455760" cy="349920"/>
                </a:xfrm>
              </p:grpSpPr>
              <p:grpSp>
                <p:nvGrpSpPr>
                  <p:cNvPr id="219" name="Freeform 149"/>
                  <p:cNvGrpSpPr/>
                  <p:nvPr/>
                </p:nvGrpSpPr>
                <p:grpSpPr>
                  <a:xfrm>
                    <a:off x="9173160" y="2021760"/>
                    <a:ext cx="185760" cy="99360"/>
                    <a:chOff x="9173160" y="2021760"/>
                    <a:chExt cx="185760" cy="99360"/>
                  </a:xfrm>
                </p:grpSpPr>
                <p:pic>
                  <p:nvPicPr>
                    <p:cNvPr id="22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9173160" y="2021760"/>
                      <a:ext cx="1857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21" name="Freeform 220"/>
                    <p:cNvSpPr/>
                    <p:nvPr/>
                  </p:nvSpPr>
                  <p:spPr>
                    <a:xfrm>
                      <a:off x="9189720" y="203832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22" name="Freeform 191"/>
                  <p:cNvSpPr/>
                  <p:nvPr/>
                </p:nvSpPr>
                <p:spPr>
                  <a:xfrm>
                    <a:off x="891720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23" name="Gruppe 132"/>
                <p:cNvGrpSpPr/>
                <p:nvPr/>
              </p:nvGrpSpPr>
              <p:grpSpPr>
                <a:xfrm>
                  <a:off x="8593200" y="1771200"/>
                  <a:ext cx="458640" cy="349920"/>
                  <a:chOff x="8593200" y="1771200"/>
                  <a:chExt cx="458640" cy="349920"/>
                </a:xfrm>
              </p:grpSpPr>
              <p:grpSp>
                <p:nvGrpSpPr>
                  <p:cNvPr id="224" name="Freeform 149"/>
                  <p:cNvGrpSpPr/>
                  <p:nvPr/>
                </p:nvGrpSpPr>
                <p:grpSpPr>
                  <a:xfrm>
                    <a:off x="8819280" y="2021760"/>
                    <a:ext cx="194400" cy="99360"/>
                    <a:chOff x="8819280" y="2021760"/>
                    <a:chExt cx="194400" cy="99360"/>
                  </a:xfrm>
                </p:grpSpPr>
                <p:pic>
                  <p:nvPicPr>
                    <p:cNvPr id="22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819280" y="2021760"/>
                      <a:ext cx="1944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26" name="Freeform 225"/>
                    <p:cNvSpPr/>
                    <p:nvPr/>
                  </p:nvSpPr>
                  <p:spPr>
                    <a:xfrm>
                      <a:off x="8834040" y="2038320"/>
                      <a:ext cx="162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27" name="Freeform 191"/>
                  <p:cNvSpPr/>
                  <p:nvPr/>
                </p:nvSpPr>
                <p:spPr>
                  <a:xfrm>
                    <a:off x="8593200" y="177120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28" name="Gruppe 135"/>
                <p:cNvGrpSpPr/>
                <p:nvPr/>
              </p:nvGrpSpPr>
              <p:grpSpPr>
                <a:xfrm>
                  <a:off x="8263440" y="1771200"/>
                  <a:ext cx="455760" cy="349920"/>
                  <a:chOff x="8263440" y="1771200"/>
                  <a:chExt cx="455760" cy="349920"/>
                </a:xfrm>
              </p:grpSpPr>
              <p:grpSp>
                <p:nvGrpSpPr>
                  <p:cNvPr id="229" name="Freeform 149"/>
                  <p:cNvGrpSpPr/>
                  <p:nvPr/>
                </p:nvGrpSpPr>
                <p:grpSpPr>
                  <a:xfrm>
                    <a:off x="8499600" y="2021760"/>
                    <a:ext cx="183600" cy="99360"/>
                    <a:chOff x="8499600" y="2021760"/>
                    <a:chExt cx="183600" cy="99360"/>
                  </a:xfrm>
                </p:grpSpPr>
                <p:pic>
                  <p:nvPicPr>
                    <p:cNvPr id="23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8499600" y="2021760"/>
                      <a:ext cx="183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1" name="Freeform 230"/>
                    <p:cNvSpPr/>
                    <p:nvPr/>
                  </p:nvSpPr>
                  <p:spPr>
                    <a:xfrm>
                      <a:off x="8515800" y="2038320"/>
                      <a:ext cx="149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2" name="Freeform 191"/>
                  <p:cNvSpPr/>
                  <p:nvPr/>
                </p:nvSpPr>
                <p:spPr>
                  <a:xfrm>
                    <a:off x="826344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3" name="Gruppe 138"/>
                <p:cNvGrpSpPr/>
                <p:nvPr/>
              </p:nvGrpSpPr>
              <p:grpSpPr>
                <a:xfrm>
                  <a:off x="7936200" y="1771200"/>
                  <a:ext cx="455760" cy="349920"/>
                  <a:chOff x="7936200" y="1771200"/>
                  <a:chExt cx="455760" cy="349920"/>
                </a:xfrm>
              </p:grpSpPr>
              <p:grpSp>
                <p:nvGrpSpPr>
                  <p:cNvPr id="234" name="Freeform 149"/>
                  <p:cNvGrpSpPr/>
                  <p:nvPr/>
                </p:nvGrpSpPr>
                <p:grpSpPr>
                  <a:xfrm>
                    <a:off x="8198280" y="2021760"/>
                    <a:ext cx="193680" cy="99360"/>
                    <a:chOff x="8198280" y="2021760"/>
                    <a:chExt cx="193680" cy="99360"/>
                  </a:xfrm>
                </p:grpSpPr>
                <p:pic>
                  <p:nvPicPr>
                    <p:cNvPr id="23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198280" y="2021760"/>
                      <a:ext cx="1936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6" name="Freeform 235"/>
                    <p:cNvSpPr/>
                    <p:nvPr/>
                  </p:nvSpPr>
                  <p:spPr>
                    <a:xfrm>
                      <a:off x="8213040" y="2038320"/>
                      <a:ext cx="1620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7" name="Freeform 191"/>
                  <p:cNvSpPr/>
                  <p:nvPr/>
                </p:nvSpPr>
                <p:spPr>
                  <a:xfrm>
                    <a:off x="7936200" y="1771200"/>
                    <a:ext cx="449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8" name="Gruppe 141"/>
                <p:cNvGrpSpPr/>
                <p:nvPr/>
              </p:nvGrpSpPr>
              <p:grpSpPr>
                <a:xfrm>
                  <a:off x="7612560" y="1771200"/>
                  <a:ext cx="455760" cy="349920"/>
                  <a:chOff x="7612560" y="1771200"/>
                  <a:chExt cx="455760" cy="349920"/>
                </a:xfrm>
              </p:grpSpPr>
              <p:grpSp>
                <p:nvGrpSpPr>
                  <p:cNvPr id="239" name="Freeform 149"/>
                  <p:cNvGrpSpPr/>
                  <p:nvPr/>
                </p:nvGrpSpPr>
                <p:grpSpPr>
                  <a:xfrm>
                    <a:off x="7855200" y="2021760"/>
                    <a:ext cx="189360" cy="99360"/>
                    <a:chOff x="7855200" y="2021760"/>
                    <a:chExt cx="189360" cy="99360"/>
                  </a:xfrm>
                </p:grpSpPr>
                <p:pic>
                  <p:nvPicPr>
                    <p:cNvPr id="24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855200" y="2021760"/>
                      <a:ext cx="189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1" name="Freeform 240"/>
                    <p:cNvSpPr/>
                    <p:nvPr/>
                  </p:nvSpPr>
                  <p:spPr>
                    <a:xfrm>
                      <a:off x="7871760" y="2038320"/>
                      <a:ext cx="153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2" name="Freeform 191"/>
                  <p:cNvSpPr/>
                  <p:nvPr/>
                </p:nvSpPr>
                <p:spPr>
                  <a:xfrm>
                    <a:off x="761256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3" name="Gruppe 144"/>
                <p:cNvGrpSpPr/>
                <p:nvPr/>
              </p:nvGrpSpPr>
              <p:grpSpPr>
                <a:xfrm>
                  <a:off x="7279560" y="1768320"/>
                  <a:ext cx="455760" cy="352440"/>
                  <a:chOff x="7279560" y="1768320"/>
                  <a:chExt cx="455760" cy="352440"/>
                </a:xfrm>
              </p:grpSpPr>
              <p:grpSp>
                <p:nvGrpSpPr>
                  <p:cNvPr id="244" name="Freeform 149"/>
                  <p:cNvGrpSpPr/>
                  <p:nvPr/>
                </p:nvGrpSpPr>
                <p:grpSpPr>
                  <a:xfrm>
                    <a:off x="7520760" y="2019240"/>
                    <a:ext cx="214560" cy="101520"/>
                    <a:chOff x="7520760" y="2019240"/>
                    <a:chExt cx="214560" cy="101520"/>
                  </a:xfrm>
                </p:grpSpPr>
                <p:pic>
                  <p:nvPicPr>
                    <p:cNvPr id="24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520760" y="2019240"/>
                      <a:ext cx="2145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6" name="Freeform 245"/>
                    <p:cNvSpPr/>
                    <p:nvPr/>
                  </p:nvSpPr>
                  <p:spPr>
                    <a:xfrm>
                      <a:off x="7542720" y="2036160"/>
                      <a:ext cx="1742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7" name="Freeform 191"/>
                  <p:cNvSpPr/>
                  <p:nvPr/>
                </p:nvSpPr>
                <p:spPr>
                  <a:xfrm>
                    <a:off x="7279560" y="1768320"/>
                    <a:ext cx="4276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8" name="Gruppe 147"/>
                <p:cNvGrpSpPr/>
                <p:nvPr/>
              </p:nvGrpSpPr>
              <p:grpSpPr>
                <a:xfrm>
                  <a:off x="6952680" y="1768320"/>
                  <a:ext cx="455760" cy="352440"/>
                  <a:chOff x="6952680" y="1768320"/>
                  <a:chExt cx="455760" cy="352440"/>
                </a:xfrm>
              </p:grpSpPr>
              <p:grpSp>
                <p:nvGrpSpPr>
                  <p:cNvPr id="249" name="Freeform 149"/>
                  <p:cNvGrpSpPr/>
                  <p:nvPr/>
                </p:nvGrpSpPr>
                <p:grpSpPr>
                  <a:xfrm>
                    <a:off x="7200720" y="2019240"/>
                    <a:ext cx="174960" cy="101520"/>
                    <a:chOff x="7200720" y="2019240"/>
                    <a:chExt cx="174960" cy="101520"/>
                  </a:xfrm>
                </p:grpSpPr>
                <p:pic>
                  <p:nvPicPr>
                    <p:cNvPr id="25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200720" y="2019240"/>
                      <a:ext cx="174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1" name="Freeform 250"/>
                    <p:cNvSpPr/>
                    <p:nvPr/>
                  </p:nvSpPr>
                  <p:spPr>
                    <a:xfrm>
                      <a:off x="7215840" y="20361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2" name="Freeform 191"/>
                  <p:cNvSpPr/>
                  <p:nvPr/>
                </p:nvSpPr>
                <p:spPr>
                  <a:xfrm>
                    <a:off x="6952680" y="17683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3" name="Gruppe 150"/>
                <p:cNvGrpSpPr/>
                <p:nvPr/>
              </p:nvGrpSpPr>
              <p:grpSpPr>
                <a:xfrm>
                  <a:off x="6628680" y="1768320"/>
                  <a:ext cx="455760" cy="352440"/>
                  <a:chOff x="6628680" y="1768320"/>
                  <a:chExt cx="455760" cy="352440"/>
                </a:xfrm>
              </p:grpSpPr>
              <p:grpSp>
                <p:nvGrpSpPr>
                  <p:cNvPr id="254" name="Freeform 149"/>
                  <p:cNvGrpSpPr/>
                  <p:nvPr/>
                </p:nvGrpSpPr>
                <p:grpSpPr>
                  <a:xfrm>
                    <a:off x="6856200" y="2019240"/>
                    <a:ext cx="166320" cy="101520"/>
                    <a:chOff x="6856200" y="2019240"/>
                    <a:chExt cx="166320" cy="101520"/>
                  </a:xfrm>
                </p:grpSpPr>
                <p:pic>
                  <p:nvPicPr>
                    <p:cNvPr id="25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856200" y="2019240"/>
                      <a:ext cx="166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6" name="Freeform 255"/>
                    <p:cNvSpPr/>
                    <p:nvPr/>
                  </p:nvSpPr>
                  <p:spPr>
                    <a:xfrm>
                      <a:off x="6872760" y="20361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7" name="Freeform 191"/>
                  <p:cNvSpPr/>
                  <p:nvPr/>
                </p:nvSpPr>
                <p:spPr>
                  <a:xfrm>
                    <a:off x="6628680" y="17683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8" name="Gruppe 153"/>
                <p:cNvGrpSpPr/>
                <p:nvPr/>
              </p:nvGrpSpPr>
              <p:grpSpPr>
                <a:xfrm>
                  <a:off x="6301800" y="1768320"/>
                  <a:ext cx="455760" cy="352440"/>
                  <a:chOff x="6301800" y="1768320"/>
                  <a:chExt cx="455760" cy="352440"/>
                </a:xfrm>
              </p:grpSpPr>
              <p:grpSp>
                <p:nvGrpSpPr>
                  <p:cNvPr id="259" name="Freeform 149"/>
                  <p:cNvGrpSpPr/>
                  <p:nvPr/>
                </p:nvGrpSpPr>
                <p:grpSpPr>
                  <a:xfrm>
                    <a:off x="6547320" y="2019240"/>
                    <a:ext cx="210240" cy="101520"/>
                    <a:chOff x="6547320" y="2019240"/>
                    <a:chExt cx="210240" cy="101520"/>
                  </a:xfrm>
                </p:grpSpPr>
                <p:pic>
                  <p:nvPicPr>
                    <p:cNvPr id="26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547320" y="2019240"/>
                      <a:ext cx="2102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1" name="Freeform 260"/>
                    <p:cNvSpPr/>
                    <p:nvPr/>
                  </p:nvSpPr>
                  <p:spPr>
                    <a:xfrm>
                      <a:off x="6565320" y="2036160"/>
                      <a:ext cx="170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2" name="Freeform 191"/>
                  <p:cNvSpPr/>
                  <p:nvPr/>
                </p:nvSpPr>
                <p:spPr>
                  <a:xfrm>
                    <a:off x="6301800" y="1768320"/>
                    <a:ext cx="4352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3" name="Gruppe 156"/>
                <p:cNvGrpSpPr/>
                <p:nvPr/>
              </p:nvGrpSpPr>
              <p:grpSpPr>
                <a:xfrm>
                  <a:off x="5977800" y="1768320"/>
                  <a:ext cx="455760" cy="352440"/>
                  <a:chOff x="5977800" y="1768320"/>
                  <a:chExt cx="455760" cy="352440"/>
                </a:xfrm>
              </p:grpSpPr>
              <p:grpSp>
                <p:nvGrpSpPr>
                  <p:cNvPr id="264" name="Freeform 149"/>
                  <p:cNvGrpSpPr/>
                  <p:nvPr/>
                </p:nvGrpSpPr>
                <p:grpSpPr>
                  <a:xfrm>
                    <a:off x="6209280" y="2019240"/>
                    <a:ext cx="224280" cy="101520"/>
                    <a:chOff x="6209280" y="2019240"/>
                    <a:chExt cx="224280" cy="101520"/>
                  </a:xfrm>
                </p:grpSpPr>
                <p:pic>
                  <p:nvPicPr>
                    <p:cNvPr id="26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209280" y="2019240"/>
                      <a:ext cx="2242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6" name="Freeform 265"/>
                    <p:cNvSpPr/>
                    <p:nvPr/>
                  </p:nvSpPr>
                  <p:spPr>
                    <a:xfrm>
                      <a:off x="6231600" y="2036160"/>
                      <a:ext cx="1821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7" name="Freeform 191"/>
                  <p:cNvSpPr/>
                  <p:nvPr/>
                </p:nvSpPr>
                <p:spPr>
                  <a:xfrm>
                    <a:off x="5977800" y="1768320"/>
                    <a:ext cx="4500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8" name="Gruppe 159"/>
                <p:cNvGrpSpPr/>
                <p:nvPr/>
              </p:nvGrpSpPr>
              <p:grpSpPr>
                <a:xfrm>
                  <a:off x="5650920" y="1768320"/>
                  <a:ext cx="455760" cy="352440"/>
                  <a:chOff x="5650920" y="1768320"/>
                  <a:chExt cx="455760" cy="352440"/>
                </a:xfrm>
              </p:grpSpPr>
              <p:grpSp>
                <p:nvGrpSpPr>
                  <p:cNvPr id="269" name="Freeform 149"/>
                  <p:cNvGrpSpPr/>
                  <p:nvPr/>
                </p:nvGrpSpPr>
                <p:grpSpPr>
                  <a:xfrm>
                    <a:off x="5887080" y="2019240"/>
                    <a:ext cx="219600" cy="101520"/>
                    <a:chOff x="5887080" y="2019240"/>
                    <a:chExt cx="219600" cy="101520"/>
                  </a:xfrm>
                </p:grpSpPr>
                <p:pic>
                  <p:nvPicPr>
                    <p:cNvPr id="2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7080" y="2019240"/>
                      <a:ext cx="2196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1" name="Freeform 270"/>
                    <p:cNvSpPr/>
                    <p:nvPr/>
                  </p:nvSpPr>
                  <p:spPr>
                    <a:xfrm>
                      <a:off x="5906160" y="2036160"/>
                      <a:ext cx="1836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2" name="Freeform 191"/>
                  <p:cNvSpPr/>
                  <p:nvPr/>
                </p:nvSpPr>
                <p:spPr>
                  <a:xfrm>
                    <a:off x="5650920" y="1768320"/>
                    <a:ext cx="4244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73" name="Gruppe 165"/>
              <p:cNvGrpSpPr/>
              <p:nvPr/>
            </p:nvGrpSpPr>
            <p:grpSpPr>
              <a:xfrm>
                <a:off x="2108880" y="1768320"/>
                <a:ext cx="3722040" cy="352440"/>
                <a:chOff x="2108880" y="1768320"/>
                <a:chExt cx="3722040" cy="352440"/>
              </a:xfrm>
            </p:grpSpPr>
            <p:grpSp>
              <p:nvGrpSpPr>
                <p:cNvPr id="274" name="Gruppe 131"/>
                <p:cNvGrpSpPr/>
                <p:nvPr/>
              </p:nvGrpSpPr>
              <p:grpSpPr>
                <a:xfrm>
                  <a:off x="5375160" y="1770840"/>
                  <a:ext cx="455760" cy="349920"/>
                  <a:chOff x="5375160" y="1770840"/>
                  <a:chExt cx="455760" cy="349920"/>
                </a:xfrm>
              </p:grpSpPr>
              <p:grpSp>
                <p:nvGrpSpPr>
                  <p:cNvPr id="275" name="Freeform 149"/>
                  <p:cNvGrpSpPr/>
                  <p:nvPr/>
                </p:nvGrpSpPr>
                <p:grpSpPr>
                  <a:xfrm>
                    <a:off x="5618160" y="2020320"/>
                    <a:ext cx="212760" cy="100440"/>
                    <a:chOff x="5618160" y="2020320"/>
                    <a:chExt cx="212760" cy="100440"/>
                  </a:xfrm>
                </p:grpSpPr>
                <p:pic>
                  <p:nvPicPr>
                    <p:cNvPr id="2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618160" y="2020320"/>
                      <a:ext cx="212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7" name="Freeform 276"/>
                    <p:cNvSpPr/>
                    <p:nvPr/>
                  </p:nvSpPr>
                  <p:spPr>
                    <a:xfrm>
                      <a:off x="5634720" y="2036880"/>
                      <a:ext cx="177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8" name="Freeform 191"/>
                  <p:cNvSpPr/>
                  <p:nvPr/>
                </p:nvSpPr>
                <p:spPr>
                  <a:xfrm>
                    <a:off x="5375160" y="1770840"/>
                    <a:ext cx="446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9" name="Gruppe 132"/>
                <p:cNvGrpSpPr/>
                <p:nvPr/>
              </p:nvGrpSpPr>
              <p:grpSpPr>
                <a:xfrm>
                  <a:off x="5051160" y="1770840"/>
                  <a:ext cx="458640" cy="349920"/>
                  <a:chOff x="5051160" y="1770840"/>
                  <a:chExt cx="458640" cy="349920"/>
                </a:xfrm>
              </p:grpSpPr>
              <p:grpSp>
                <p:nvGrpSpPr>
                  <p:cNvPr id="280" name="Freeform 149"/>
                  <p:cNvGrpSpPr/>
                  <p:nvPr/>
                </p:nvGrpSpPr>
                <p:grpSpPr>
                  <a:xfrm>
                    <a:off x="5303160" y="2020320"/>
                    <a:ext cx="206640" cy="100440"/>
                    <a:chOff x="5303160" y="2020320"/>
                    <a:chExt cx="206640" cy="100440"/>
                  </a:xfrm>
                </p:grpSpPr>
                <p:pic>
                  <p:nvPicPr>
                    <p:cNvPr id="28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303160" y="2020320"/>
                      <a:ext cx="2066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2" name="Freeform 281"/>
                    <p:cNvSpPr/>
                    <p:nvPr/>
                  </p:nvSpPr>
                  <p:spPr>
                    <a:xfrm>
                      <a:off x="5321520" y="2036880"/>
                      <a:ext cx="1677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3" name="Freeform 191"/>
                  <p:cNvSpPr/>
                  <p:nvPr/>
                </p:nvSpPr>
                <p:spPr>
                  <a:xfrm>
                    <a:off x="5051160" y="1770840"/>
                    <a:ext cx="381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4" name="Gruppe 135"/>
                <p:cNvGrpSpPr/>
                <p:nvPr/>
              </p:nvGrpSpPr>
              <p:grpSpPr>
                <a:xfrm>
                  <a:off x="4721400" y="1770840"/>
                  <a:ext cx="455760" cy="349920"/>
                  <a:chOff x="4721400" y="1770840"/>
                  <a:chExt cx="455760" cy="349920"/>
                </a:xfrm>
              </p:grpSpPr>
              <p:grpSp>
                <p:nvGrpSpPr>
                  <p:cNvPr id="285" name="Freeform 149"/>
                  <p:cNvGrpSpPr/>
                  <p:nvPr/>
                </p:nvGrpSpPr>
                <p:grpSpPr>
                  <a:xfrm>
                    <a:off x="4991760" y="2020320"/>
                    <a:ext cx="180360" cy="100440"/>
                    <a:chOff x="4991760" y="2020320"/>
                    <a:chExt cx="180360" cy="100440"/>
                  </a:xfrm>
                </p:grpSpPr>
                <p:pic>
                  <p:nvPicPr>
                    <p:cNvPr id="2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991760" y="2020320"/>
                      <a:ext cx="1803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7" name="Freeform 286"/>
                    <p:cNvSpPr/>
                    <p:nvPr/>
                  </p:nvSpPr>
                  <p:spPr>
                    <a:xfrm>
                      <a:off x="5005440" y="2036880"/>
                      <a:ext cx="150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8" name="Freeform 191"/>
                  <p:cNvSpPr/>
                  <p:nvPr/>
                </p:nvSpPr>
                <p:spPr>
                  <a:xfrm>
                    <a:off x="4721400" y="1770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9" name="Gruppe 138"/>
                <p:cNvGrpSpPr/>
                <p:nvPr/>
              </p:nvGrpSpPr>
              <p:grpSpPr>
                <a:xfrm>
                  <a:off x="4394160" y="1770840"/>
                  <a:ext cx="455760" cy="349920"/>
                  <a:chOff x="4394160" y="1770840"/>
                  <a:chExt cx="455760" cy="349920"/>
                </a:xfrm>
              </p:grpSpPr>
              <p:grpSp>
                <p:nvGrpSpPr>
                  <p:cNvPr id="290" name="Freeform 149"/>
                  <p:cNvGrpSpPr/>
                  <p:nvPr/>
                </p:nvGrpSpPr>
                <p:grpSpPr>
                  <a:xfrm>
                    <a:off x="4650840" y="2020320"/>
                    <a:ext cx="199080" cy="100440"/>
                    <a:chOff x="4650840" y="2020320"/>
                    <a:chExt cx="199080" cy="100440"/>
                  </a:xfrm>
                </p:grpSpPr>
                <p:pic>
                  <p:nvPicPr>
                    <p:cNvPr id="29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650840" y="202032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2" name="Freeform 291"/>
                    <p:cNvSpPr/>
                    <p:nvPr/>
                  </p:nvSpPr>
                  <p:spPr>
                    <a:xfrm>
                      <a:off x="4668480" y="203688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3" name="Freeform 191"/>
                  <p:cNvSpPr/>
                  <p:nvPr/>
                </p:nvSpPr>
                <p:spPr>
                  <a:xfrm>
                    <a:off x="4394160" y="1770840"/>
                    <a:ext cx="4114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4" name="Gruppe 141"/>
                <p:cNvGrpSpPr/>
                <p:nvPr/>
              </p:nvGrpSpPr>
              <p:grpSpPr>
                <a:xfrm>
                  <a:off x="4070520" y="1770840"/>
                  <a:ext cx="455760" cy="349920"/>
                  <a:chOff x="4070520" y="1770840"/>
                  <a:chExt cx="455760" cy="349920"/>
                </a:xfrm>
              </p:grpSpPr>
              <p:grpSp>
                <p:nvGrpSpPr>
                  <p:cNvPr id="295" name="Freeform 149"/>
                  <p:cNvGrpSpPr/>
                  <p:nvPr/>
                </p:nvGrpSpPr>
                <p:grpSpPr>
                  <a:xfrm>
                    <a:off x="4322880" y="2020320"/>
                    <a:ext cx="203400" cy="100440"/>
                    <a:chOff x="4322880" y="2020320"/>
                    <a:chExt cx="203400" cy="100440"/>
                  </a:xfrm>
                </p:grpSpPr>
                <p:pic>
                  <p:nvPicPr>
                    <p:cNvPr id="29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322880" y="2020320"/>
                      <a:ext cx="2034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7" name="Freeform 296"/>
                    <p:cNvSpPr/>
                    <p:nvPr/>
                  </p:nvSpPr>
                  <p:spPr>
                    <a:xfrm>
                      <a:off x="4343760" y="2036880"/>
                      <a:ext cx="1652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8" name="Freeform 191"/>
                  <p:cNvSpPr/>
                  <p:nvPr/>
                </p:nvSpPr>
                <p:spPr>
                  <a:xfrm>
                    <a:off x="4070520" y="1770840"/>
                    <a:ext cx="4219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9" name="Gruppe 144"/>
                <p:cNvGrpSpPr/>
                <p:nvPr/>
              </p:nvGrpSpPr>
              <p:grpSpPr>
                <a:xfrm>
                  <a:off x="3737520" y="1768320"/>
                  <a:ext cx="455760" cy="352440"/>
                  <a:chOff x="3737520" y="1768320"/>
                  <a:chExt cx="455760" cy="352440"/>
                </a:xfrm>
              </p:grpSpPr>
              <p:grpSp>
                <p:nvGrpSpPr>
                  <p:cNvPr id="300" name="Freeform 149"/>
                  <p:cNvGrpSpPr/>
                  <p:nvPr/>
                </p:nvGrpSpPr>
                <p:grpSpPr>
                  <a:xfrm>
                    <a:off x="4008600" y="2017800"/>
                    <a:ext cx="184680" cy="102960"/>
                    <a:chOff x="4008600" y="2017800"/>
                    <a:chExt cx="184680" cy="102960"/>
                  </a:xfrm>
                </p:grpSpPr>
                <p:pic>
                  <p:nvPicPr>
                    <p:cNvPr id="30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008600" y="201780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2" name="Freeform 301"/>
                    <p:cNvSpPr/>
                    <p:nvPr/>
                  </p:nvSpPr>
                  <p:spPr>
                    <a:xfrm>
                      <a:off x="4024800" y="203472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3" name="Freeform 191"/>
                  <p:cNvSpPr/>
                  <p:nvPr/>
                </p:nvSpPr>
                <p:spPr>
                  <a:xfrm>
                    <a:off x="3737520" y="1768320"/>
                    <a:ext cx="369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4" name="Gruppe 147"/>
                <p:cNvGrpSpPr/>
                <p:nvPr/>
              </p:nvGrpSpPr>
              <p:grpSpPr>
                <a:xfrm>
                  <a:off x="3410640" y="1768320"/>
                  <a:ext cx="455760" cy="352440"/>
                  <a:chOff x="3410640" y="1768320"/>
                  <a:chExt cx="455760" cy="352440"/>
                </a:xfrm>
              </p:grpSpPr>
              <p:grpSp>
                <p:nvGrpSpPr>
                  <p:cNvPr id="305" name="Freeform 149"/>
                  <p:cNvGrpSpPr/>
                  <p:nvPr/>
                </p:nvGrpSpPr>
                <p:grpSpPr>
                  <a:xfrm>
                    <a:off x="3660480" y="2017800"/>
                    <a:ext cx="205920" cy="102960"/>
                    <a:chOff x="3660480" y="2017800"/>
                    <a:chExt cx="205920" cy="102960"/>
                  </a:xfrm>
                </p:grpSpPr>
                <p:pic>
                  <p:nvPicPr>
                    <p:cNvPr id="30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660480" y="2017800"/>
                      <a:ext cx="205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7" name="Freeform 306"/>
                    <p:cNvSpPr/>
                    <p:nvPr/>
                  </p:nvSpPr>
                  <p:spPr>
                    <a:xfrm>
                      <a:off x="3681360" y="2034720"/>
                      <a:ext cx="167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8" name="Freeform 191"/>
                  <p:cNvSpPr/>
                  <p:nvPr/>
                </p:nvSpPr>
                <p:spPr>
                  <a:xfrm>
                    <a:off x="3410640" y="1768320"/>
                    <a:ext cx="4010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9" name="Gruppe 150"/>
                <p:cNvGrpSpPr/>
                <p:nvPr/>
              </p:nvGrpSpPr>
              <p:grpSpPr>
                <a:xfrm>
                  <a:off x="3086640" y="1768320"/>
                  <a:ext cx="455760" cy="352440"/>
                  <a:chOff x="3086640" y="1768320"/>
                  <a:chExt cx="455760" cy="352440"/>
                </a:xfrm>
              </p:grpSpPr>
              <p:grpSp>
                <p:nvGrpSpPr>
                  <p:cNvPr id="310" name="Freeform 149"/>
                  <p:cNvGrpSpPr/>
                  <p:nvPr/>
                </p:nvGrpSpPr>
                <p:grpSpPr>
                  <a:xfrm>
                    <a:off x="3338280" y="2017800"/>
                    <a:ext cx="204120" cy="102960"/>
                    <a:chOff x="3338280" y="2017800"/>
                    <a:chExt cx="204120" cy="102960"/>
                  </a:xfrm>
                </p:grpSpPr>
                <p:pic>
                  <p:nvPicPr>
                    <p:cNvPr id="31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338280" y="2017800"/>
                      <a:ext cx="204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2" name="Freeform 311"/>
                    <p:cNvSpPr/>
                    <p:nvPr/>
                  </p:nvSpPr>
                  <p:spPr>
                    <a:xfrm>
                      <a:off x="3355920" y="203472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3" name="Freeform 191"/>
                  <p:cNvSpPr/>
                  <p:nvPr/>
                </p:nvSpPr>
                <p:spPr>
                  <a:xfrm>
                    <a:off x="3086640" y="1768320"/>
                    <a:ext cx="405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4" name="Gruppe 153"/>
                <p:cNvGrpSpPr/>
                <p:nvPr/>
              </p:nvGrpSpPr>
              <p:grpSpPr>
                <a:xfrm>
                  <a:off x="2759760" y="1768320"/>
                  <a:ext cx="455760" cy="352440"/>
                  <a:chOff x="2759760" y="1768320"/>
                  <a:chExt cx="455760" cy="352440"/>
                </a:xfrm>
              </p:grpSpPr>
              <p:grpSp>
                <p:nvGrpSpPr>
                  <p:cNvPr id="315" name="Freeform 149"/>
                  <p:cNvGrpSpPr/>
                  <p:nvPr/>
                </p:nvGrpSpPr>
                <p:grpSpPr>
                  <a:xfrm>
                    <a:off x="3029040" y="2017800"/>
                    <a:ext cx="186480" cy="102960"/>
                    <a:chOff x="3029040" y="2017800"/>
                    <a:chExt cx="186480" cy="102960"/>
                  </a:xfrm>
                </p:grpSpPr>
                <p:pic>
                  <p:nvPicPr>
                    <p:cNvPr id="31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029040" y="2017800"/>
                      <a:ext cx="186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7" name="Freeform 316"/>
                    <p:cNvSpPr/>
                    <p:nvPr/>
                  </p:nvSpPr>
                  <p:spPr>
                    <a:xfrm>
                      <a:off x="3047760" y="2034720"/>
                      <a:ext cx="151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8" name="Freeform 191"/>
                  <p:cNvSpPr/>
                  <p:nvPr/>
                </p:nvSpPr>
                <p:spPr>
                  <a:xfrm>
                    <a:off x="2759760" y="1768320"/>
                    <a:ext cx="4402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9" name="Gruppe 156"/>
                <p:cNvGrpSpPr/>
                <p:nvPr/>
              </p:nvGrpSpPr>
              <p:grpSpPr>
                <a:xfrm>
                  <a:off x="2435760" y="1768320"/>
                  <a:ext cx="455760" cy="352440"/>
                  <a:chOff x="2435760" y="1768320"/>
                  <a:chExt cx="455760" cy="352440"/>
                </a:xfrm>
              </p:grpSpPr>
              <p:grpSp>
                <p:nvGrpSpPr>
                  <p:cNvPr id="320" name="Freeform 149"/>
                  <p:cNvGrpSpPr/>
                  <p:nvPr/>
                </p:nvGrpSpPr>
                <p:grpSpPr>
                  <a:xfrm>
                    <a:off x="2711520" y="2017800"/>
                    <a:ext cx="180000" cy="102960"/>
                    <a:chOff x="2711520" y="2017800"/>
                    <a:chExt cx="180000" cy="102960"/>
                  </a:xfrm>
                </p:grpSpPr>
                <p:pic>
                  <p:nvPicPr>
                    <p:cNvPr id="3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1520" y="201780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2" name="Freeform 321"/>
                    <p:cNvSpPr/>
                    <p:nvPr/>
                  </p:nvSpPr>
                  <p:spPr>
                    <a:xfrm>
                      <a:off x="2727360" y="203472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3" name="Freeform 191"/>
                  <p:cNvSpPr/>
                  <p:nvPr/>
                </p:nvSpPr>
                <p:spPr>
                  <a:xfrm>
                    <a:off x="2435760" y="1768320"/>
                    <a:ext cx="4438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4" name="Gruppe 159"/>
                <p:cNvGrpSpPr/>
                <p:nvPr/>
              </p:nvGrpSpPr>
              <p:grpSpPr>
                <a:xfrm>
                  <a:off x="2108880" y="1768320"/>
                  <a:ext cx="455760" cy="352440"/>
                  <a:chOff x="2108880" y="1768320"/>
                  <a:chExt cx="455760" cy="35244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2373480" y="2017800"/>
                    <a:ext cx="191160" cy="102960"/>
                    <a:chOff x="2373480" y="2017800"/>
                    <a:chExt cx="191160" cy="10296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2373480" y="2017800"/>
                      <a:ext cx="1911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2392560" y="2034720"/>
                      <a:ext cx="155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2108880" y="1768320"/>
                    <a:ext cx="432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29" name="Picture 13" descr="5"/>
          <p:cNvPicPr/>
          <p:nvPr/>
        </p:nvPicPr>
        <p:blipFill>
          <a:blip r:embed="rId8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12" descr="5"/>
          <p:cNvPicPr/>
          <p:nvPr/>
        </p:nvPicPr>
        <p:blipFill>
          <a:blip r:embed="rId9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12" descr="5"/>
          <p:cNvPicPr/>
          <p:nvPr/>
        </p:nvPicPr>
        <p:blipFill>
          <a:blip r:embed="rId10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3" descr="5"/>
          <p:cNvPicPr/>
          <p:nvPr/>
        </p:nvPicPr>
        <p:blipFill>
          <a:blip r:embed="rId11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8" descr="000o"/>
          <p:cNvPicPr/>
          <p:nvPr/>
        </p:nvPicPr>
        <p:blipFill>
          <a:blip r:embed="rId1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1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1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1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48" descr="Top 9 cảnh đẹp nhất Việt Nam đáng du lịch"/>
          <p:cNvPicPr/>
          <p:nvPr/>
        </p:nvPicPr>
        <p:blipFill>
          <a:blip r:embed="rId13">
            <a:lum contrast="20000"/>
          </a:blip>
          <a:stretch/>
        </p:blipFill>
        <p:spPr>
          <a:xfrm>
            <a:off x="1809720" y="2000160"/>
            <a:ext cx="7643880" cy="402444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50" descr="50+ Bức ảnh về cảnh đẹp Việt Nam khiến bạn kinh ngạc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771560" y="1928880"/>
            <a:ext cx="7680240" cy="409104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52" descr="3 thắng cảnh Việt Nam vào top cảnh đẹp nhất châu Á - Địa điểm du lịch"/>
          <p:cNvPicPr/>
          <p:nvPr/>
        </p:nvPicPr>
        <p:blipFill>
          <a:blip r:embed="rId15">
            <a:lum contrast="30000"/>
          </a:blip>
          <a:stretch/>
        </p:blipFill>
        <p:spPr>
          <a:xfrm>
            <a:off x="1766880" y="1928880"/>
            <a:ext cx="7715160" cy="407196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54" descr="5 mẫu tranh phong cảnh đẹp nhất Việt Nam- Amia Hà Nội"/>
          <p:cNvPicPr/>
          <p:nvPr/>
        </p:nvPicPr>
        <p:blipFill>
          <a:blip r:embed="rId16">
            <a:lum contrast="20000"/>
          </a:blip>
          <a:stretch/>
        </p:blipFill>
        <p:spPr>
          <a:xfrm>
            <a:off x="1771560" y="1928880"/>
            <a:ext cx="7715520" cy="407196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56" descr="Cảnh đẹp miền Tây không đến phí cả một đời - Majamja.com"/>
          <p:cNvPicPr/>
          <p:nvPr/>
        </p:nvPicPr>
        <p:blipFill>
          <a:blip r:embed="rId17">
            <a:lum contrast="20000"/>
          </a:blip>
          <a:stretch/>
        </p:blipFill>
        <p:spPr>
          <a:xfrm>
            <a:off x="1771560" y="1890720"/>
            <a:ext cx="7715520" cy="418140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58" descr="D:\GIÁO ÁN 1 2020-2021\HÌNH SOẠN GIÁO ÁN\Học hát\Tổ Quôc ta\Bản đồ VN.jpg"/>
          <p:cNvPicPr/>
          <p:nvPr/>
        </p:nvPicPr>
        <p:blipFill>
          <a:blip r:embed="rId18"/>
          <a:stretch/>
        </p:blipFill>
        <p:spPr>
          <a:xfrm>
            <a:off x="1728720" y="1857240"/>
            <a:ext cx="7758360" cy="4224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8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6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1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349" name="Text Box 9"/>
          <p:cNvSpPr/>
          <p:nvPr/>
        </p:nvSpPr>
        <p:spPr>
          <a:xfrm>
            <a:off x="628560" y="12142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0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1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11" descr="D:\GIÁO ÁN 1 2020-2021\HÌNH SOẠN GIÁO ÁN\Học hát\Tổ Quôc ta\bai hat.jpg"/>
          <p:cNvPicPr/>
          <p:nvPr/>
        </p:nvPicPr>
        <p:blipFill>
          <a:blip r:embed="rId6"/>
          <a:stretch/>
        </p:blipFill>
        <p:spPr>
          <a:xfrm>
            <a:off x="-6480" y="-6480"/>
            <a:ext cx="10985760" cy="6870960"/>
          </a:xfrm>
          <a:prstGeom prst="rect">
            <a:avLst/>
          </a:prstGeom>
          <a:ln w="0">
            <a:noFill/>
          </a:ln>
        </p:spPr>
      </p:pic>
      <p:sp>
        <p:nvSpPr>
          <p:cNvPr id="353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4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3600" y="76200"/>
            <a:ext cx="609600" cy="609600"/>
          </a:xfrm>
          <a:prstGeom prst="rect">
            <a:avLst/>
          </a:prstGeom>
        </p:spPr>
      </p:pic>
      <p:pic>
        <p:nvPicPr>
          <p:cNvPr id="3" name="BEAT TỔ QUỐC T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3600" y="64570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6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4" name="Rectangle 4"/>
          <p:cNvSpPr/>
          <p:nvPr/>
        </p:nvSpPr>
        <p:spPr>
          <a:xfrm>
            <a:off x="70020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ta, rộng bao la.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Ngàn đất đai phì nhiêu đồng lúa xanh mởn mơ.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núi cao, biển xanh xanh.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 đẹp sao dải đất Bắc Nam nối liền.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7"/>
          <p:cNvSpPr/>
          <p:nvPr/>
        </p:nvSpPr>
        <p:spPr>
          <a:xfrm>
            <a:off x="3767400" y="857160"/>
            <a:ext cx="34401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70" name="Rectangle 10"/>
          <p:cNvSpPr/>
          <p:nvPr/>
        </p:nvSpPr>
        <p:spPr>
          <a:xfrm>
            <a:off x="6710400" y="1571760"/>
            <a:ext cx="1509480" cy="45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Mộng Lân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7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7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2" descr="D:\GIÁO ÁN 1 2020-2021\HÌNH SOẠN GIÁO ÁN\Học hát\Tổ Quôc ta\1.png"/>
          <p:cNvPicPr/>
          <p:nvPr/>
        </p:nvPicPr>
        <p:blipFill>
          <a:blip r:embed="rId4">
            <a:lum contrast="30000"/>
          </a:blip>
          <a:srcRect t="17092"/>
          <a:stretch/>
        </p:blipFill>
        <p:spPr>
          <a:xfrm>
            <a:off x="414360" y="714240"/>
            <a:ext cx="10144080" cy="5362560"/>
          </a:xfrm>
          <a:prstGeom prst="rect">
            <a:avLst/>
          </a:prstGeom>
          <a:ln w="0">
            <a:noFill/>
          </a:ln>
        </p:spPr>
      </p:pic>
      <p:sp>
        <p:nvSpPr>
          <p:cNvPr id="379" name="Rectangle 4"/>
          <p:cNvSpPr/>
          <p:nvPr/>
        </p:nvSpPr>
        <p:spPr>
          <a:xfrm>
            <a:off x="557280" y="1071720"/>
            <a:ext cx="9783720" cy="102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ta, rộng bao la.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8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2" descr="D:\GIÁO ÁN 1 2020-2021\HÌNH SOẠN GIÁO ÁN\Học hát\Tổ Quôc ta\2.png"/>
          <p:cNvPicPr/>
          <p:nvPr/>
        </p:nvPicPr>
        <p:blipFill>
          <a:blip r:embed="rId4"/>
          <a:stretch/>
        </p:blipFill>
        <p:spPr>
          <a:xfrm>
            <a:off x="414360" y="714240"/>
            <a:ext cx="10144080" cy="5424480"/>
          </a:xfrm>
          <a:prstGeom prst="rect">
            <a:avLst/>
          </a:prstGeom>
          <a:ln w="0">
            <a:noFill/>
          </a:ln>
        </p:spPr>
      </p:pic>
      <p:sp>
        <p:nvSpPr>
          <p:cNvPr id="388" name="Rectangle 4"/>
          <p:cNvSpPr/>
          <p:nvPr/>
        </p:nvSpPr>
        <p:spPr>
          <a:xfrm>
            <a:off x="485640" y="1214280"/>
            <a:ext cx="992664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Ngàn đất đai phì nhiêu đồng lúa xanh mởn mơ.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7103</TotalTime>
  <Words>300</Words>
  <Application>Microsoft Office PowerPoint</Application>
  <PresentationFormat>Custom</PresentationFormat>
  <Paragraphs>76</Paragraphs>
  <Slides>26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AutoBVT</cp:lastModifiedBy>
  <cp:revision>585</cp:revision>
  <dcterms:created xsi:type="dcterms:W3CDTF">2010-04-30T20:19:48Z</dcterms:created>
  <dcterms:modified xsi:type="dcterms:W3CDTF">2021-09-02T10:41:25Z</dcterms:modified>
  <dc:language>en-US</dc:language>
</cp:coreProperties>
</file>