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6" r:id="rId4"/>
    <p:sldId id="267" r:id="rId5"/>
    <p:sldId id="268" r:id="rId6"/>
    <p:sldId id="257" r:id="rId7"/>
    <p:sldId id="258" r:id="rId8"/>
    <p:sldId id="259" r:id="rId9"/>
    <p:sldId id="260" r:id="rId10"/>
    <p:sldId id="269" r:id="rId11"/>
    <p:sldId id="270" r:id="rId12"/>
    <p:sldId id="261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326DE3EC-D586-415F-95CC-E347D5726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9CDAA0C1-3108-4E5F-93B3-8D338630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F17C9953-9996-4272-BB84-7841A4ED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6FEEE-24F0-498E-A373-A3D68C2E0F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10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F4C67B0D-E58C-450F-A0AD-D5B09692C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3FAF30A3-FF08-4F63-9B4D-A5068426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B1846256-8A52-4F55-967C-9F8C714F1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2E416-2624-4B06-A7D0-DB5DE10262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088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F539C607-2698-4984-BDD8-47E65146B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81CD8B4F-5319-42B3-BE77-29B75718C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21B5DB07-3EF2-4468-A33C-7D4294DBD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836CC-409B-4760-9F52-F161F2A7E2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07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A9758B66-45E0-4FD7-8C93-15B6F83B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4DAFA2B4-5A54-4F98-842E-11D415D0C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33832996-E28F-4993-B897-EEB00F7E1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F53F3-1C12-485A-A491-43F3E5D447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18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BE8B84FE-B67F-403C-BA6D-657871A9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42AC9958-2007-4CEC-8160-7D551E461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DBF82280-4164-4A8B-9FE9-E6BEF1A6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2B81C-AAFF-4BBE-B910-AC91A03475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549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8B69A261-D07F-48DA-AF6F-26A1766D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CD7ECE0B-B811-478E-BE95-45628B74D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BB58057A-4330-4792-9738-5C5955FA4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334F3-9873-45A1-BC17-5D7ACA6BC9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854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>
            <a:extLst>
              <a:ext uri="{FF2B5EF4-FFF2-40B4-BE49-F238E27FC236}">
                <a16:creationId xmlns:a16="http://schemas.microsoft.com/office/drawing/2014/main" id="{9E28C8EF-6A1A-4B68-BEAD-2064E25E0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>
            <a:extLst>
              <a:ext uri="{FF2B5EF4-FFF2-40B4-BE49-F238E27FC236}">
                <a16:creationId xmlns:a16="http://schemas.microsoft.com/office/drawing/2014/main" id="{6AF4592E-02CD-4BF1-B1F6-BDE2D9687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>
            <a:extLst>
              <a:ext uri="{FF2B5EF4-FFF2-40B4-BE49-F238E27FC236}">
                <a16:creationId xmlns:a16="http://schemas.microsoft.com/office/drawing/2014/main" id="{37D5E83E-3E08-4118-89B2-45012B595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24CD1-4568-4B80-9897-31249FBCAC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13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>
            <a:extLst>
              <a:ext uri="{FF2B5EF4-FFF2-40B4-BE49-F238E27FC236}">
                <a16:creationId xmlns:a16="http://schemas.microsoft.com/office/drawing/2014/main" id="{93C0CC04-14C2-41CA-897E-F004AA210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>
            <a:extLst>
              <a:ext uri="{FF2B5EF4-FFF2-40B4-BE49-F238E27FC236}">
                <a16:creationId xmlns:a16="http://schemas.microsoft.com/office/drawing/2014/main" id="{7540EE87-6900-4B8B-8E74-B9260EAB8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>
            <a:extLst>
              <a:ext uri="{FF2B5EF4-FFF2-40B4-BE49-F238E27FC236}">
                <a16:creationId xmlns:a16="http://schemas.microsoft.com/office/drawing/2014/main" id="{5B11057C-0C12-4637-AC90-E32BA44A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80C04-DA38-4E1A-8DAB-21DA0892E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41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>
            <a:extLst>
              <a:ext uri="{FF2B5EF4-FFF2-40B4-BE49-F238E27FC236}">
                <a16:creationId xmlns:a16="http://schemas.microsoft.com/office/drawing/2014/main" id="{5BCBE6EC-6D9C-4770-A26A-A50CA03E8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>
            <a:extLst>
              <a:ext uri="{FF2B5EF4-FFF2-40B4-BE49-F238E27FC236}">
                <a16:creationId xmlns:a16="http://schemas.microsoft.com/office/drawing/2014/main" id="{BB775E4F-4E9C-4A7F-BC6B-67311D199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>
            <a:extLst>
              <a:ext uri="{FF2B5EF4-FFF2-40B4-BE49-F238E27FC236}">
                <a16:creationId xmlns:a16="http://schemas.microsoft.com/office/drawing/2014/main" id="{82E3AF92-235D-418F-A9F7-10CB34A5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BE2FA-3E4B-4F46-95FE-4EAF91C60F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5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D1D3B6FA-757D-4E5C-995E-727A7FB3E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6EBE7117-2076-4449-A026-5334BA846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F8D73013-1B0A-478B-86E7-C0168BEF5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523245-12E0-4350-AF85-8337FAD72A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77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>
            <a:extLst>
              <a:ext uri="{FF2B5EF4-FFF2-40B4-BE49-F238E27FC236}">
                <a16:creationId xmlns:a16="http://schemas.microsoft.com/office/drawing/2014/main" id="{97E64144-3014-4B6D-96DA-B67EECCF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>
            <a:extLst>
              <a:ext uri="{FF2B5EF4-FFF2-40B4-BE49-F238E27FC236}">
                <a16:creationId xmlns:a16="http://schemas.microsoft.com/office/drawing/2014/main" id="{7ED71CA1-5A42-42EE-940B-D98AEA164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>
            <a:extLst>
              <a:ext uri="{FF2B5EF4-FFF2-40B4-BE49-F238E27FC236}">
                <a16:creationId xmlns:a16="http://schemas.microsoft.com/office/drawing/2014/main" id="{FC6CB5D8-E471-47AA-905E-E3C62663B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DB705-C323-49F2-B619-0A279FE5D6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0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>
            <a:extLst>
              <a:ext uri="{FF2B5EF4-FFF2-40B4-BE49-F238E27FC236}">
                <a16:creationId xmlns:a16="http://schemas.microsoft.com/office/drawing/2014/main" id="{2E68E6FC-3B43-4CD0-A5FC-990CBAEB246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  <a:endParaRPr lang="en-US" altLang="en-US"/>
          </a:p>
        </p:txBody>
      </p:sp>
      <p:sp>
        <p:nvSpPr>
          <p:cNvPr id="1027" name="Nơi giữ chỗ cho Văn bản 2">
            <a:extLst>
              <a:ext uri="{FF2B5EF4-FFF2-40B4-BE49-F238E27FC236}">
                <a16:creationId xmlns:a16="http://schemas.microsoft.com/office/drawing/2014/main" id="{7CC09E05-324D-4AC0-93B8-699896E21B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/>
              <a:t>Bấm &amp; sửa kiểu tiêu đề</a:t>
            </a:r>
          </a:p>
          <a:p>
            <a:pPr lvl="1"/>
            <a:r>
              <a:rPr lang="vi-VN" altLang="en-US"/>
              <a:t>Mức hai</a:t>
            </a:r>
          </a:p>
          <a:p>
            <a:pPr lvl="2"/>
            <a:r>
              <a:rPr lang="vi-VN" altLang="en-US"/>
              <a:t>Mức ba</a:t>
            </a:r>
          </a:p>
          <a:p>
            <a:pPr lvl="3"/>
            <a:r>
              <a:rPr lang="vi-VN" altLang="en-US"/>
              <a:t>Mức bốn</a:t>
            </a:r>
          </a:p>
          <a:p>
            <a:pPr lvl="4"/>
            <a:r>
              <a:rPr lang="vi-VN" altLang="en-US"/>
              <a:t>Mức năm</a:t>
            </a:r>
            <a:endParaRPr lang="en-US" altLang="en-US"/>
          </a:p>
        </p:txBody>
      </p:sp>
      <p:sp>
        <p:nvSpPr>
          <p:cNvPr id="4" name="Nơi giữ chỗ cho Ngày tháng 3">
            <a:extLst>
              <a:ext uri="{FF2B5EF4-FFF2-40B4-BE49-F238E27FC236}">
                <a16:creationId xmlns:a16="http://schemas.microsoft.com/office/drawing/2014/main" id="{FE9B9A47-0FC3-4E09-8F7A-A8210B952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>
            <a:extLst>
              <a:ext uri="{FF2B5EF4-FFF2-40B4-BE49-F238E27FC236}">
                <a16:creationId xmlns:a16="http://schemas.microsoft.com/office/drawing/2014/main" id="{C0DC713F-05B7-47FC-BF18-B203E6B6B7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>
            <a:extLst>
              <a:ext uri="{FF2B5EF4-FFF2-40B4-BE49-F238E27FC236}">
                <a16:creationId xmlns:a16="http://schemas.microsoft.com/office/drawing/2014/main" id="{DC9A8647-C878-429B-86EE-00ACF5484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7C1C73C-3070-4401-BA0B-11B3187009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75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google.com.vn/imgres?imgurl=http://www.marketingchienluoc.com/images/success.jpg&amp;imgrefurl=http://www.marketingchienluoc.com/webpage/175&amp;usg=__zSiJqA8kMKIQEpyephO4JKgRS94=&amp;h=250&amp;w=282&amp;sz=6&amp;hl=vi&amp;start=21&amp;sig2=ExklVFsQPoG6m2VykcLhfg&amp;tbnid=ESY_Ppe11N9scM:&amp;tbnh=101&amp;tbnw=114&amp;ei=LqWuSbKDK8yzkAX926j4BQ&amp;prev=/images%3Fq%3Dchi%25E1%25BA%25BFn%2Bl%25C6%25B0%25E1%25BB%25A3c%26start%3D18%26gbv%3D2%26ndsp%3D18%26hl%3Dvi%26sa%3DN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gif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êu đề 1">
            <a:extLst>
              <a:ext uri="{FF2B5EF4-FFF2-40B4-BE49-F238E27FC236}">
                <a16:creationId xmlns:a16="http://schemas.microsoft.com/office/drawing/2014/main" id="{FC5CF40A-C2FE-44E5-AB02-17EAB5E96F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Tiêu đề phụ 2">
            <a:extLst>
              <a:ext uri="{FF2B5EF4-FFF2-40B4-BE49-F238E27FC236}">
                <a16:creationId xmlns:a16="http://schemas.microsoft.com/office/drawing/2014/main" id="{207453A4-4B67-48F0-B6A1-A9529DAFE0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052" name="Picture 2" descr="C:\Users\admin\Downloads\BÀI GIẢNG POI\26056012_347566105653171_7956362091359194043_n.jpg">
            <a:extLst>
              <a:ext uri="{FF2B5EF4-FFF2-40B4-BE49-F238E27FC236}">
                <a16:creationId xmlns:a16="http://schemas.microsoft.com/office/drawing/2014/main" id="{A09BA23F-753B-4EEA-8741-629A5A31E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143000"/>
            <a:ext cx="9144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id="{54215181-EDE0-4217-9C9E-AAF4DD872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57201"/>
            <a:ext cx="5562600" cy="830263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>
                <a:solidFill>
                  <a:srgbClr val="CC3300"/>
                </a:solidFill>
              </a:rPr>
              <a:t>Bài tập bổ sung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48123A-B4D0-4258-8A85-60D738A4A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371601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FF"/>
                </a:solidFill>
              </a:rPr>
              <a:t> </a:t>
            </a:r>
            <a:r>
              <a:rPr lang="en-US" altLang="en-US" sz="3600">
                <a:solidFill>
                  <a:srgbClr val="0000FF"/>
                </a:solidFill>
              </a:rPr>
              <a:t>Viết tiếp vào các ô  ( theo mẫu 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E498CB3-7FA0-4AD7-B0B3-EE9E191D66F8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2590801"/>
          <a:ext cx="8458200" cy="2733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8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0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86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3456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4365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5643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2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3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6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4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6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6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6 </a:t>
                      </a:r>
                      <a:r>
                        <a:rPr lang="en-US" sz="2400" dirty="0" err="1"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2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id="{D06970F0-55A3-48FD-A184-E346717E0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57201"/>
            <a:ext cx="5562600" cy="830263"/>
          </a:xfrm>
          <a:prstGeom prst="rect">
            <a:avLst/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800" b="1">
                <a:solidFill>
                  <a:srgbClr val="CC3300"/>
                </a:solidFill>
              </a:rPr>
              <a:t>Bài tập bổ sung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6A3363-42A0-4944-8F2A-59F40ECCE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1371601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FF"/>
                </a:solidFill>
              </a:rPr>
              <a:t> </a:t>
            </a:r>
            <a:r>
              <a:rPr lang="en-US" altLang="en-US" sz="3600">
                <a:solidFill>
                  <a:srgbClr val="0000FF"/>
                </a:solidFill>
              </a:rPr>
              <a:t>Viết tiếp vào chỗ chấm ( theo mẫu 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1163098-1986-43A9-99F2-7815D4FEC86F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2590801"/>
          <a:ext cx="8458200" cy="2854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8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0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827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3456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4365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a:t>5643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1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3 </a:t>
                      </a: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3000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0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4 </a:t>
                      </a: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5 </a:t>
                      </a: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5000</a:t>
                      </a: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6 </a:t>
                      </a:r>
                      <a:r>
                        <a:rPr lang="en-US" sz="3200" dirty="0" err="1">
                          <a:latin typeface="Times New Roman" pitchFamily="18" charset="0"/>
                          <a:cs typeface="Times New Roman" pitchFamily="18" charset="0"/>
                        </a:rPr>
                        <a:t>chỉ</a:t>
                      </a:r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</a:p>
                  </a:txBody>
                  <a:tcPr marT="45703" marB="457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4">
            <a:extLst>
              <a:ext uri="{FF2B5EF4-FFF2-40B4-BE49-F238E27FC236}">
                <a16:creationId xmlns:a16="http://schemas.microsoft.com/office/drawing/2014/main" id="{C4BAE4AB-018F-45E5-892A-E7BA14C488E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19400" y="762001"/>
            <a:ext cx="5867400" cy="708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đúng ai nhanh ?</a:t>
            </a:r>
          </a:p>
        </p:txBody>
      </p:sp>
      <p:pic>
        <p:nvPicPr>
          <p:cNvPr id="13315" name="Picture 5" descr="0003-3">
            <a:extLst>
              <a:ext uri="{FF2B5EF4-FFF2-40B4-BE49-F238E27FC236}">
                <a16:creationId xmlns:a16="http://schemas.microsoft.com/office/drawing/2014/main" id="{2A1E8D0B-BB27-4905-B495-A690A8E676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24400"/>
            <a:ext cx="1549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AutoShape 6">
            <a:extLst>
              <a:ext uri="{FF2B5EF4-FFF2-40B4-BE49-F238E27FC236}">
                <a16:creationId xmlns:a16="http://schemas.microsoft.com/office/drawing/2014/main" id="{41DF7AF4-1CA9-4AF7-8476-EE8330BD172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114800" y="4038600"/>
            <a:ext cx="5029200" cy="2133600"/>
          </a:xfrm>
          <a:prstGeom prst="cloudCallout">
            <a:avLst>
              <a:gd name="adj1" fmla="val -69227"/>
              <a:gd name="adj2" fmla="val -30435"/>
            </a:avLst>
          </a:prstGeom>
          <a:solidFill>
            <a:schemeClr val="accent1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Viết số thành tổng: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5324</a:t>
            </a:r>
          </a:p>
        </p:txBody>
      </p:sp>
      <p:sp>
        <p:nvSpPr>
          <p:cNvPr id="7175" name="AutoShape 7">
            <a:extLst>
              <a:ext uri="{FF2B5EF4-FFF2-40B4-BE49-F238E27FC236}">
                <a16:creationId xmlns:a16="http://schemas.microsoft.com/office/drawing/2014/main" id="{B8F3C261-4D21-4FB7-BDE5-9B584DDC7D9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114800" y="1905000"/>
            <a:ext cx="5715000" cy="1600200"/>
          </a:xfrm>
          <a:prstGeom prst="cloudCallout">
            <a:avLst>
              <a:gd name="adj1" fmla="val -72694"/>
              <a:gd name="adj2" fmla="val -142958"/>
            </a:avLst>
          </a:prstGeom>
          <a:solidFill>
            <a:srgbClr val="FFFF99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5000 + 300 + 20 + 4</a:t>
            </a:r>
          </a:p>
        </p:txBody>
      </p:sp>
      <p:sp>
        <p:nvSpPr>
          <p:cNvPr id="7176" name="AutoShape 8">
            <a:extLst>
              <a:ext uri="{FF2B5EF4-FFF2-40B4-BE49-F238E27FC236}">
                <a16:creationId xmlns:a16="http://schemas.microsoft.com/office/drawing/2014/main" id="{935623B4-8F4B-4155-B152-E29048385B5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038600" y="4038600"/>
            <a:ext cx="5029200" cy="2133600"/>
          </a:xfrm>
          <a:prstGeom prst="cloudCallout">
            <a:avLst>
              <a:gd name="adj1" fmla="val -69227"/>
              <a:gd name="adj2" fmla="val -30435"/>
            </a:avLst>
          </a:prstGeom>
          <a:solidFill>
            <a:schemeClr val="accent1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Viết số thành tổng: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9527</a:t>
            </a:r>
          </a:p>
        </p:txBody>
      </p:sp>
      <p:sp>
        <p:nvSpPr>
          <p:cNvPr id="7177" name="AutoShape 9">
            <a:extLst>
              <a:ext uri="{FF2B5EF4-FFF2-40B4-BE49-F238E27FC236}">
                <a16:creationId xmlns:a16="http://schemas.microsoft.com/office/drawing/2014/main" id="{D483865A-89EB-4F1D-9B82-0FEE14DB200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038600" y="1981200"/>
            <a:ext cx="5715000" cy="1600200"/>
          </a:xfrm>
          <a:prstGeom prst="cloudCallout">
            <a:avLst>
              <a:gd name="adj1" fmla="val -72694"/>
              <a:gd name="adj2" fmla="val -142958"/>
            </a:avLst>
          </a:prstGeom>
          <a:solidFill>
            <a:srgbClr val="FFFF99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9000 + 500 + 20 + 7</a:t>
            </a:r>
          </a:p>
        </p:txBody>
      </p:sp>
      <p:sp>
        <p:nvSpPr>
          <p:cNvPr id="7178" name="AutoShape 10">
            <a:extLst>
              <a:ext uri="{FF2B5EF4-FFF2-40B4-BE49-F238E27FC236}">
                <a16:creationId xmlns:a16="http://schemas.microsoft.com/office/drawing/2014/main" id="{709F26A1-E1C0-4054-946F-82B28D17DAE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191000" y="3886200"/>
            <a:ext cx="5029200" cy="2133600"/>
          </a:xfrm>
          <a:prstGeom prst="cloudCallout">
            <a:avLst>
              <a:gd name="adj1" fmla="val -69227"/>
              <a:gd name="adj2" fmla="val -30435"/>
            </a:avLst>
          </a:prstGeom>
          <a:solidFill>
            <a:schemeClr val="accent1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Viết tổng thành số: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4000 + 600+30+ 9</a:t>
            </a:r>
          </a:p>
        </p:txBody>
      </p:sp>
      <p:sp>
        <p:nvSpPr>
          <p:cNvPr id="7179" name="AutoShape 11">
            <a:extLst>
              <a:ext uri="{FF2B5EF4-FFF2-40B4-BE49-F238E27FC236}">
                <a16:creationId xmlns:a16="http://schemas.microsoft.com/office/drawing/2014/main" id="{CC3D0442-805B-4BC3-B457-D61054A061F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114800" y="1981200"/>
            <a:ext cx="5715000" cy="1600200"/>
          </a:xfrm>
          <a:prstGeom prst="cloudCallout">
            <a:avLst>
              <a:gd name="adj1" fmla="val -72694"/>
              <a:gd name="adj2" fmla="val -142958"/>
            </a:avLst>
          </a:prstGeom>
          <a:solidFill>
            <a:srgbClr val="FFFF99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CC0000"/>
                </a:solidFill>
              </a:rPr>
              <a:t>4639</a:t>
            </a:r>
          </a:p>
        </p:txBody>
      </p:sp>
      <p:sp>
        <p:nvSpPr>
          <p:cNvPr id="7180" name="AutoShape 12">
            <a:extLst>
              <a:ext uri="{FF2B5EF4-FFF2-40B4-BE49-F238E27FC236}">
                <a16:creationId xmlns:a16="http://schemas.microsoft.com/office/drawing/2014/main" id="{F7E22E73-DBB0-41BA-8B50-C9EAEE14E81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572000" y="3810000"/>
            <a:ext cx="5029200" cy="2133600"/>
          </a:xfrm>
          <a:prstGeom prst="cloudCallout">
            <a:avLst>
              <a:gd name="adj1" fmla="val -69227"/>
              <a:gd name="adj2" fmla="val -30435"/>
            </a:avLst>
          </a:prstGeom>
          <a:solidFill>
            <a:schemeClr val="accent1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00"/>
                </a:solidFill>
              </a:rPr>
              <a:t>Viết tổng thành số: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00"/>
                </a:solidFill>
              </a:rPr>
              <a:t>8000 + 300+50+ 6</a:t>
            </a:r>
          </a:p>
        </p:txBody>
      </p:sp>
      <p:sp>
        <p:nvSpPr>
          <p:cNvPr id="7181" name="AutoShape 13">
            <a:extLst>
              <a:ext uri="{FF2B5EF4-FFF2-40B4-BE49-F238E27FC236}">
                <a16:creationId xmlns:a16="http://schemas.microsoft.com/office/drawing/2014/main" id="{EC2B9B4D-5E88-4F60-BE55-03438AF2E15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114800" y="2133600"/>
            <a:ext cx="5715000" cy="1600200"/>
          </a:xfrm>
          <a:prstGeom prst="cloudCallout">
            <a:avLst>
              <a:gd name="adj1" fmla="val -72694"/>
              <a:gd name="adj2" fmla="val -142958"/>
            </a:avLst>
          </a:prstGeom>
          <a:solidFill>
            <a:srgbClr val="FFFF99"/>
          </a:solidFill>
          <a:ln w="9525">
            <a:solidFill>
              <a:srgbClr val="00FF00"/>
            </a:solidFill>
            <a:round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CC0000"/>
                </a:solidFill>
              </a:rPr>
              <a:t>8356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4" grpId="1" animBg="1"/>
      <p:bldP spid="7175" grpId="0" animBg="1"/>
      <p:bldP spid="7176" grpId="0" animBg="1"/>
      <p:bldP spid="7177" grpId="0" animBg="1"/>
      <p:bldP spid="7178" grpId="0" animBg="1"/>
      <p:bldP spid="7178" grpId="1" animBg="1"/>
      <p:bldP spid="7179" grpId="0" animBg="1"/>
      <p:bldP spid="7179" grpId="1" animBg="1"/>
      <p:bldP spid="7180" grpId="0" animBg="1"/>
      <p:bldP spid="7180" grpId="1" animBg="1"/>
      <p:bldP spid="7181" grpId="0" animBg="1"/>
      <p:bldP spid="718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>
            <a:extLst>
              <a:ext uri="{FF2B5EF4-FFF2-40B4-BE49-F238E27FC236}">
                <a16:creationId xmlns:a16="http://schemas.microsoft.com/office/drawing/2014/main" id="{9C5FCB86-C0E4-4D0D-B804-39A8CD321D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  <p:pic>
        <p:nvPicPr>
          <p:cNvPr id="14339" name="Picture 2" descr="success">
            <a:hlinkClick r:id="rId2"/>
            <a:extLst>
              <a:ext uri="{FF2B5EF4-FFF2-40B4-BE49-F238E27FC236}">
                <a16:creationId xmlns:a16="http://schemas.microsoft.com/office/drawing/2014/main" id="{FEB0F1A8-9516-461A-A770-5180408E6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1"/>
            <a:ext cx="13716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AutoShape 4">
            <a:extLst>
              <a:ext uri="{FF2B5EF4-FFF2-40B4-BE49-F238E27FC236}">
                <a16:creationId xmlns:a16="http://schemas.microsoft.com/office/drawing/2014/main" id="{D521E0D0-5011-4327-9D87-3370256DBD3F}"/>
              </a:ext>
            </a:extLst>
          </p:cNvPr>
          <p:cNvSpPr>
            <a:spLocks noChangeArrowheads="1"/>
          </p:cNvSpPr>
          <p:nvPr/>
        </p:nvSpPr>
        <p:spPr bwMode="ltGray">
          <a:xfrm rot="5400000" flipH="1">
            <a:off x="-76200" y="1295400"/>
            <a:ext cx="4572000" cy="4572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965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877" y="10956"/>
                </a:moveTo>
                <a:cubicBezTo>
                  <a:pt x="9868" y="10905"/>
                  <a:pt x="9864" y="10852"/>
                  <a:pt x="9864" y="10800"/>
                </a:cubicBezTo>
                <a:cubicBezTo>
                  <a:pt x="9864" y="10283"/>
                  <a:pt x="10283" y="9864"/>
                  <a:pt x="10800" y="9864"/>
                </a:cubicBezTo>
                <a:cubicBezTo>
                  <a:pt x="11316" y="9864"/>
                  <a:pt x="11736" y="10283"/>
                  <a:pt x="11736" y="10800"/>
                </a:cubicBezTo>
                <a:cubicBezTo>
                  <a:pt x="11736" y="10852"/>
                  <a:pt x="11731" y="10905"/>
                  <a:pt x="11722" y="10956"/>
                </a:cubicBezTo>
                <a:lnTo>
                  <a:pt x="21447" y="12611"/>
                </a:lnTo>
                <a:cubicBezTo>
                  <a:pt x="21548" y="12012"/>
                  <a:pt x="21600" y="11406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406"/>
                  <a:pt x="51" y="12012"/>
                  <a:pt x="152" y="12611"/>
                </a:cubicBezTo>
                <a:lnTo>
                  <a:pt x="9877" y="10956"/>
                </a:lnTo>
                <a:close/>
              </a:path>
            </a:pathLst>
          </a:custGeom>
          <a:gradFill rotWithShape="1">
            <a:gsLst>
              <a:gs pos="0">
                <a:srgbClr val="1B9AD9">
                  <a:alpha val="35999"/>
                </a:srgbClr>
              </a:gs>
              <a:gs pos="100000">
                <a:srgbClr val="B2DDF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1" name="AutoShape 5">
            <a:extLst>
              <a:ext uri="{FF2B5EF4-FFF2-40B4-BE49-F238E27FC236}">
                <a16:creationId xmlns:a16="http://schemas.microsoft.com/office/drawing/2014/main" id="{41E36090-55FD-4A3C-9E28-D6D8EBDC7983}"/>
              </a:ext>
            </a:extLst>
          </p:cNvPr>
          <p:cNvSpPr>
            <a:spLocks noChangeArrowheads="1"/>
          </p:cNvSpPr>
          <p:nvPr/>
        </p:nvSpPr>
        <p:spPr bwMode="ltGray">
          <a:xfrm rot="5266782">
            <a:off x="38100" y="1417638"/>
            <a:ext cx="5029200" cy="4343400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17B2F3A1-451E-48C9-B5AD-4C101B90A794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1905000"/>
            <a:ext cx="838200" cy="533400"/>
            <a:chOff x="2078" y="1680"/>
            <a:chExt cx="1615" cy="1615"/>
          </a:xfrm>
        </p:grpSpPr>
        <p:sp>
          <p:nvSpPr>
            <p:cNvPr id="14367" name="Oval 7">
              <a:extLst>
                <a:ext uri="{FF2B5EF4-FFF2-40B4-BE49-F238E27FC236}">
                  <a16:creationId xmlns:a16="http://schemas.microsoft.com/office/drawing/2014/main" id="{4F595E12-CF6C-4B03-B33B-EAE57755B00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4368" name="Oval 8">
              <a:extLst>
                <a:ext uri="{FF2B5EF4-FFF2-40B4-BE49-F238E27FC236}">
                  <a16:creationId xmlns:a16="http://schemas.microsoft.com/office/drawing/2014/main" id="{4BB50339-21B9-4BF1-9C82-D6CE83C8443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4585" name="Oval 9">
              <a:extLst>
                <a:ext uri="{FF2B5EF4-FFF2-40B4-BE49-F238E27FC236}">
                  <a16:creationId xmlns:a16="http://schemas.microsoft.com/office/drawing/2014/main" id="{4984965E-4F43-45E0-AFF8-94DF7E63DF3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55" y="1704"/>
              <a:ext cx="501" cy="157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70" name="Oval 10">
              <a:extLst>
                <a:ext uri="{FF2B5EF4-FFF2-40B4-BE49-F238E27FC236}">
                  <a16:creationId xmlns:a16="http://schemas.microsoft.com/office/drawing/2014/main" id="{16397891-9F72-4F7C-8AB1-DC48F1FA131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54" y="1702"/>
              <a:ext cx="501" cy="1572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4587" name="Oval 11">
              <a:extLst>
                <a:ext uri="{FF2B5EF4-FFF2-40B4-BE49-F238E27FC236}">
                  <a16:creationId xmlns:a16="http://schemas.microsoft.com/office/drawing/2014/main" id="{0159AF72-61FC-497A-BC2B-615A48A6174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38" y="1702"/>
              <a:ext cx="1095" cy="157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72" name="Oval 12">
              <a:extLst>
                <a:ext uri="{FF2B5EF4-FFF2-40B4-BE49-F238E27FC236}">
                  <a16:creationId xmlns:a16="http://schemas.microsoft.com/office/drawing/2014/main" id="{A0083D20-2051-4EB3-8FC6-6221794256B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37" y="1702"/>
              <a:ext cx="1096" cy="1572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Group 13">
            <a:extLst>
              <a:ext uri="{FF2B5EF4-FFF2-40B4-BE49-F238E27FC236}">
                <a16:creationId xmlns:a16="http://schemas.microsoft.com/office/drawing/2014/main" id="{11E47C2B-CC7E-493D-89B7-5261C0D5B67D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016859"/>
            <a:ext cx="762000" cy="519764"/>
            <a:chOff x="2078" y="1570"/>
            <a:chExt cx="1615" cy="1836"/>
          </a:xfrm>
        </p:grpSpPr>
        <p:sp>
          <p:nvSpPr>
            <p:cNvPr id="14361" name="Oval 14">
              <a:extLst>
                <a:ext uri="{FF2B5EF4-FFF2-40B4-BE49-F238E27FC236}">
                  <a16:creationId xmlns:a16="http://schemas.microsoft.com/office/drawing/2014/main" id="{D6924FFC-1A00-45D4-9893-B65B4C649F2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4362" name="Oval 15">
              <a:extLst>
                <a:ext uri="{FF2B5EF4-FFF2-40B4-BE49-F238E27FC236}">
                  <a16:creationId xmlns:a16="http://schemas.microsoft.com/office/drawing/2014/main" id="{9EC94EEA-7BF7-459F-880D-78CF4A86633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4592" name="Oval 16">
              <a:extLst>
                <a:ext uri="{FF2B5EF4-FFF2-40B4-BE49-F238E27FC236}">
                  <a16:creationId xmlns:a16="http://schemas.microsoft.com/office/drawing/2014/main" id="{BD044C71-4529-456C-8221-9F3C6F55352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53" y="1570"/>
              <a:ext cx="551" cy="183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64" name="Oval 17">
              <a:extLst>
                <a:ext uri="{FF2B5EF4-FFF2-40B4-BE49-F238E27FC236}">
                  <a16:creationId xmlns:a16="http://schemas.microsoft.com/office/drawing/2014/main" id="{7E5540DF-AC52-4558-B2D1-35034C8E388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54" y="1571"/>
              <a:ext cx="551" cy="183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4594" name="Oval 18">
              <a:extLst>
                <a:ext uri="{FF2B5EF4-FFF2-40B4-BE49-F238E27FC236}">
                  <a16:creationId xmlns:a16="http://schemas.microsoft.com/office/drawing/2014/main" id="{9431CB35-1869-48D7-A39C-C67377D8529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37" y="1570"/>
              <a:ext cx="1097" cy="183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66" name="Oval 19">
              <a:extLst>
                <a:ext uri="{FF2B5EF4-FFF2-40B4-BE49-F238E27FC236}">
                  <a16:creationId xmlns:a16="http://schemas.microsoft.com/office/drawing/2014/main" id="{77A063FB-FFE3-472D-BAD8-84586EC8B87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37" y="1571"/>
              <a:ext cx="1096" cy="1835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oup 20">
            <a:extLst>
              <a:ext uri="{FF2B5EF4-FFF2-40B4-BE49-F238E27FC236}">
                <a16:creationId xmlns:a16="http://schemas.microsoft.com/office/drawing/2014/main" id="{946F0F72-460E-4AEF-B703-F043D173CD24}"/>
              </a:ext>
            </a:extLst>
          </p:cNvPr>
          <p:cNvGrpSpPr>
            <a:grpSpLocks/>
          </p:cNvGrpSpPr>
          <p:nvPr/>
        </p:nvGrpSpPr>
        <p:grpSpPr bwMode="auto">
          <a:xfrm>
            <a:off x="4267201" y="3944712"/>
            <a:ext cx="765175" cy="519565"/>
            <a:chOff x="2078" y="1621"/>
            <a:chExt cx="1615" cy="1733"/>
          </a:xfrm>
        </p:grpSpPr>
        <p:sp>
          <p:nvSpPr>
            <p:cNvPr id="14355" name="Oval 21">
              <a:extLst>
                <a:ext uri="{FF2B5EF4-FFF2-40B4-BE49-F238E27FC236}">
                  <a16:creationId xmlns:a16="http://schemas.microsoft.com/office/drawing/2014/main" id="{7F4C87C5-B9EE-4E64-9AAA-97359CFCFCE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4356" name="Oval 22">
              <a:extLst>
                <a:ext uri="{FF2B5EF4-FFF2-40B4-BE49-F238E27FC236}">
                  <a16:creationId xmlns:a16="http://schemas.microsoft.com/office/drawing/2014/main" id="{EB3BC62F-557A-4D20-8CA6-F8814AC1F06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4599" name="Oval 23">
              <a:extLst>
                <a:ext uri="{FF2B5EF4-FFF2-40B4-BE49-F238E27FC236}">
                  <a16:creationId xmlns:a16="http://schemas.microsoft.com/office/drawing/2014/main" id="{4129EC62-CBC4-49C8-BCF4-438816EBF75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56" y="1622"/>
              <a:ext cx="548" cy="173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8" name="Oval 24">
              <a:extLst>
                <a:ext uri="{FF2B5EF4-FFF2-40B4-BE49-F238E27FC236}">
                  <a16:creationId xmlns:a16="http://schemas.microsoft.com/office/drawing/2014/main" id="{F7CB21AC-1FDF-44FC-9119-1F775017B22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54" y="1622"/>
              <a:ext cx="548" cy="1732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4601" name="Oval 25">
              <a:extLst>
                <a:ext uri="{FF2B5EF4-FFF2-40B4-BE49-F238E27FC236}">
                  <a16:creationId xmlns:a16="http://schemas.microsoft.com/office/drawing/2014/main" id="{2AE73BA2-46ED-4850-8D13-AF47B05E6CD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36" y="1621"/>
              <a:ext cx="1096" cy="173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60" name="Oval 26">
              <a:extLst>
                <a:ext uri="{FF2B5EF4-FFF2-40B4-BE49-F238E27FC236}">
                  <a16:creationId xmlns:a16="http://schemas.microsoft.com/office/drawing/2014/main" id="{DF282A70-1645-40D7-97B3-BF473B76134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37" y="1622"/>
              <a:ext cx="1096" cy="1732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Group 27">
            <a:extLst>
              <a:ext uri="{FF2B5EF4-FFF2-40B4-BE49-F238E27FC236}">
                <a16:creationId xmlns:a16="http://schemas.microsoft.com/office/drawing/2014/main" id="{B5C1D69D-8EF2-4100-B536-47F3FE7AE52B}"/>
              </a:ext>
            </a:extLst>
          </p:cNvPr>
          <p:cNvGrpSpPr>
            <a:grpSpLocks/>
          </p:cNvGrpSpPr>
          <p:nvPr/>
        </p:nvGrpSpPr>
        <p:grpSpPr bwMode="auto">
          <a:xfrm>
            <a:off x="4038601" y="4982928"/>
            <a:ext cx="715963" cy="519585"/>
            <a:chOff x="2078" y="1505"/>
            <a:chExt cx="1615" cy="1965"/>
          </a:xfrm>
        </p:grpSpPr>
        <p:sp>
          <p:nvSpPr>
            <p:cNvPr id="14349" name="Oval 28">
              <a:extLst>
                <a:ext uri="{FF2B5EF4-FFF2-40B4-BE49-F238E27FC236}">
                  <a16:creationId xmlns:a16="http://schemas.microsoft.com/office/drawing/2014/main" id="{ABBC95D1-83C9-47DA-8909-F30937E89B8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14350" name="Oval 29">
              <a:extLst>
                <a:ext uri="{FF2B5EF4-FFF2-40B4-BE49-F238E27FC236}">
                  <a16:creationId xmlns:a16="http://schemas.microsoft.com/office/drawing/2014/main" id="{3DE1A661-EEE8-4D1E-A874-741F83DC263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4606" name="Oval 30">
              <a:extLst>
                <a:ext uri="{FF2B5EF4-FFF2-40B4-BE49-F238E27FC236}">
                  <a16:creationId xmlns:a16="http://schemas.microsoft.com/office/drawing/2014/main" id="{F7FBAB20-A4E4-4EBA-8CA3-FE7E1D893C6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53" y="1505"/>
              <a:ext cx="586" cy="19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2" name="Oval 31">
              <a:extLst>
                <a:ext uri="{FF2B5EF4-FFF2-40B4-BE49-F238E27FC236}">
                  <a16:creationId xmlns:a16="http://schemas.microsoft.com/office/drawing/2014/main" id="{932B0C41-19C5-4ED4-9D8D-A29CB276AD0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54" y="1506"/>
              <a:ext cx="586" cy="19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D67E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  <p:sp>
          <p:nvSpPr>
            <p:cNvPr id="24608" name="Oval 32">
              <a:extLst>
                <a:ext uri="{FF2B5EF4-FFF2-40B4-BE49-F238E27FC236}">
                  <a16:creationId xmlns:a16="http://schemas.microsoft.com/office/drawing/2014/main" id="{D797F53B-9F10-4EBF-9F26-D145798281B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36" y="1505"/>
              <a:ext cx="1096" cy="19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354" name="Oval 33">
              <a:extLst>
                <a:ext uri="{FF2B5EF4-FFF2-40B4-BE49-F238E27FC236}">
                  <a16:creationId xmlns:a16="http://schemas.microsoft.com/office/drawing/2014/main" id="{204FAEEA-C949-489B-BB9B-136E9C2AD6B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37" y="1506"/>
              <a:ext cx="1096" cy="1964"/>
            </a:xfrm>
            <a:prstGeom prst="ellipse">
              <a:avLst/>
            </a:prstGeom>
            <a:gradFill rotWithShape="1">
              <a:gsLst>
                <a:gs pos="0">
                  <a:srgbClr val="8D67E1"/>
                </a:gs>
                <a:gs pos="100000">
                  <a:srgbClr val="45326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14346" name="Picture 34" descr="Copy of VictorianIndblnk1">
            <a:extLst>
              <a:ext uri="{FF2B5EF4-FFF2-40B4-BE49-F238E27FC236}">
                <a16:creationId xmlns:a16="http://schemas.microsoft.com/office/drawing/2014/main" id="{ECB9052A-60FE-4D5D-A06C-9AD6E0FCB8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143000"/>
            <a:ext cx="30003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11" name="WordArt 35">
            <a:extLst>
              <a:ext uri="{FF2B5EF4-FFF2-40B4-BE49-F238E27FC236}">
                <a16:creationId xmlns:a16="http://schemas.microsoft.com/office/drawing/2014/main" id="{1198FA0E-0538-4843-9F31-2CC979666D3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0" y="1295401"/>
            <a:ext cx="4400550" cy="1069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Chào tạm biệt</a:t>
            </a:r>
          </a:p>
        </p:txBody>
      </p:sp>
      <p:pic>
        <p:nvPicPr>
          <p:cNvPr id="14348" name="Picture 36" descr="0F917B4CD3754ECA9C488848EFED51EE">
            <a:extLst>
              <a:ext uri="{FF2B5EF4-FFF2-40B4-BE49-F238E27FC236}">
                <a16:creationId xmlns:a16="http://schemas.microsoft.com/office/drawing/2014/main" id="{7C8E9335-BE39-4A55-A205-904E643D025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91400" y="3124200"/>
            <a:ext cx="15240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6003BCBF-37D1-4E6D-B7FA-469C08B51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4000" b="1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5" name="Picture 8" descr="Ảnh15">
            <a:extLst>
              <a:ext uri="{FF2B5EF4-FFF2-40B4-BE49-F238E27FC236}">
                <a16:creationId xmlns:a16="http://schemas.microsoft.com/office/drawing/2014/main" id="{CFEB036A-B6AB-43C1-815C-E6E9825F6BA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9" descr="Ảnh15">
            <a:extLst>
              <a:ext uri="{FF2B5EF4-FFF2-40B4-BE49-F238E27FC236}">
                <a16:creationId xmlns:a16="http://schemas.microsoft.com/office/drawing/2014/main" id="{C586F0B1-8903-442E-A5F4-63A720CC21E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2286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0" descr="Ảnh15">
            <a:extLst>
              <a:ext uri="{FF2B5EF4-FFF2-40B4-BE49-F238E27FC236}">
                <a16:creationId xmlns:a16="http://schemas.microsoft.com/office/drawing/2014/main" id="{FDD56E33-71A4-48D8-9154-1709D757908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76171">
            <a:off x="1676400" y="6019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1" descr="Ảnh15">
            <a:extLst>
              <a:ext uri="{FF2B5EF4-FFF2-40B4-BE49-F238E27FC236}">
                <a16:creationId xmlns:a16="http://schemas.microsoft.com/office/drawing/2014/main" id="{06793F5F-5D1D-4FC1-BA8C-21420E8B2D2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6019800"/>
            <a:ext cx="6858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" descr="Animate">
            <a:extLst>
              <a:ext uri="{FF2B5EF4-FFF2-40B4-BE49-F238E27FC236}">
                <a16:creationId xmlns:a16="http://schemas.microsoft.com/office/drawing/2014/main" id="{C7DE7436-F61B-428C-97A1-390386F7F33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32769" y="3345657"/>
            <a:ext cx="6816725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5" descr="Animate">
            <a:extLst>
              <a:ext uri="{FF2B5EF4-FFF2-40B4-BE49-F238E27FC236}">
                <a16:creationId xmlns:a16="http://schemas.microsoft.com/office/drawing/2014/main" id="{8FEECC8B-57BF-406C-8941-ACBB33065DC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2807" y="3383757"/>
            <a:ext cx="6791325" cy="11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6" descr="Animate">
            <a:extLst>
              <a:ext uri="{FF2B5EF4-FFF2-40B4-BE49-F238E27FC236}">
                <a16:creationId xmlns:a16="http://schemas.microsoft.com/office/drawing/2014/main" id="{CCFC2405-27C1-4EAA-A78F-E70FE9C7A4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069388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7" descr="Animate">
            <a:extLst>
              <a:ext uri="{FF2B5EF4-FFF2-40B4-BE49-F238E27FC236}">
                <a16:creationId xmlns:a16="http://schemas.microsoft.com/office/drawing/2014/main" id="{52B5CA83-28A1-44F3-AE71-CAA35A9102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748463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7" descr="nenn">
            <a:extLst>
              <a:ext uri="{FF2B5EF4-FFF2-40B4-BE49-F238E27FC236}">
                <a16:creationId xmlns:a16="http://schemas.microsoft.com/office/drawing/2014/main" id="{8333D48E-58EC-44D6-AC80-C59DAA69499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5257801"/>
            <a:ext cx="3048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WordArt 24">
            <a:extLst>
              <a:ext uri="{FF2B5EF4-FFF2-40B4-BE49-F238E27FC236}">
                <a16:creationId xmlns:a16="http://schemas.microsoft.com/office/drawing/2014/main" id="{86995DE2-70F9-41A6-983D-7F8B8976480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19400" y="1600200"/>
            <a:ext cx="6553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3085" name="WordArt 25">
            <a:extLst>
              <a:ext uri="{FF2B5EF4-FFF2-40B4-BE49-F238E27FC236}">
                <a16:creationId xmlns:a16="http://schemas.microsoft.com/office/drawing/2014/main" id="{BB70088A-D148-4BE9-AAD0-1009AE1E65E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4114800"/>
            <a:ext cx="81534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SỐ CÓ BỐN CHỮ SỐ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tiếp theo – tr. 96 )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hlinkClick r:id="rId2" action="ppaction://hlinksldjump"/>
            <a:extLst>
              <a:ext uri="{FF2B5EF4-FFF2-40B4-BE49-F238E27FC236}">
                <a16:creationId xmlns:a16="http://schemas.microsoft.com/office/drawing/2014/main" id="{3A4BA546-3A23-4EBB-B8CB-30B539F13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8400" y="6553201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prstClr val="black"/>
                </a:solidFill>
              </a:rPr>
              <a:t>1</a:t>
            </a:r>
          </a:p>
        </p:txBody>
      </p:sp>
      <p:pic>
        <p:nvPicPr>
          <p:cNvPr id="4099" name="Picture 3" descr="64">
            <a:extLst>
              <a:ext uri="{FF2B5EF4-FFF2-40B4-BE49-F238E27FC236}">
                <a16:creationId xmlns:a16="http://schemas.microsoft.com/office/drawing/2014/main" id="{DAB3A20E-D562-4437-9AE2-B69AABFE5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19400"/>
            <a:ext cx="2952750" cy="340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4" name="AutoShape 6">
            <a:extLst>
              <a:ext uri="{FF2B5EF4-FFF2-40B4-BE49-F238E27FC236}">
                <a16:creationId xmlns:a16="http://schemas.microsoft.com/office/drawing/2014/main" id="{A538339A-98E5-41B4-984F-939BB2E09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1000"/>
            <a:ext cx="4876800" cy="2057400"/>
          </a:xfrm>
          <a:prstGeom prst="wedgeRoundRectCallout">
            <a:avLst>
              <a:gd name="adj1" fmla="val -39245"/>
              <a:gd name="adj2" fmla="val 14745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4800" b="1">
                <a:solidFill>
                  <a:srgbClr val="FFFF00"/>
                </a:solidFill>
              </a:rPr>
              <a:t>Kiểm tra bài cũ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7">
            <a:extLst>
              <a:ext uri="{FF2B5EF4-FFF2-40B4-BE49-F238E27FC236}">
                <a16:creationId xmlns:a16="http://schemas.microsoft.com/office/drawing/2014/main" id="{D8FDC9BC-0CBD-415C-BFEC-D85B0ED410DE}"/>
              </a:ext>
            </a:extLst>
          </p:cNvPr>
          <p:cNvGrpSpPr>
            <a:grpSpLocks/>
          </p:cNvGrpSpPr>
          <p:nvPr/>
        </p:nvGrpSpPr>
        <p:grpSpPr bwMode="auto">
          <a:xfrm>
            <a:off x="1752601" y="1905001"/>
            <a:ext cx="3438525" cy="538163"/>
            <a:chOff x="144" y="1305"/>
            <a:chExt cx="2166" cy="339"/>
          </a:xfrm>
        </p:grpSpPr>
        <p:sp>
          <p:nvSpPr>
            <p:cNvPr id="5136" name="Text Box 190">
              <a:extLst>
                <a:ext uri="{FF2B5EF4-FFF2-40B4-BE49-F238E27FC236}">
                  <a16:creationId xmlns:a16="http://schemas.microsoft.com/office/drawing/2014/main" id="{F13D8868-B5C5-4A5E-8273-FA3CC95C11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1314"/>
              <a:ext cx="178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 i="1">
                  <a:solidFill>
                    <a:prstClr val="black"/>
                  </a:solidFill>
                  <a:latin typeface="Times New Roman" panose="02020603050405020304" pitchFamily="18" charset="0"/>
                </a:rPr>
                <a:t> Viết các số sau:</a:t>
              </a:r>
            </a:p>
          </p:txBody>
        </p:sp>
        <p:sp>
          <p:nvSpPr>
            <p:cNvPr id="5137" name="Oval 191">
              <a:extLst>
                <a:ext uri="{FF2B5EF4-FFF2-40B4-BE49-F238E27FC236}">
                  <a16:creationId xmlns:a16="http://schemas.microsoft.com/office/drawing/2014/main" id="{183729BA-3E55-4452-B4A6-FC669021B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305"/>
              <a:ext cx="358" cy="339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prstClr val="black"/>
                  </a:solidFill>
                  <a:latin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2240" name="Text Box 192">
            <a:extLst>
              <a:ext uri="{FF2B5EF4-FFF2-40B4-BE49-F238E27FC236}">
                <a16:creationId xmlns:a16="http://schemas.microsoft.com/office/drawing/2014/main" id="{A7254A83-450D-4577-9BFD-63E40D936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514601"/>
            <a:ext cx="563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- Bốn nghìn hai trăm linh sáu</a:t>
            </a:r>
          </a:p>
        </p:txBody>
      </p:sp>
      <p:sp>
        <p:nvSpPr>
          <p:cNvPr id="2241" name="Text Box 193">
            <a:extLst>
              <a:ext uri="{FF2B5EF4-FFF2-40B4-BE49-F238E27FC236}">
                <a16:creationId xmlns:a16="http://schemas.microsoft.com/office/drawing/2014/main" id="{C4670F10-FBB6-4A74-8C96-DAD2A1209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6" y="3048001"/>
            <a:ext cx="6753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</a:rPr>
              <a:t>- Ba nghìn không trăm năm mươi chín</a:t>
            </a:r>
          </a:p>
        </p:txBody>
      </p:sp>
      <p:grpSp>
        <p:nvGrpSpPr>
          <p:cNvPr id="3" name="Group 198">
            <a:extLst>
              <a:ext uri="{FF2B5EF4-FFF2-40B4-BE49-F238E27FC236}">
                <a16:creationId xmlns:a16="http://schemas.microsoft.com/office/drawing/2014/main" id="{9D605D8B-00C2-4CCB-BE24-C98BF6F973A8}"/>
              </a:ext>
            </a:extLst>
          </p:cNvPr>
          <p:cNvGrpSpPr>
            <a:grpSpLocks/>
          </p:cNvGrpSpPr>
          <p:nvPr/>
        </p:nvGrpSpPr>
        <p:grpSpPr bwMode="auto">
          <a:xfrm>
            <a:off x="1828801" y="4191001"/>
            <a:ext cx="3438525" cy="538163"/>
            <a:chOff x="192" y="2784"/>
            <a:chExt cx="2166" cy="339"/>
          </a:xfrm>
        </p:grpSpPr>
        <p:sp>
          <p:nvSpPr>
            <p:cNvPr id="5134" name="Text Box 195">
              <a:extLst>
                <a:ext uri="{FF2B5EF4-FFF2-40B4-BE49-F238E27FC236}">
                  <a16:creationId xmlns:a16="http://schemas.microsoft.com/office/drawing/2014/main" id="{E4498C7E-5335-4FD3-8A4E-1A67C2837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" y="2793"/>
              <a:ext cx="178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800" b="1" i="1">
                  <a:solidFill>
                    <a:prstClr val="black"/>
                  </a:solidFill>
                  <a:latin typeface="Times New Roman" panose="02020603050405020304" pitchFamily="18" charset="0"/>
                </a:rPr>
                <a:t> Đọc các số sau:</a:t>
              </a:r>
            </a:p>
          </p:txBody>
        </p:sp>
        <p:sp>
          <p:nvSpPr>
            <p:cNvPr id="5135" name="Oval 196">
              <a:extLst>
                <a:ext uri="{FF2B5EF4-FFF2-40B4-BE49-F238E27FC236}">
                  <a16:creationId xmlns:a16="http://schemas.microsoft.com/office/drawing/2014/main" id="{BB76C442-9BBA-47CD-83F6-4964000D6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784"/>
              <a:ext cx="358" cy="339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prstClr val="black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2247" name="Text Box 199">
            <a:extLst>
              <a:ext uri="{FF2B5EF4-FFF2-40B4-BE49-F238E27FC236}">
                <a16:creationId xmlns:a16="http://schemas.microsoft.com/office/drawing/2014/main" id="{CE0E0261-7B3F-4307-83AE-FF155B564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876801"/>
            <a:ext cx="152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prstClr val="black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800" b="1">
                <a:solidFill>
                  <a:prstClr val="black"/>
                </a:solidFill>
                <a:latin typeface="Times New Roman" panose="02020603050405020304" pitchFamily="18" charset="0"/>
              </a:rPr>
              <a:t>3407</a:t>
            </a:r>
          </a:p>
        </p:txBody>
      </p:sp>
      <p:sp>
        <p:nvSpPr>
          <p:cNvPr id="2248" name="Text Box 200">
            <a:extLst>
              <a:ext uri="{FF2B5EF4-FFF2-40B4-BE49-F238E27FC236}">
                <a16:creationId xmlns:a16="http://schemas.microsoft.com/office/drawing/2014/main" id="{CF8CACA3-98D7-42A0-9D9B-E2379D791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800601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prstClr val="black"/>
                </a:solidFill>
                <a:latin typeface="Times New Roman" panose="02020603050405020304" pitchFamily="18" charset="0"/>
              </a:rPr>
              <a:t>       </a:t>
            </a:r>
            <a:r>
              <a:rPr lang="en-US" altLang="en-US" sz="2800" b="1">
                <a:solidFill>
                  <a:prstClr val="black"/>
                </a:solidFill>
                <a:latin typeface="Times New Roman" panose="02020603050405020304" pitchFamily="18" charset="0"/>
              </a:rPr>
              <a:t> 8022</a:t>
            </a:r>
          </a:p>
        </p:txBody>
      </p:sp>
      <p:sp>
        <p:nvSpPr>
          <p:cNvPr id="2249" name="Text Box 201">
            <a:extLst>
              <a:ext uri="{FF2B5EF4-FFF2-40B4-BE49-F238E27FC236}">
                <a16:creationId xmlns:a16="http://schemas.microsoft.com/office/drawing/2014/main" id="{E970444D-56F9-4AFB-B8BF-B2B87DC7B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800601"/>
            <a:ext cx="396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i="1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prstClr val="black"/>
                </a:solidFill>
                <a:latin typeface="Times New Roman" panose="02020603050405020304" pitchFamily="18" charset="0"/>
              </a:rPr>
              <a:t>        6560            5555</a:t>
            </a:r>
          </a:p>
        </p:txBody>
      </p:sp>
      <p:grpSp>
        <p:nvGrpSpPr>
          <p:cNvPr id="5129" name="Group 8">
            <a:extLst>
              <a:ext uri="{FF2B5EF4-FFF2-40B4-BE49-F238E27FC236}">
                <a16:creationId xmlns:a16="http://schemas.microsoft.com/office/drawing/2014/main" id="{D64BD4E7-3273-49B6-9F5F-C2B95F9BFD1E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0"/>
            <a:ext cx="9144000" cy="6858000"/>
            <a:chOff x="672" y="0"/>
            <a:chExt cx="5760" cy="4320"/>
          </a:xfrm>
        </p:grpSpPr>
        <p:pic>
          <p:nvPicPr>
            <p:cNvPr id="5130" name="Picture 9" descr="BD21325_">
              <a:extLst>
                <a:ext uri="{FF2B5EF4-FFF2-40B4-BE49-F238E27FC236}">
                  <a16:creationId xmlns:a16="http://schemas.microsoft.com/office/drawing/2014/main" id="{F9E3A00E-0E49-4067-A2AE-5C86B0233D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4176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1" name="Picture 10" descr="BD21325_">
              <a:extLst>
                <a:ext uri="{FF2B5EF4-FFF2-40B4-BE49-F238E27FC236}">
                  <a16:creationId xmlns:a16="http://schemas.microsoft.com/office/drawing/2014/main" id="{D9166C6D-FF51-4A33-9DED-D67D9663C8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0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2" name="Picture 11" descr="BD21325_">
              <a:extLst>
                <a:ext uri="{FF2B5EF4-FFF2-40B4-BE49-F238E27FC236}">
                  <a16:creationId xmlns:a16="http://schemas.microsoft.com/office/drawing/2014/main" id="{F59F28F0-8541-48E6-A3DB-ADDF102FE8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8" y="192"/>
              <a:ext cx="144" cy="398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3" name="Picture 12" descr="BD21325_">
              <a:extLst>
                <a:ext uri="{FF2B5EF4-FFF2-40B4-BE49-F238E27FC236}">
                  <a16:creationId xmlns:a16="http://schemas.microsoft.com/office/drawing/2014/main" id="{F67FCC24-9426-4B51-A5EF-3882E04609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0"/>
              <a:ext cx="153" cy="422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0" grpId="0"/>
      <p:bldP spid="2241" grpId="0"/>
      <p:bldP spid="2247" grpId="0"/>
      <p:bldP spid="2248" grpId="0"/>
      <p:bldP spid="22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êu đề 53">
            <a:extLst>
              <a:ext uri="{FF2B5EF4-FFF2-40B4-BE49-F238E27FC236}">
                <a16:creationId xmlns:a16="http://schemas.microsoft.com/office/drawing/2014/main" id="{AF2FD7CD-BE93-46E5-B71E-A8F115E7D4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390F505-5711-4C88-B61A-12678DC4F15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1600200"/>
            <a:ext cx="8915400" cy="19812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dirty="0" err="1"/>
              <a:t>Viết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thành</a:t>
            </a:r>
            <a:r>
              <a:rPr lang="en-US" b="1" dirty="0"/>
              <a:t> </a:t>
            </a:r>
            <a:r>
              <a:rPr lang="en-US" b="1" dirty="0" err="1"/>
              <a:t>tổng</a:t>
            </a:r>
            <a:r>
              <a:rPr lang="en-US" b="1" dirty="0"/>
              <a:t>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b="1" dirty="0"/>
              <a:t> 5247 </a:t>
            </a:r>
            <a:r>
              <a:rPr lang="en-US" dirty="0"/>
              <a:t>=            +            +         +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/>
              <a:t> </a:t>
            </a:r>
            <a:r>
              <a:rPr lang="en-US" b="1" dirty="0"/>
              <a:t>9683</a:t>
            </a:r>
            <a:r>
              <a:rPr lang="en-US" dirty="0"/>
              <a:t> =            +            +         +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8B395CF-1AA0-425E-8459-FD33C368D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2098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5000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E43BEFE5-5EC8-469E-8E6A-CA546AF5F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098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200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93988C0-350A-40CD-AFC5-3DE4CE6F8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209800"/>
            <a:ext cx="76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40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26B76566-97C4-4B82-9D0D-7C961968A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09800"/>
            <a:ext cx="76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903CCD93-4462-4A5B-9674-4EB27AC90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7432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9000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6279343E-1809-4CBA-9AA6-D9A7E6163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743200"/>
            <a:ext cx="1828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600</a:t>
            </a:r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F7291BED-78DE-4B9C-A7D1-177C96AB2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743200"/>
            <a:ext cx="838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80</a:t>
            </a:r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2CB9EBDF-7CBF-4811-A799-DC15EE31F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743200"/>
            <a:ext cx="1390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E7FF71AB-6FAB-416A-97F2-4E4611B9F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200400"/>
            <a:ext cx="8915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 3095 =         +          +      +       =         +      +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 7070 =         +          +      +       =         +     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 8102 =         +          +      +       =         +      +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 6790 =         +          +      +       =         +      +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 4400 =         +          +      +       =         +     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 2005 =         +          +      +       =         +     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prstClr val="black"/>
              </a:solidFill>
            </a:endParaRPr>
          </a:p>
        </p:txBody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EAD5EE21-5B69-4243-84D2-793C28E86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200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3000</a:t>
            </a:r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533B2110-ABC9-439C-BE18-1613DB577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200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0</a:t>
            </a:r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BA9CA447-7B05-43E3-8EA0-A50B789BE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00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90</a:t>
            </a:r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1EF65FE0-29AA-4BC2-A80B-456FED1C8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3975" y="3200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DBA031F2-56B2-4D5F-838F-A0BA6C473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200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3000</a:t>
            </a:r>
          </a:p>
        </p:txBody>
      </p:sp>
      <p:sp>
        <p:nvSpPr>
          <p:cNvPr id="2066" name="Rectangle 18">
            <a:extLst>
              <a:ext uri="{FF2B5EF4-FFF2-40B4-BE49-F238E27FC236}">
                <a16:creationId xmlns:a16="http://schemas.microsoft.com/office/drawing/2014/main" id="{58CEE348-C515-4751-B2D6-5A715E97D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0" y="3200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90</a:t>
            </a:r>
          </a:p>
        </p:txBody>
      </p:sp>
      <p:sp>
        <p:nvSpPr>
          <p:cNvPr id="2067" name="Rectangle 19">
            <a:extLst>
              <a:ext uri="{FF2B5EF4-FFF2-40B4-BE49-F238E27FC236}">
                <a16:creationId xmlns:a16="http://schemas.microsoft.com/office/drawing/2014/main" id="{C51AC48B-AFCC-4167-AFC3-594DE95BB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3250" y="3190875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5</a:t>
            </a:r>
          </a:p>
        </p:txBody>
      </p:sp>
      <p:sp>
        <p:nvSpPr>
          <p:cNvPr id="2068" name="Rectangle 20">
            <a:extLst>
              <a:ext uri="{FF2B5EF4-FFF2-40B4-BE49-F238E27FC236}">
                <a16:creationId xmlns:a16="http://schemas.microsoft.com/office/drawing/2014/main" id="{1C7196AC-1BEE-4D7C-9AA1-2179435A9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810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7000</a:t>
            </a:r>
          </a:p>
        </p:txBody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CC3DB527-A022-4E55-B511-8997AF62C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10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070" name="Rectangle 22">
            <a:extLst>
              <a:ext uri="{FF2B5EF4-FFF2-40B4-BE49-F238E27FC236}">
                <a16:creationId xmlns:a16="http://schemas.microsoft.com/office/drawing/2014/main" id="{15F85005-205F-4D1C-89F8-8406B96BB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810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70</a:t>
            </a:r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D19BFA01-2707-40C0-815B-0A1151615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810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3754D4C4-701C-4043-A708-987C22155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7338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7000</a:t>
            </a:r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E6E9D07F-50B0-43B9-8D2C-802C939F5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0" y="37338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70</a:t>
            </a:r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D75A0B14-86B4-45A8-B9C9-D5CE693CD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343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8000</a:t>
            </a:r>
          </a:p>
        </p:txBody>
      </p:sp>
      <p:sp>
        <p:nvSpPr>
          <p:cNvPr id="2075" name="Rectangle 27">
            <a:extLst>
              <a:ext uri="{FF2B5EF4-FFF2-40B4-BE49-F238E27FC236}">
                <a16:creationId xmlns:a16="http://schemas.microsoft.com/office/drawing/2014/main" id="{1D16D0EC-2AE8-438C-859E-8F8BDC23D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343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2076" name="Rectangle 28">
            <a:extLst>
              <a:ext uri="{FF2B5EF4-FFF2-40B4-BE49-F238E27FC236}">
                <a16:creationId xmlns:a16="http://schemas.microsoft.com/office/drawing/2014/main" id="{C5B63E89-F231-46A4-A7F0-56ABFF44D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4196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077" name="Rectangle 29">
            <a:extLst>
              <a:ext uri="{FF2B5EF4-FFF2-40B4-BE49-F238E27FC236}">
                <a16:creationId xmlns:a16="http://schemas.microsoft.com/office/drawing/2014/main" id="{FE013603-75AE-43B4-B6BE-014E58989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343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078" name="Rectangle 30">
            <a:extLst>
              <a:ext uri="{FF2B5EF4-FFF2-40B4-BE49-F238E27FC236}">
                <a16:creationId xmlns:a16="http://schemas.microsoft.com/office/drawing/2014/main" id="{1C236926-5801-4DA4-95F7-8FF1057E3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343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8000</a:t>
            </a:r>
          </a:p>
        </p:txBody>
      </p:sp>
      <p:sp>
        <p:nvSpPr>
          <p:cNvPr id="2079" name="Rectangle 31">
            <a:extLst>
              <a:ext uri="{FF2B5EF4-FFF2-40B4-BE49-F238E27FC236}">
                <a16:creationId xmlns:a16="http://schemas.microsoft.com/office/drawing/2014/main" id="{B3DC6244-2B9C-4259-A971-64FB08D1B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0300" y="437515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100</a:t>
            </a:r>
          </a:p>
        </p:txBody>
      </p:sp>
      <p:sp>
        <p:nvSpPr>
          <p:cNvPr id="2080" name="Rectangle 32">
            <a:extLst>
              <a:ext uri="{FF2B5EF4-FFF2-40B4-BE49-F238E27FC236}">
                <a16:creationId xmlns:a16="http://schemas.microsoft.com/office/drawing/2014/main" id="{91952CC0-6BAC-4194-B215-A44DC025B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15475" y="43434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081" name="Rectangle 33">
            <a:extLst>
              <a:ext uri="{FF2B5EF4-FFF2-40B4-BE49-F238E27FC236}">
                <a16:creationId xmlns:a16="http://schemas.microsoft.com/office/drawing/2014/main" id="{EC00B93C-474C-4AFE-AA76-4B12B1740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25" y="4953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6000</a:t>
            </a:r>
          </a:p>
        </p:txBody>
      </p:sp>
      <p:sp>
        <p:nvSpPr>
          <p:cNvPr id="2082" name="Rectangle 34">
            <a:extLst>
              <a:ext uri="{FF2B5EF4-FFF2-40B4-BE49-F238E27FC236}">
                <a16:creationId xmlns:a16="http://schemas.microsoft.com/office/drawing/2014/main" id="{86D73CEC-3BCD-44D5-AE25-FF5E8FBC5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953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700</a:t>
            </a:r>
          </a:p>
        </p:txBody>
      </p:sp>
      <p:sp>
        <p:nvSpPr>
          <p:cNvPr id="2083" name="Rectangle 35">
            <a:extLst>
              <a:ext uri="{FF2B5EF4-FFF2-40B4-BE49-F238E27FC236}">
                <a16:creationId xmlns:a16="http://schemas.microsoft.com/office/drawing/2014/main" id="{4BE6CB54-F462-40C0-B021-936C6548C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25" y="4953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90</a:t>
            </a:r>
          </a:p>
        </p:txBody>
      </p:sp>
      <p:sp>
        <p:nvSpPr>
          <p:cNvPr id="2084" name="Rectangle 36">
            <a:extLst>
              <a:ext uri="{FF2B5EF4-FFF2-40B4-BE49-F238E27FC236}">
                <a16:creationId xmlns:a16="http://schemas.microsoft.com/office/drawing/2014/main" id="{241DD252-1269-4066-A816-0892C023C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953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085" name="Rectangle 37">
            <a:extLst>
              <a:ext uri="{FF2B5EF4-FFF2-40B4-BE49-F238E27FC236}">
                <a16:creationId xmlns:a16="http://schemas.microsoft.com/office/drawing/2014/main" id="{2745D6FD-A64E-4DEF-8F4E-434B8A0AF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450" y="4953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6000</a:t>
            </a:r>
          </a:p>
        </p:txBody>
      </p:sp>
      <p:sp>
        <p:nvSpPr>
          <p:cNvPr id="2086" name="Rectangle 38">
            <a:extLst>
              <a:ext uri="{FF2B5EF4-FFF2-40B4-BE49-F238E27FC236}">
                <a16:creationId xmlns:a16="http://schemas.microsoft.com/office/drawing/2014/main" id="{94458F11-E477-4C44-B635-B7ADDADD6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0" y="4953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700</a:t>
            </a:r>
          </a:p>
        </p:txBody>
      </p:sp>
      <p:sp>
        <p:nvSpPr>
          <p:cNvPr id="2087" name="Rectangle 39">
            <a:extLst>
              <a:ext uri="{FF2B5EF4-FFF2-40B4-BE49-F238E27FC236}">
                <a16:creationId xmlns:a16="http://schemas.microsoft.com/office/drawing/2014/main" id="{2B68FC3D-7006-428B-9ADE-867A8C635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4375" y="49530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90</a:t>
            </a:r>
          </a:p>
        </p:txBody>
      </p:sp>
      <p:sp>
        <p:nvSpPr>
          <p:cNvPr id="2088" name="Rectangle 40">
            <a:extLst>
              <a:ext uri="{FF2B5EF4-FFF2-40B4-BE49-F238E27FC236}">
                <a16:creationId xmlns:a16="http://schemas.microsoft.com/office/drawing/2014/main" id="{DABBB226-FEC0-43F1-9A69-09D582A56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5626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4000</a:t>
            </a:r>
          </a:p>
        </p:txBody>
      </p:sp>
      <p:sp>
        <p:nvSpPr>
          <p:cNvPr id="2089" name="Rectangle 41">
            <a:extLst>
              <a:ext uri="{FF2B5EF4-FFF2-40B4-BE49-F238E27FC236}">
                <a16:creationId xmlns:a16="http://schemas.microsoft.com/office/drawing/2014/main" id="{E8A05AC7-848C-4FC6-894A-77144D171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5626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400</a:t>
            </a:r>
          </a:p>
        </p:txBody>
      </p:sp>
      <p:sp>
        <p:nvSpPr>
          <p:cNvPr id="2090" name="Rectangle 42">
            <a:extLst>
              <a:ext uri="{FF2B5EF4-FFF2-40B4-BE49-F238E27FC236}">
                <a16:creationId xmlns:a16="http://schemas.microsoft.com/office/drawing/2014/main" id="{3E39D65E-300D-4054-9404-822FAC827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5626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091" name="Rectangle 43">
            <a:extLst>
              <a:ext uri="{FF2B5EF4-FFF2-40B4-BE49-F238E27FC236}">
                <a16:creationId xmlns:a16="http://schemas.microsoft.com/office/drawing/2014/main" id="{BC5E8FE5-25E3-4E49-A5E2-884582AE7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59435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092" name="Rectangle 44">
            <a:extLst>
              <a:ext uri="{FF2B5EF4-FFF2-40B4-BE49-F238E27FC236}">
                <a16:creationId xmlns:a16="http://schemas.microsoft.com/office/drawing/2014/main" id="{8B629E81-D714-47EF-85A2-E40C75FFA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55626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4000</a:t>
            </a:r>
          </a:p>
        </p:txBody>
      </p:sp>
      <p:sp>
        <p:nvSpPr>
          <p:cNvPr id="2093" name="Rectangle 45">
            <a:extLst>
              <a:ext uri="{FF2B5EF4-FFF2-40B4-BE49-F238E27FC236}">
                <a16:creationId xmlns:a16="http://schemas.microsoft.com/office/drawing/2014/main" id="{D8BBCF6F-C501-474C-BD79-79EA7DBDC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0150" y="55626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400</a:t>
            </a:r>
          </a:p>
        </p:txBody>
      </p:sp>
      <p:sp>
        <p:nvSpPr>
          <p:cNvPr id="2094" name="Rectangle 46">
            <a:extLst>
              <a:ext uri="{FF2B5EF4-FFF2-40B4-BE49-F238E27FC236}">
                <a16:creationId xmlns:a16="http://schemas.microsoft.com/office/drawing/2014/main" id="{A5384613-3682-4F4C-9793-611272859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130925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2000</a:t>
            </a:r>
          </a:p>
        </p:txBody>
      </p:sp>
      <p:sp>
        <p:nvSpPr>
          <p:cNvPr id="2095" name="Rectangle 47">
            <a:extLst>
              <a:ext uri="{FF2B5EF4-FFF2-40B4-BE49-F238E27FC236}">
                <a16:creationId xmlns:a16="http://schemas.microsoft.com/office/drawing/2014/main" id="{7BE30A00-27E7-4ACD-A374-896F72DC5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19125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096" name="Rectangle 48">
            <a:extLst>
              <a:ext uri="{FF2B5EF4-FFF2-40B4-BE49-F238E27FC236}">
                <a16:creationId xmlns:a16="http://schemas.microsoft.com/office/drawing/2014/main" id="{65F9D675-3225-4FFB-BF2C-C2202373F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2125" y="6175375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097" name="Rectangle 49">
            <a:extLst>
              <a:ext uri="{FF2B5EF4-FFF2-40B4-BE49-F238E27FC236}">
                <a16:creationId xmlns:a16="http://schemas.microsoft.com/office/drawing/2014/main" id="{55D08A90-3AA8-4DE2-95F6-92A8AC800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0" y="619760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2098" name="Rectangle 50">
            <a:extLst>
              <a:ext uri="{FF2B5EF4-FFF2-40B4-BE49-F238E27FC236}">
                <a16:creationId xmlns:a16="http://schemas.microsoft.com/office/drawing/2014/main" id="{B183F150-F54C-4E5E-A9EA-3763A8E83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3975" y="6153150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2000</a:t>
            </a:r>
          </a:p>
        </p:txBody>
      </p:sp>
      <p:sp>
        <p:nvSpPr>
          <p:cNvPr id="2099" name="Rectangle 51">
            <a:extLst>
              <a:ext uri="{FF2B5EF4-FFF2-40B4-BE49-F238E27FC236}">
                <a16:creationId xmlns:a16="http://schemas.microsoft.com/office/drawing/2014/main" id="{2DE01395-C921-4681-B677-CF6E06971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8550" y="6213475"/>
            <a:ext cx="121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/>
      <p:bldP spid="2054" grpId="0"/>
      <p:bldP spid="2055" grpId="0"/>
      <p:bldP spid="2056" grpId="0"/>
      <p:bldP spid="2057" grpId="0"/>
      <p:bldP spid="2058" grpId="0"/>
      <p:bldP spid="2059" grpId="0"/>
      <p:bldP spid="2060" grpId="0"/>
      <p:bldP spid="2061" grpId="0"/>
      <p:bldP spid="2062" grpId="0"/>
      <p:bldP spid="2063" grpId="0"/>
      <p:bldP spid="2064" grpId="0"/>
      <p:bldP spid="2065" grpId="0"/>
      <p:bldP spid="2066" grpId="0"/>
      <p:bldP spid="2067" grpId="0"/>
      <p:bldP spid="2068" grpId="0"/>
      <p:bldP spid="2069" grpId="0"/>
      <p:bldP spid="2070" grpId="0"/>
      <p:bldP spid="2071" grpId="0"/>
      <p:bldP spid="2072" grpId="0"/>
      <p:bldP spid="2073" grpId="0"/>
      <p:bldP spid="2074" grpId="0"/>
      <p:bldP spid="2075" grpId="0"/>
      <p:bldP spid="2076" grpId="0"/>
      <p:bldP spid="2077" grpId="0"/>
      <p:bldP spid="2078" grpId="0"/>
      <p:bldP spid="2079" grpId="0"/>
      <p:bldP spid="2080" grpId="0"/>
      <p:bldP spid="2081" grpId="0"/>
      <p:bldP spid="2082" grpId="0"/>
      <p:bldP spid="2083" grpId="0"/>
      <p:bldP spid="2084" grpId="0"/>
      <p:bldP spid="2085" grpId="0"/>
      <p:bldP spid="2086" grpId="0"/>
      <p:bldP spid="2087" grpId="0"/>
      <p:bldP spid="2088" grpId="0"/>
      <p:bldP spid="2089" grpId="0"/>
      <p:bldP spid="2090" grpId="0"/>
      <p:bldP spid="2091" grpId="0"/>
      <p:bldP spid="2092" grpId="0"/>
      <p:bldP spid="2093" grpId="0"/>
      <p:bldP spid="2094" grpId="0"/>
      <p:bldP spid="2095" grpId="0"/>
      <p:bldP spid="2096" grpId="0"/>
      <p:bldP spid="2097" grpId="0"/>
      <p:bldP spid="2098" grpId="0"/>
      <p:bldP spid="20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A412E79C-8F51-439F-AF14-11DB92BFAA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9144000" cy="1981200"/>
          </a:xfrm>
        </p:spPr>
        <p:txBody>
          <a:bodyPr/>
          <a:lstStyle/>
          <a:p>
            <a:pPr marL="609600" indent="-609600" eaLnBrk="1" hangingPunct="1">
              <a:buNone/>
            </a:pPr>
            <a:r>
              <a:rPr lang="en-US" altLang="en-US"/>
              <a:t>      Bài 1 : Viết số thành tổng: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en-US" altLang="en-US"/>
              <a:t>9731 ; 1952 ; 6845 ; 5757 ; 9999</a:t>
            </a:r>
          </a:p>
          <a:p>
            <a:pPr marL="609600" indent="-609600" eaLnBrk="1" hangingPunct="1">
              <a:buNone/>
            </a:pPr>
            <a:r>
              <a:rPr lang="en-US" altLang="en-US"/>
              <a:t>Mẫu: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75601F1-5690-4523-A4B7-8CFCA2C08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743200"/>
            <a:ext cx="6248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9731 = 9000 + 700 + 30 + 1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E279DE1-C99C-45BF-8C28-D73438210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429000"/>
            <a:ext cx="9144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1952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6845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5757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9999 =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E80628C-3A87-4517-ACE5-F0534354E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616325"/>
            <a:ext cx="640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1000 + 900 + 50 + 2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7E214A6B-87C9-4FA7-89B5-59335BCD3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114800"/>
            <a:ext cx="640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6000 + 800 + 40 + 5</a:t>
            </a: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CAA13ABB-2059-4A57-9649-265A3F756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648200"/>
            <a:ext cx="640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5000 + 700 + 50 + 7</a:t>
            </a:r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BB8B10CF-F2CA-4317-8F58-530A90F5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105400"/>
            <a:ext cx="640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9000 + 900 + 90 + 9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078" grpId="0"/>
      <p:bldP spid="3079" grpId="0"/>
      <p:bldP spid="3080" grpId="0"/>
      <p:bldP spid="3081" grpId="0"/>
      <p:bldP spid="30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D9E8EA5-E922-4E66-A8EE-3A603D167C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600200"/>
            <a:ext cx="9144000" cy="19812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Viết số thành tổng:</a:t>
            </a:r>
          </a:p>
          <a:p>
            <a:pPr marL="609600" indent="-609600" eaLnBrk="1" hangingPunct="1">
              <a:buNone/>
            </a:pPr>
            <a:r>
              <a:rPr lang="en-US" altLang="en-US"/>
              <a:t>b) 6006 ; 2002 ; 4700 ; 8010 ; 7508</a:t>
            </a:r>
          </a:p>
          <a:p>
            <a:pPr marL="609600" indent="-609600" eaLnBrk="1" hangingPunct="1">
              <a:buNone/>
            </a:pPr>
            <a:r>
              <a:rPr lang="en-US" altLang="en-US"/>
              <a:t>Mẫu: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81361F5-7628-4DD1-BA94-782DF28C9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743200"/>
            <a:ext cx="3657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6006 = 6000 + 6 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ED4904D-DCCD-406E-9143-17D6050D6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429000"/>
            <a:ext cx="91440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2002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4700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8010 =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prstClr val="black"/>
                </a:solidFill>
              </a:rPr>
              <a:t>7508 =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BD8DAF6-9D5B-4F30-905B-931D2ADC1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616325"/>
            <a:ext cx="3810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2000 +  2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0112CAF-6B5A-404B-82BA-7DDCAFEEA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114800"/>
            <a:ext cx="640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4000 + 700 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4A5E3B29-256C-4562-BAA2-CE8E4FB2A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648200"/>
            <a:ext cx="640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8000 + 10 </a:t>
            </a: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363F72AB-08F6-42BF-B448-46DAFBD9C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105400"/>
            <a:ext cx="640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7000 + 500 + 8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1" grpId="0"/>
      <p:bldP spid="4102" grpId="0"/>
      <p:bldP spid="4103" grpId="0"/>
      <p:bldP spid="4104" grpId="0"/>
      <p:bldP spid="41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A0AFD21-7F2F-48E7-A558-5381FE3C67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382000" cy="3535362"/>
          </a:xfrm>
        </p:spPr>
        <p:txBody>
          <a:bodyPr/>
          <a:lstStyle/>
          <a:p>
            <a:pPr algn="l" eaLnBrk="1" hangingPunct="1"/>
            <a:r>
              <a:rPr lang="en-US" altLang="en-US" sz="3200">
                <a:solidFill>
                  <a:srgbClr val="FF0000"/>
                </a:solidFill>
              </a:rPr>
              <a:t>Bài2</a:t>
            </a:r>
            <a:r>
              <a:rPr lang="en-US" altLang="en-US" sz="3200"/>
              <a:t>: Viết các tổng (theo mẫu):</a:t>
            </a:r>
            <a:br>
              <a:rPr lang="en-US" altLang="en-US" sz="3200"/>
            </a:br>
            <a:r>
              <a:rPr lang="en-US" altLang="en-US" sz="3200"/>
              <a:t>a) 4000 + 500 + 60 + 7 =</a:t>
            </a:r>
            <a:br>
              <a:rPr lang="en-US" altLang="en-US" sz="3200"/>
            </a:br>
            <a:r>
              <a:rPr lang="en-US" altLang="en-US" sz="3200"/>
              <a:t>    3000 + 600 + 10 + 2 =</a:t>
            </a:r>
            <a:br>
              <a:rPr lang="en-US" altLang="en-US" sz="3200"/>
            </a:br>
            <a:r>
              <a:rPr lang="en-US" altLang="en-US" sz="3200"/>
              <a:t>    7000 + 900 + 90 + 9 =</a:t>
            </a:r>
            <a:br>
              <a:rPr lang="en-US" altLang="en-US" sz="3200"/>
            </a:br>
            <a:r>
              <a:rPr lang="en-US" altLang="en-US" sz="3200"/>
              <a:t>    8000 + 100 + 50 + 9 =</a:t>
            </a:r>
            <a:br>
              <a:rPr lang="en-US" altLang="en-US" sz="3200"/>
            </a:br>
            <a:r>
              <a:rPr lang="en-US" altLang="en-US" sz="3200"/>
              <a:t>    5000 + 500 + 50 + 5 =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4051A864-03C2-46AE-B40E-BF633DC5D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914400"/>
            <a:ext cx="198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4567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A74C9D0-CC26-4B40-BC3D-08CA070A2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322638"/>
            <a:ext cx="8382000" cy="353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br>
              <a:rPr lang="en-US" altLang="en-US" sz="3200">
                <a:solidFill>
                  <a:srgbClr val="1F497D"/>
                </a:solidFill>
              </a:rPr>
            </a:br>
            <a:r>
              <a:rPr lang="en-US" altLang="en-US" sz="3200">
                <a:solidFill>
                  <a:srgbClr val="1F497D"/>
                </a:solidFill>
              </a:rPr>
              <a:t>b) 9000 + 10 + 5 =</a:t>
            </a:r>
            <a:br>
              <a:rPr lang="en-US" altLang="en-US" sz="3200">
                <a:solidFill>
                  <a:srgbClr val="1F497D"/>
                </a:solidFill>
              </a:rPr>
            </a:br>
            <a:r>
              <a:rPr lang="en-US" altLang="en-US" sz="3200">
                <a:solidFill>
                  <a:srgbClr val="1F497D"/>
                </a:solidFill>
              </a:rPr>
              <a:t>    4000 + 400 + 4 =</a:t>
            </a:r>
            <a:br>
              <a:rPr lang="en-US" altLang="en-US" sz="3200">
                <a:solidFill>
                  <a:srgbClr val="1F497D"/>
                </a:solidFill>
              </a:rPr>
            </a:br>
            <a:r>
              <a:rPr lang="en-US" altLang="en-US" sz="3200">
                <a:solidFill>
                  <a:srgbClr val="1F497D"/>
                </a:solidFill>
              </a:rPr>
              <a:t>    6000 + 10 + 2 =</a:t>
            </a:r>
            <a:br>
              <a:rPr lang="en-US" altLang="en-US" sz="3200">
                <a:solidFill>
                  <a:srgbClr val="1F497D"/>
                </a:solidFill>
              </a:rPr>
            </a:br>
            <a:r>
              <a:rPr lang="en-US" altLang="en-US" sz="3200">
                <a:solidFill>
                  <a:srgbClr val="1F497D"/>
                </a:solidFill>
              </a:rPr>
              <a:t>    2000 + 20 =</a:t>
            </a:r>
            <a:br>
              <a:rPr lang="en-US" altLang="en-US" sz="3200">
                <a:solidFill>
                  <a:srgbClr val="1F497D"/>
                </a:solidFill>
              </a:rPr>
            </a:br>
            <a:r>
              <a:rPr lang="en-US" altLang="en-US" sz="3200">
                <a:solidFill>
                  <a:srgbClr val="1F497D"/>
                </a:solidFill>
              </a:rPr>
              <a:t>    5000 + 9 =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4485734-9BDE-4B2B-B2DD-90A8ABC8C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962400"/>
            <a:ext cx="198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9015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6665FAB1-D2DE-447A-A1F3-7DE460FCB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447800"/>
            <a:ext cx="198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3612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267996DE-5D09-4C60-9AF2-1CAAA0F42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905000"/>
            <a:ext cx="198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7999</a:t>
            </a: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0195A269-1297-4A1C-9350-75A312E90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2438400"/>
            <a:ext cx="198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8159</a:t>
            </a:r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E4089034-9333-4EEA-8A60-C29CCC521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971800"/>
            <a:ext cx="198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5555</a:t>
            </a:r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599E6F13-A19D-4A50-AB79-A2C034E64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495800"/>
            <a:ext cx="198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4404</a:t>
            </a:r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393EF6D0-AF6B-44DB-8DB2-4FC67937A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6650" y="4984750"/>
            <a:ext cx="198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6012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C77D62DB-6401-43D9-84E5-4EC7622F5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8150" y="5495925"/>
            <a:ext cx="198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2020</a:t>
            </a:r>
          </a:p>
        </p:txBody>
      </p:sp>
      <p:sp>
        <p:nvSpPr>
          <p:cNvPr id="5134" name="Rectangle 14">
            <a:extLst>
              <a:ext uri="{FF2B5EF4-FFF2-40B4-BE49-F238E27FC236}">
                <a16:creationId xmlns:a16="http://schemas.microsoft.com/office/drawing/2014/main" id="{F95DE647-BD32-47A2-8DFC-7C49D2897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5978525"/>
            <a:ext cx="1981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5009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6" grpId="0"/>
      <p:bldP spid="5127" grpId="0"/>
      <p:bldP spid="5128" grpId="0"/>
      <p:bldP spid="5129" grpId="0"/>
      <p:bldP spid="5130" grpId="0"/>
      <p:bldP spid="5131" grpId="0"/>
      <p:bldP spid="5132" grpId="0"/>
      <p:bldP spid="5133" grpId="0"/>
      <p:bldP spid="51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8F350357-C9CC-4219-BFD7-7A4BF63D41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752600"/>
            <a:ext cx="9144000" cy="243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Bài 3: </a:t>
            </a:r>
            <a:r>
              <a:rPr lang="en-US" altLang="en-US"/>
              <a:t>Viết số, biết số đó gồm: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a)Tám nghìn,năm trăm, năm chục, năm đơn vị: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b)Tám nghìn,năm trăm, năm chục: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c)Tám nghìn,năm trăm: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1BBB616-BF10-43BE-B0A4-9901A2988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8400" y="2254250"/>
            <a:ext cx="152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8555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1D196CE-ACB8-44AE-A930-554E63497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743200"/>
            <a:ext cx="152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8550</a:t>
            </a: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5A098DB-2C56-49FA-AE16-DD842225F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2225" y="3289300"/>
            <a:ext cx="152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0000FF"/>
                </a:solidFill>
              </a:rPr>
              <a:t>8500</a:t>
            </a: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2A748D87-614D-4F44-9CAF-A8210D2C7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038600"/>
            <a:ext cx="8610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prstClr val="black"/>
                </a:solidFill>
              </a:rPr>
              <a:t>4. Viết các số có bốn chữ số, các chữ số của mỗi số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prstClr val="black"/>
                </a:solidFill>
              </a:rPr>
              <a:t> đều giống nhau:</a:t>
            </a: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F2B84B0E-D00F-48C6-BEE1-B69E9B058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054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1111 ;</a:t>
            </a: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18EA90C4-21AA-44B2-8727-60C178017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054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2222 ;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60ED8F7F-7EDC-4B99-8F6E-625CF1DA5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1054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3333 ;</a:t>
            </a:r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AB64D930-3E5F-49EB-843C-93DFC79A9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1054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4444 ;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D5E6C8A7-6A1A-4C1E-BF43-8CA2E897D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1054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5555 ;</a:t>
            </a:r>
          </a:p>
        </p:txBody>
      </p:sp>
      <p:sp>
        <p:nvSpPr>
          <p:cNvPr id="6158" name="Rectangle 14">
            <a:extLst>
              <a:ext uri="{FF2B5EF4-FFF2-40B4-BE49-F238E27FC236}">
                <a16:creationId xmlns:a16="http://schemas.microsoft.com/office/drawing/2014/main" id="{F4AD48F5-FBF6-4CA7-A146-D71F02E4D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095875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6666 ;</a:t>
            </a:r>
          </a:p>
        </p:txBody>
      </p:sp>
      <p:sp>
        <p:nvSpPr>
          <p:cNvPr id="6159" name="Rectangle 15">
            <a:extLst>
              <a:ext uri="{FF2B5EF4-FFF2-40B4-BE49-F238E27FC236}">
                <a16:creationId xmlns:a16="http://schemas.microsoft.com/office/drawing/2014/main" id="{07B585AA-EAA5-49CB-B98C-8B42C2A70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1722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7777 ;</a:t>
            </a:r>
          </a:p>
        </p:txBody>
      </p:sp>
      <p:sp>
        <p:nvSpPr>
          <p:cNvPr id="6160" name="Rectangle 16">
            <a:extLst>
              <a:ext uri="{FF2B5EF4-FFF2-40B4-BE49-F238E27FC236}">
                <a16:creationId xmlns:a16="http://schemas.microsoft.com/office/drawing/2014/main" id="{AA9ADC7D-0D4C-4E0C-829C-7784E07F4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0" y="61722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CC0000"/>
                </a:solidFill>
              </a:rPr>
              <a:t>8888 ;</a:t>
            </a:r>
          </a:p>
        </p:txBody>
      </p:sp>
      <p:sp>
        <p:nvSpPr>
          <p:cNvPr id="6161" name="Rectangle 17">
            <a:extLst>
              <a:ext uri="{FF2B5EF4-FFF2-40B4-BE49-F238E27FC236}">
                <a16:creationId xmlns:a16="http://schemas.microsoft.com/office/drawing/2014/main" id="{332FB5A9-26E4-4B22-9E39-D669B13D5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2075" y="6172200"/>
            <a:ext cx="1676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FF"/>
                </a:solidFill>
              </a:rPr>
              <a:t>9999 .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2" grpId="0" animBg="1"/>
      <p:bldP spid="6153" grpId="0"/>
      <p:bldP spid="6154" grpId="0"/>
      <p:bldP spid="6155" grpId="0"/>
      <p:bldP spid="6156" grpId="0"/>
      <p:bldP spid="6157" grpId="0"/>
      <p:bldP spid="6158" grpId="0"/>
      <p:bldP spid="6159" grpId="0"/>
      <p:bldP spid="6160" grpId="0"/>
      <p:bldP spid="6161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623</Words>
  <Application>Microsoft Office PowerPoint</Application>
  <PresentationFormat>Widescreen</PresentationFormat>
  <Paragraphs>174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Bài2: Viết các tổng (theo mẫu): a) 4000 + 500 + 60 + 7 =     3000 + 600 + 10 + 2 =     7000 + 900 + 90 + 9 =     8000 + 100 + 50 + 9 =     5000 + 500 + 50 + 5 =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2021-01-17T13:05:08Z</dcterms:created>
  <dcterms:modified xsi:type="dcterms:W3CDTF">2021-01-17T13:05:20Z</dcterms:modified>
</cp:coreProperties>
</file>