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258" r:id="rId3"/>
    <p:sldId id="284" r:id="rId4"/>
    <p:sldId id="321" r:id="rId5"/>
    <p:sldId id="316" r:id="rId6"/>
    <p:sldId id="323" r:id="rId7"/>
    <p:sldId id="319" r:id="rId8"/>
    <p:sldId id="318" r:id="rId9"/>
    <p:sldId id="324" r:id="rId10"/>
    <p:sldId id="32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220080-34D8-4C8C-843F-B8C2088CDE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1EDC6-8CC3-454B-B772-B4BF7BD1ECE4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12A089-4CD8-4348-85ED-200A710986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F8D967-B4D5-494D-8CCF-3D3370E25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9D6BB-CB8C-47AD-BEE7-D77A45D79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04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A7E5BC-5111-448F-9D69-2E11A0085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0DE03-FB65-49AF-BD6F-CAD43FC923AF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4631BA-E4D7-4D4A-95D9-9A5F2F51D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B0E38E-58D4-4923-B559-C06B09A36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E261E-A593-4DF2-AF18-6A5CBA217F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88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37B96E-2123-493D-8048-8F0B4EA5D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34A7-4734-408D-9850-72A97CA186A8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A9D5C9-8C2C-43DB-BFD5-2FCF7A383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C5A93F-0600-42E5-BB0E-F8099F8DB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E4728-C024-4799-948B-1741BAEBD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64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A9CAF5-EC4E-41C7-8202-E69D33D76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780F1-9B83-4E07-B622-49BAC79F5804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A18218-7402-4BF4-BED0-13357AEE3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3A1765-B1DB-41ED-AB5C-4D733CBF4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C67AC-5C2C-4638-9557-46CB10384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35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629E2A-9887-4DC7-8807-1D1116B30C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3293-C7CE-410D-908C-F8FFB497A9BC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A2BDE1-D59E-4DC5-AEB3-4D59D82280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F01C33-EB8F-45AF-BF57-EF98090A5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5F51C-EA29-4979-BC57-DEB67C2F62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FB8692-1C64-4797-9998-71EEF0B73E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85CB3-6AED-4182-A598-EED7539A6230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4B68E-6497-4F3B-A63A-31EC9517A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38BC8-C1F1-4457-8167-587AD554B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7F3AE-924C-459D-9EAE-48C81029D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43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0E9290-F7EF-4E8C-848C-0135CCB327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B265-13B5-4259-8609-687556BBFAAA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48A9D4-3E1D-4405-9F1A-8F6FCDCBB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872741-CFC8-4A88-8694-FFB29340B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FB0CE-5479-41B4-9B12-D802E535A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71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1A54E8-49C7-4472-8C4D-EEAEFC4EF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00B99-BA38-4CFF-8120-092BAFE7BACA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8D5E9C-C428-48B2-B507-9FEC7605F7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0C8C7D-E1E7-48D4-AA50-A6F0CFC41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4A3B5-7351-4CE7-906B-F36EBE775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41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472C66-C82D-4677-BA35-9519406535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F54B5-0CE4-4558-9F9C-9F95B933AB3B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1FE527-E1AE-4495-ABFF-E5C20ECFD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820F92-2098-4846-97DB-9BD34907F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21B1E-AAAC-43B8-BFDF-2A0349C056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16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D42E47-09D8-413F-BC8A-B1FB3865B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ADDE7-212B-42D5-A5ED-F2F346922572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87604D-35FD-4F16-A196-46144D777B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1FC3DA-64B4-4766-AE88-EC50E98363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D94BD-EBD1-4B15-9E28-A35C5AFB2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4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46A465-468F-4F81-B916-427F23DF1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11FD5-BFE6-4D33-959E-DBD3F5DB168B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FCA61-8E5C-457B-BDDD-DAB14EAD34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B6481E-FF33-45E3-BEDA-6115A60A3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381C1-A634-4D8C-B23A-BF9F3868D8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44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869C256-093E-4414-8DE6-38BEF32C7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DECA62-C4A7-4608-89D0-7487FBCE2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B68076C7-1A26-48E5-B3CE-51F2F00759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C8331DC2-8550-4FDB-AF4E-BB044F0FACDD}" type="datetimeFigureOut">
              <a:rPr lang="en-US"/>
              <a:pPr>
                <a:defRPr/>
              </a:pPr>
              <a:t>11/1/2020</a:t>
            </a:fld>
            <a:endParaRPr 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AC921932-6087-4D68-85E9-2B6DA7DB99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B23EAF28-FDCA-44C9-B8CF-15E218A215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7FEE19-2876-405D-8F83-80D7ECA9F6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1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NHAC%204\Dieu%20Buon%20Phuong%20Nam%20(Instrumental)%20-%20Hoa%20Tau.mp3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4">
            <a:extLst>
              <a:ext uri="{FF2B5EF4-FFF2-40B4-BE49-F238E27FC236}">
                <a16:creationId xmlns:a16="http://schemas.microsoft.com/office/drawing/2014/main" id="{CFA6F69D-22FD-44B8-82AD-6B8A0D3B63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352800"/>
            <a:ext cx="464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 THU CỦA EM</a:t>
            </a:r>
          </a:p>
        </p:txBody>
      </p:sp>
      <p:pic>
        <p:nvPicPr>
          <p:cNvPr id="5129" name="Picture 9" descr="Objeto_0041">
            <a:extLst>
              <a:ext uri="{FF2B5EF4-FFF2-40B4-BE49-F238E27FC236}">
                <a16:creationId xmlns:a16="http://schemas.microsoft.com/office/drawing/2014/main" id="{8334219A-6819-45C3-8982-52C76F5BC8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71800"/>
            <a:ext cx="342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7" descr="729747d8za2kbusq">
            <a:extLst>
              <a:ext uri="{FF2B5EF4-FFF2-40B4-BE49-F238E27FC236}">
                <a16:creationId xmlns:a16="http://schemas.microsoft.com/office/drawing/2014/main" id="{8EA5BDA2-433A-4834-A2AB-5BB73752DD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0" y="6067426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" descr="729747d8za2kbusq">
            <a:extLst>
              <a:ext uri="{FF2B5EF4-FFF2-40B4-BE49-F238E27FC236}">
                <a16:creationId xmlns:a16="http://schemas.microsoft.com/office/drawing/2014/main" id="{9C874677-68E8-43DE-B7B3-6B31031007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335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9" descr="1076442l03b3w328d">
            <a:extLst>
              <a:ext uri="{FF2B5EF4-FFF2-40B4-BE49-F238E27FC236}">
                <a16:creationId xmlns:a16="http://schemas.microsoft.com/office/drawing/2014/main" id="{41EE8CA6-8251-4E1E-9567-5188BB1932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7" name="Picture 7" descr="Firewrk5">
            <a:extLst>
              <a:ext uri="{FF2B5EF4-FFF2-40B4-BE49-F238E27FC236}">
                <a16:creationId xmlns:a16="http://schemas.microsoft.com/office/drawing/2014/main" id="{07B152C3-51DF-4015-B00B-4D6605A1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57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12" name="Picture 12" descr="Firewrk5">
            <a:extLst>
              <a:ext uri="{FF2B5EF4-FFF2-40B4-BE49-F238E27FC236}">
                <a16:creationId xmlns:a16="http://schemas.microsoft.com/office/drawing/2014/main" id="{397FDF1D-3B51-4EE9-80EB-3F4556A8C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0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Firewrk8">
            <a:extLst>
              <a:ext uri="{FF2B5EF4-FFF2-40B4-BE49-F238E27FC236}">
                <a16:creationId xmlns:a16="http://schemas.microsoft.com/office/drawing/2014/main" id="{96C4254B-C92A-4D7D-AEF3-8DCC1143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198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Text Box 4" descr="a7598a68f4f8f4c1d5126c81abd1f8e0_38455480">
            <a:extLst>
              <a:ext uri="{FF2B5EF4-FFF2-40B4-BE49-F238E27FC236}">
                <a16:creationId xmlns:a16="http://schemas.microsoft.com/office/drawing/2014/main" id="{5E512B86-4F64-4DF2-87A4-8D929D4F0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191001"/>
            <a:ext cx="1524000" cy="5847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mpd="dbl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800000"/>
                </a:solidFill>
              </a:rPr>
              <a:t>chén</a:t>
            </a:r>
          </a:p>
        </p:txBody>
      </p:sp>
      <p:pic>
        <p:nvPicPr>
          <p:cNvPr id="62477" name="Picture 13" descr="Com-Daoxuan">
            <a:extLst>
              <a:ext uri="{FF2B5EF4-FFF2-40B4-BE49-F238E27FC236}">
                <a16:creationId xmlns:a16="http://schemas.microsoft.com/office/drawing/2014/main" id="{24BD49E8-664D-4EAA-ACD8-7849BFF35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4572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14">
            <a:extLst>
              <a:ext uri="{FF2B5EF4-FFF2-40B4-BE49-F238E27FC236}">
                <a16:creationId xmlns:a16="http://schemas.microsoft.com/office/drawing/2014/main" id="{AB2AC7E2-595F-4251-817E-DA4A259B6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19400"/>
            <a:ext cx="91440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Vật đựng cơm cho mỗi  người trong bữa ăn.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 Box 18">
            <a:extLst>
              <a:ext uri="{FF2B5EF4-FFF2-40B4-BE49-F238E27FC236}">
                <a16:creationId xmlns:a16="http://schemas.microsoft.com/office/drawing/2014/main" id="{D1E82EC0-07AD-4A5C-9D20-6DE56FC45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049463"/>
            <a:ext cx="9682163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3b: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 có vần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nghĩa như sau :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9">
            <a:extLst>
              <a:ext uri="{FF2B5EF4-FFF2-40B4-BE49-F238E27FC236}">
                <a16:creationId xmlns:a16="http://schemas.microsoft.com/office/drawing/2014/main" id="{4D2BDE74-016B-441D-95B7-ADE8E0D1F7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1905000"/>
            <a:ext cx="73914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! </a:t>
            </a:r>
          </a:p>
        </p:txBody>
      </p:sp>
      <p:pic>
        <p:nvPicPr>
          <p:cNvPr id="18442" name="Dieu Buon Phuong Nam (Instrumental) - Hoa Tau.mp3">
            <a:hlinkClick r:id="" action="ppaction://media"/>
            <a:extLst>
              <a:ext uri="{FF2B5EF4-FFF2-40B4-BE49-F238E27FC236}">
                <a16:creationId xmlns:a16="http://schemas.microsoft.com/office/drawing/2014/main" id="{EC348D89-8927-4F3C-A8A9-1E9F6727664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CC"/>
            </a:gs>
            <a:gs pos="100000">
              <a:srgbClr val="FFFF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4">
            <a:extLst>
              <a:ext uri="{FF2B5EF4-FFF2-40B4-BE49-F238E27FC236}">
                <a16:creationId xmlns:a16="http://schemas.microsoft.com/office/drawing/2014/main" id="{A6F81830-E6D2-4B24-BFC0-A1ADA613B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27660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sen</a:t>
            </a:r>
          </a:p>
        </p:txBody>
      </p:sp>
      <p:sp>
        <p:nvSpPr>
          <p:cNvPr id="7179" name="Text Box 4">
            <a:extLst>
              <a:ext uri="{FF2B5EF4-FFF2-40B4-BE49-F238E27FC236}">
                <a16:creationId xmlns:a16="http://schemas.microsoft.com/office/drawing/2014/main" id="{62707397-6D72-47F0-B916-68A26370E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81000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lựu</a:t>
            </a:r>
          </a:p>
        </p:txBody>
      </p:sp>
      <p:sp>
        <p:nvSpPr>
          <p:cNvPr id="7180" name="Text Box 4">
            <a:extLst>
              <a:ext uri="{FF2B5EF4-FFF2-40B4-BE49-F238E27FC236}">
                <a16:creationId xmlns:a16="http://schemas.microsoft.com/office/drawing/2014/main" id="{7E5A722A-9BA5-4360-8FE2-6B0026933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10540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 đãng</a:t>
            </a:r>
          </a:p>
        </p:txBody>
      </p:sp>
      <p:sp>
        <p:nvSpPr>
          <p:cNvPr id="7181" name="Text Box 4">
            <a:extLst>
              <a:ext uri="{FF2B5EF4-FFF2-40B4-BE49-F238E27FC236}">
                <a16:creationId xmlns:a16="http://schemas.microsoft.com/office/drawing/2014/main" id="{5A737322-4BB6-4A0F-8E8F-25EFB37A8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419600"/>
            <a:ext cx="355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chen hoa</a:t>
            </a:r>
          </a:p>
        </p:txBody>
      </p:sp>
      <p:grpSp>
        <p:nvGrpSpPr>
          <p:cNvPr id="3078" name="Group 14">
            <a:extLst>
              <a:ext uri="{FF2B5EF4-FFF2-40B4-BE49-F238E27FC236}">
                <a16:creationId xmlns:a16="http://schemas.microsoft.com/office/drawing/2014/main" id="{B567F0C3-654E-4437-96F6-A16A252DBEBC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1695450" y="2438401"/>
            <a:ext cx="2800350" cy="4251325"/>
            <a:chOff x="2332" y="1554"/>
            <a:chExt cx="1105" cy="1218"/>
          </a:xfrm>
        </p:grpSpPr>
        <p:sp>
          <p:nvSpPr>
            <p:cNvPr id="3081" name="Freeform 15">
              <a:extLst>
                <a:ext uri="{FF2B5EF4-FFF2-40B4-BE49-F238E27FC236}">
                  <a16:creationId xmlns:a16="http://schemas.microsoft.com/office/drawing/2014/main" id="{7CD8700C-5017-46FC-95DD-0656C476C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15 w 61"/>
                <a:gd name="T1" fmla="*/ 30 h 60"/>
                <a:gd name="T2" fmla="*/ 9 w 61"/>
                <a:gd name="T3" fmla="*/ 29 h 60"/>
                <a:gd name="T4" fmla="*/ 4 w 61"/>
                <a:gd name="T5" fmla="*/ 25 h 60"/>
                <a:gd name="T6" fmla="*/ 1 w 61"/>
                <a:gd name="T7" fmla="*/ 21 h 60"/>
                <a:gd name="T8" fmla="*/ 0 w 61"/>
                <a:gd name="T9" fmla="*/ 15 h 60"/>
                <a:gd name="T10" fmla="*/ 1 w 61"/>
                <a:gd name="T11" fmla="*/ 9 h 60"/>
                <a:gd name="T12" fmla="*/ 4 w 61"/>
                <a:gd name="T13" fmla="*/ 4 h 60"/>
                <a:gd name="T14" fmla="*/ 9 w 61"/>
                <a:gd name="T15" fmla="*/ 1 h 60"/>
                <a:gd name="T16" fmla="*/ 15 w 61"/>
                <a:gd name="T17" fmla="*/ 0 h 60"/>
                <a:gd name="T18" fmla="*/ 21 w 61"/>
                <a:gd name="T19" fmla="*/ 1 h 60"/>
                <a:gd name="T20" fmla="*/ 26 w 61"/>
                <a:gd name="T21" fmla="*/ 4 h 60"/>
                <a:gd name="T22" fmla="*/ 29 w 61"/>
                <a:gd name="T23" fmla="*/ 9 h 60"/>
                <a:gd name="T24" fmla="*/ 30 w 61"/>
                <a:gd name="T25" fmla="*/ 15 h 60"/>
                <a:gd name="T26" fmla="*/ 29 w 61"/>
                <a:gd name="T27" fmla="*/ 21 h 60"/>
                <a:gd name="T28" fmla="*/ 26 w 61"/>
                <a:gd name="T29" fmla="*/ 25 h 60"/>
                <a:gd name="T30" fmla="*/ 21 w 61"/>
                <a:gd name="T31" fmla="*/ 29 h 60"/>
                <a:gd name="T32" fmla="*/ 15 w 61"/>
                <a:gd name="T33" fmla="*/ 3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2" name="Freeform 16">
              <a:extLst>
                <a:ext uri="{FF2B5EF4-FFF2-40B4-BE49-F238E27FC236}">
                  <a16:creationId xmlns:a16="http://schemas.microsoft.com/office/drawing/2014/main" id="{4243313A-5A57-4D18-BF5F-71BC1A865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5 w 132"/>
                <a:gd name="T1" fmla="*/ 91 h 182"/>
                <a:gd name="T2" fmla="*/ 41 w 132"/>
                <a:gd name="T3" fmla="*/ 91 h 182"/>
                <a:gd name="T4" fmla="*/ 43 w 132"/>
                <a:gd name="T5" fmla="*/ 87 h 182"/>
                <a:gd name="T6" fmla="*/ 50 w 132"/>
                <a:gd name="T7" fmla="*/ 77 h 182"/>
                <a:gd name="T8" fmla="*/ 57 w 132"/>
                <a:gd name="T9" fmla="*/ 63 h 182"/>
                <a:gd name="T10" fmla="*/ 63 w 132"/>
                <a:gd name="T11" fmla="*/ 46 h 182"/>
                <a:gd name="T12" fmla="*/ 67 w 132"/>
                <a:gd name="T13" fmla="*/ 29 h 182"/>
                <a:gd name="T14" fmla="*/ 65 w 132"/>
                <a:gd name="T15" fmla="*/ 15 h 182"/>
                <a:gd name="T16" fmla="*/ 54 w 132"/>
                <a:gd name="T17" fmla="*/ 5 h 182"/>
                <a:gd name="T18" fmla="*/ 34 w 132"/>
                <a:gd name="T19" fmla="*/ 0 h 182"/>
                <a:gd name="T20" fmla="*/ 13 w 132"/>
                <a:gd name="T21" fmla="*/ 5 h 182"/>
                <a:gd name="T22" fmla="*/ 2 w 132"/>
                <a:gd name="T23" fmla="*/ 15 h 182"/>
                <a:gd name="T24" fmla="*/ 0 w 132"/>
                <a:gd name="T25" fmla="*/ 29 h 182"/>
                <a:gd name="T26" fmla="*/ 3 w 132"/>
                <a:gd name="T27" fmla="*/ 46 h 182"/>
                <a:gd name="T28" fmla="*/ 9 w 132"/>
                <a:gd name="T29" fmla="*/ 63 h 182"/>
                <a:gd name="T30" fmla="*/ 17 w 132"/>
                <a:gd name="T31" fmla="*/ 77 h 182"/>
                <a:gd name="T32" fmla="*/ 23 w 132"/>
                <a:gd name="T33" fmla="*/ 87 h 182"/>
                <a:gd name="T34" fmla="*/ 25 w 132"/>
                <a:gd name="T35" fmla="*/ 9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3" name="Freeform 17">
              <a:extLst>
                <a:ext uri="{FF2B5EF4-FFF2-40B4-BE49-F238E27FC236}">
                  <a16:creationId xmlns:a16="http://schemas.microsoft.com/office/drawing/2014/main" id="{A3144D6E-F92B-4663-B6FA-D93D46F91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5 w 132"/>
                <a:gd name="T1" fmla="*/ 91 h 182"/>
                <a:gd name="T2" fmla="*/ 41 w 132"/>
                <a:gd name="T3" fmla="*/ 91 h 182"/>
                <a:gd name="T4" fmla="*/ 43 w 132"/>
                <a:gd name="T5" fmla="*/ 87 h 182"/>
                <a:gd name="T6" fmla="*/ 50 w 132"/>
                <a:gd name="T7" fmla="*/ 77 h 182"/>
                <a:gd name="T8" fmla="*/ 57 w 132"/>
                <a:gd name="T9" fmla="*/ 63 h 182"/>
                <a:gd name="T10" fmla="*/ 63 w 132"/>
                <a:gd name="T11" fmla="*/ 46 h 182"/>
                <a:gd name="T12" fmla="*/ 67 w 132"/>
                <a:gd name="T13" fmla="*/ 29 h 182"/>
                <a:gd name="T14" fmla="*/ 65 w 132"/>
                <a:gd name="T15" fmla="*/ 15 h 182"/>
                <a:gd name="T16" fmla="*/ 54 w 132"/>
                <a:gd name="T17" fmla="*/ 5 h 182"/>
                <a:gd name="T18" fmla="*/ 34 w 132"/>
                <a:gd name="T19" fmla="*/ 0 h 182"/>
                <a:gd name="T20" fmla="*/ 13 w 132"/>
                <a:gd name="T21" fmla="*/ 5 h 182"/>
                <a:gd name="T22" fmla="*/ 2 w 132"/>
                <a:gd name="T23" fmla="*/ 15 h 182"/>
                <a:gd name="T24" fmla="*/ 0 w 132"/>
                <a:gd name="T25" fmla="*/ 29 h 182"/>
                <a:gd name="T26" fmla="*/ 3 w 132"/>
                <a:gd name="T27" fmla="*/ 46 h 182"/>
                <a:gd name="T28" fmla="*/ 9 w 132"/>
                <a:gd name="T29" fmla="*/ 63 h 182"/>
                <a:gd name="T30" fmla="*/ 17 w 132"/>
                <a:gd name="T31" fmla="*/ 77 h 182"/>
                <a:gd name="T32" fmla="*/ 23 w 132"/>
                <a:gd name="T33" fmla="*/ 87 h 182"/>
                <a:gd name="T34" fmla="*/ 25 w 132"/>
                <a:gd name="T35" fmla="*/ 9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4" name="Freeform 18">
              <a:extLst>
                <a:ext uri="{FF2B5EF4-FFF2-40B4-BE49-F238E27FC236}">
                  <a16:creationId xmlns:a16="http://schemas.microsoft.com/office/drawing/2014/main" id="{35A8F953-166F-4546-BFA3-54E0CF8A4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82 w 177"/>
                <a:gd name="T1" fmla="*/ 72 h 146"/>
                <a:gd name="T2" fmla="*/ 89 w 177"/>
                <a:gd name="T3" fmla="*/ 59 h 146"/>
                <a:gd name="T4" fmla="*/ 86 w 177"/>
                <a:gd name="T5" fmla="*/ 55 h 146"/>
                <a:gd name="T6" fmla="*/ 81 w 177"/>
                <a:gd name="T7" fmla="*/ 45 h 146"/>
                <a:gd name="T8" fmla="*/ 72 w 177"/>
                <a:gd name="T9" fmla="*/ 31 h 146"/>
                <a:gd name="T10" fmla="*/ 61 w 177"/>
                <a:gd name="T11" fmla="*/ 17 h 146"/>
                <a:gd name="T12" fmla="*/ 48 w 177"/>
                <a:gd name="T13" fmla="*/ 6 h 146"/>
                <a:gd name="T14" fmla="*/ 35 w 177"/>
                <a:gd name="T15" fmla="*/ 0 h 146"/>
                <a:gd name="T16" fmla="*/ 20 w 177"/>
                <a:gd name="T17" fmla="*/ 4 h 146"/>
                <a:gd name="T18" fmla="*/ 7 w 177"/>
                <a:gd name="T19" fmla="*/ 19 h 146"/>
                <a:gd name="T20" fmla="*/ 2 w 177"/>
                <a:gd name="T21" fmla="*/ 30 h 146"/>
                <a:gd name="T22" fmla="*/ 0 w 177"/>
                <a:gd name="T23" fmla="*/ 39 h 146"/>
                <a:gd name="T24" fmla="*/ 1 w 177"/>
                <a:gd name="T25" fmla="*/ 47 h 146"/>
                <a:gd name="T26" fmla="*/ 4 w 177"/>
                <a:gd name="T27" fmla="*/ 53 h 146"/>
                <a:gd name="T28" fmla="*/ 9 w 177"/>
                <a:gd name="T29" fmla="*/ 59 h 146"/>
                <a:gd name="T30" fmla="*/ 15 w 177"/>
                <a:gd name="T31" fmla="*/ 63 h 146"/>
                <a:gd name="T32" fmla="*/ 23 w 177"/>
                <a:gd name="T33" fmla="*/ 66 h 146"/>
                <a:gd name="T34" fmla="*/ 31 w 177"/>
                <a:gd name="T35" fmla="*/ 69 h 146"/>
                <a:gd name="T36" fmla="*/ 40 w 177"/>
                <a:gd name="T37" fmla="*/ 71 h 146"/>
                <a:gd name="T38" fmla="*/ 49 w 177"/>
                <a:gd name="T39" fmla="*/ 72 h 146"/>
                <a:gd name="T40" fmla="*/ 58 w 177"/>
                <a:gd name="T41" fmla="*/ 72 h 146"/>
                <a:gd name="T42" fmla="*/ 65 w 177"/>
                <a:gd name="T43" fmla="*/ 73 h 146"/>
                <a:gd name="T44" fmla="*/ 72 w 177"/>
                <a:gd name="T45" fmla="*/ 73 h 146"/>
                <a:gd name="T46" fmla="*/ 77 w 177"/>
                <a:gd name="T47" fmla="*/ 72 h 146"/>
                <a:gd name="T48" fmla="*/ 81 w 177"/>
                <a:gd name="T49" fmla="*/ 72 h 146"/>
                <a:gd name="T50" fmla="*/ 82 w 177"/>
                <a:gd name="T51" fmla="*/ 7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5" name="Freeform 19">
              <a:extLst>
                <a:ext uri="{FF2B5EF4-FFF2-40B4-BE49-F238E27FC236}">
                  <a16:creationId xmlns:a16="http://schemas.microsoft.com/office/drawing/2014/main" id="{727ABACE-08D2-46E0-9E86-86DAF2433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89 w 178"/>
                <a:gd name="T1" fmla="*/ 13 h 143"/>
                <a:gd name="T2" fmla="*/ 82 w 178"/>
                <a:gd name="T3" fmla="*/ 0 h 143"/>
                <a:gd name="T4" fmla="*/ 81 w 178"/>
                <a:gd name="T5" fmla="*/ 0 h 143"/>
                <a:gd name="T6" fmla="*/ 78 w 178"/>
                <a:gd name="T7" fmla="*/ 0 h 143"/>
                <a:gd name="T8" fmla="*/ 73 w 178"/>
                <a:gd name="T9" fmla="*/ 0 h 143"/>
                <a:gd name="T10" fmla="*/ 66 w 178"/>
                <a:gd name="T11" fmla="*/ 0 h 143"/>
                <a:gd name="T12" fmla="*/ 58 w 178"/>
                <a:gd name="T13" fmla="*/ 0 h 143"/>
                <a:gd name="T14" fmla="*/ 50 w 178"/>
                <a:gd name="T15" fmla="*/ 1 h 143"/>
                <a:gd name="T16" fmla="*/ 40 w 178"/>
                <a:gd name="T17" fmla="*/ 2 h 143"/>
                <a:gd name="T18" fmla="*/ 32 w 178"/>
                <a:gd name="T19" fmla="*/ 3 h 143"/>
                <a:gd name="T20" fmla="*/ 23 w 178"/>
                <a:gd name="T21" fmla="*/ 6 h 143"/>
                <a:gd name="T22" fmla="*/ 16 w 178"/>
                <a:gd name="T23" fmla="*/ 9 h 143"/>
                <a:gd name="T24" fmla="*/ 9 w 178"/>
                <a:gd name="T25" fmla="*/ 13 h 143"/>
                <a:gd name="T26" fmla="*/ 4 w 178"/>
                <a:gd name="T27" fmla="*/ 18 h 143"/>
                <a:gd name="T28" fmla="*/ 1 w 178"/>
                <a:gd name="T29" fmla="*/ 25 h 143"/>
                <a:gd name="T30" fmla="*/ 0 w 178"/>
                <a:gd name="T31" fmla="*/ 32 h 143"/>
                <a:gd name="T32" fmla="*/ 2 w 178"/>
                <a:gd name="T33" fmla="*/ 41 h 143"/>
                <a:gd name="T34" fmla="*/ 7 w 178"/>
                <a:gd name="T35" fmla="*/ 52 h 143"/>
                <a:gd name="T36" fmla="*/ 21 w 178"/>
                <a:gd name="T37" fmla="*/ 67 h 143"/>
                <a:gd name="T38" fmla="*/ 35 w 178"/>
                <a:gd name="T39" fmla="*/ 71 h 143"/>
                <a:gd name="T40" fmla="*/ 48 w 178"/>
                <a:gd name="T41" fmla="*/ 66 h 143"/>
                <a:gd name="T42" fmla="*/ 61 w 178"/>
                <a:gd name="T43" fmla="*/ 55 h 143"/>
                <a:gd name="T44" fmla="*/ 73 w 178"/>
                <a:gd name="T45" fmla="*/ 41 h 143"/>
                <a:gd name="T46" fmla="*/ 81 w 178"/>
                <a:gd name="T47" fmla="*/ 27 h 143"/>
                <a:gd name="T48" fmla="*/ 87 w 178"/>
                <a:gd name="T49" fmla="*/ 17 h 143"/>
                <a:gd name="T50" fmla="*/ 89 w 178"/>
                <a:gd name="T51" fmla="*/ 13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6" name="Freeform 20">
              <a:extLst>
                <a:ext uri="{FF2B5EF4-FFF2-40B4-BE49-F238E27FC236}">
                  <a16:creationId xmlns:a16="http://schemas.microsoft.com/office/drawing/2014/main" id="{C090FC0D-CFEB-4E18-938E-B7ED1053A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41 w 132"/>
                <a:gd name="T1" fmla="*/ 0 h 181"/>
                <a:gd name="T2" fmla="*/ 26 w 132"/>
                <a:gd name="T3" fmla="*/ 0 h 181"/>
                <a:gd name="T4" fmla="*/ 24 w 132"/>
                <a:gd name="T5" fmla="*/ 4 h 181"/>
                <a:gd name="T6" fmla="*/ 18 w 132"/>
                <a:gd name="T7" fmla="*/ 14 h 181"/>
                <a:gd name="T8" fmla="*/ 10 w 132"/>
                <a:gd name="T9" fmla="*/ 28 h 181"/>
                <a:gd name="T10" fmla="*/ 4 w 132"/>
                <a:gd name="T11" fmla="*/ 45 h 181"/>
                <a:gd name="T12" fmla="*/ 0 w 132"/>
                <a:gd name="T13" fmla="*/ 61 h 181"/>
                <a:gd name="T14" fmla="*/ 3 w 132"/>
                <a:gd name="T15" fmla="*/ 76 h 181"/>
                <a:gd name="T16" fmla="*/ 12 w 132"/>
                <a:gd name="T17" fmla="*/ 86 h 181"/>
                <a:gd name="T18" fmla="*/ 32 w 132"/>
                <a:gd name="T19" fmla="*/ 90 h 181"/>
                <a:gd name="T20" fmla="*/ 53 w 132"/>
                <a:gd name="T21" fmla="*/ 86 h 181"/>
                <a:gd name="T22" fmla="*/ 64 w 132"/>
                <a:gd name="T23" fmla="*/ 76 h 181"/>
                <a:gd name="T24" fmla="*/ 66 w 132"/>
                <a:gd name="T25" fmla="*/ 61 h 181"/>
                <a:gd name="T26" fmla="*/ 64 w 132"/>
                <a:gd name="T27" fmla="*/ 45 h 181"/>
                <a:gd name="T28" fmla="*/ 57 w 132"/>
                <a:gd name="T29" fmla="*/ 28 h 181"/>
                <a:gd name="T30" fmla="*/ 50 w 132"/>
                <a:gd name="T31" fmla="*/ 14 h 181"/>
                <a:gd name="T32" fmla="*/ 43 w 132"/>
                <a:gd name="T33" fmla="*/ 4 h 181"/>
                <a:gd name="T34" fmla="*/ 4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7" name="Freeform 21">
              <a:extLst>
                <a:ext uri="{FF2B5EF4-FFF2-40B4-BE49-F238E27FC236}">
                  <a16:creationId xmlns:a16="http://schemas.microsoft.com/office/drawing/2014/main" id="{70BD28F1-0FB2-467C-AB44-EE3C5781A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7 w 177"/>
                <a:gd name="T1" fmla="*/ 1 h 144"/>
                <a:gd name="T2" fmla="*/ 0 w 177"/>
                <a:gd name="T3" fmla="*/ 13 h 144"/>
                <a:gd name="T4" fmla="*/ 2 w 177"/>
                <a:gd name="T5" fmla="*/ 17 h 144"/>
                <a:gd name="T6" fmla="*/ 8 w 177"/>
                <a:gd name="T7" fmla="*/ 28 h 144"/>
                <a:gd name="T8" fmla="*/ 16 w 177"/>
                <a:gd name="T9" fmla="*/ 42 h 144"/>
                <a:gd name="T10" fmla="*/ 28 w 177"/>
                <a:gd name="T11" fmla="*/ 55 h 144"/>
                <a:gd name="T12" fmla="*/ 41 w 177"/>
                <a:gd name="T13" fmla="*/ 66 h 144"/>
                <a:gd name="T14" fmla="*/ 54 w 177"/>
                <a:gd name="T15" fmla="*/ 72 h 144"/>
                <a:gd name="T16" fmla="*/ 68 w 177"/>
                <a:gd name="T17" fmla="*/ 69 h 144"/>
                <a:gd name="T18" fmla="*/ 82 w 177"/>
                <a:gd name="T19" fmla="*/ 53 h 144"/>
                <a:gd name="T20" fmla="*/ 87 w 177"/>
                <a:gd name="T21" fmla="*/ 43 h 144"/>
                <a:gd name="T22" fmla="*/ 88 w 177"/>
                <a:gd name="T23" fmla="*/ 34 h 144"/>
                <a:gd name="T24" fmla="*/ 88 w 177"/>
                <a:gd name="T25" fmla="*/ 25 h 144"/>
                <a:gd name="T26" fmla="*/ 85 w 177"/>
                <a:gd name="T27" fmla="*/ 19 h 144"/>
                <a:gd name="T28" fmla="*/ 80 w 177"/>
                <a:gd name="T29" fmla="*/ 14 h 144"/>
                <a:gd name="T30" fmla="*/ 73 w 177"/>
                <a:gd name="T31" fmla="*/ 10 h 144"/>
                <a:gd name="T32" fmla="*/ 66 w 177"/>
                <a:gd name="T33" fmla="*/ 6 h 144"/>
                <a:gd name="T34" fmla="*/ 58 w 177"/>
                <a:gd name="T35" fmla="*/ 4 h 144"/>
                <a:gd name="T36" fmla="*/ 49 w 177"/>
                <a:gd name="T37" fmla="*/ 2 h 144"/>
                <a:gd name="T38" fmla="*/ 40 w 177"/>
                <a:gd name="T39" fmla="*/ 1 h 144"/>
                <a:gd name="T40" fmla="*/ 31 w 177"/>
                <a:gd name="T41" fmla="*/ 1 h 144"/>
                <a:gd name="T42" fmla="*/ 24 w 177"/>
                <a:gd name="T43" fmla="*/ 0 h 144"/>
                <a:gd name="T44" fmla="*/ 17 w 177"/>
                <a:gd name="T45" fmla="*/ 0 h 144"/>
                <a:gd name="T46" fmla="*/ 12 w 177"/>
                <a:gd name="T47" fmla="*/ 1 h 144"/>
                <a:gd name="T48" fmla="*/ 8 w 177"/>
                <a:gd name="T49" fmla="*/ 1 h 144"/>
                <a:gd name="T50" fmla="*/ 7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8" name="Freeform 22">
              <a:extLst>
                <a:ext uri="{FF2B5EF4-FFF2-40B4-BE49-F238E27FC236}">
                  <a16:creationId xmlns:a16="http://schemas.microsoft.com/office/drawing/2014/main" id="{95AA5C54-E99E-42F0-B11C-AA50595DA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58 h 143"/>
                <a:gd name="T2" fmla="*/ 8 w 180"/>
                <a:gd name="T3" fmla="*/ 71 h 143"/>
                <a:gd name="T4" fmla="*/ 9 w 180"/>
                <a:gd name="T5" fmla="*/ 71 h 143"/>
                <a:gd name="T6" fmla="*/ 12 w 180"/>
                <a:gd name="T7" fmla="*/ 71 h 143"/>
                <a:gd name="T8" fmla="*/ 17 w 180"/>
                <a:gd name="T9" fmla="*/ 72 h 143"/>
                <a:gd name="T10" fmla="*/ 24 w 180"/>
                <a:gd name="T11" fmla="*/ 72 h 143"/>
                <a:gd name="T12" fmla="*/ 32 w 180"/>
                <a:gd name="T13" fmla="*/ 71 h 143"/>
                <a:gd name="T14" fmla="*/ 40 w 180"/>
                <a:gd name="T15" fmla="*/ 71 h 143"/>
                <a:gd name="T16" fmla="*/ 50 w 180"/>
                <a:gd name="T17" fmla="*/ 70 h 143"/>
                <a:gd name="T18" fmla="*/ 58 w 180"/>
                <a:gd name="T19" fmla="*/ 68 h 143"/>
                <a:gd name="T20" fmla="*/ 67 w 180"/>
                <a:gd name="T21" fmla="*/ 66 h 143"/>
                <a:gd name="T22" fmla="*/ 74 w 180"/>
                <a:gd name="T23" fmla="*/ 63 h 143"/>
                <a:gd name="T24" fmla="*/ 81 w 180"/>
                <a:gd name="T25" fmla="*/ 59 h 143"/>
                <a:gd name="T26" fmla="*/ 86 w 180"/>
                <a:gd name="T27" fmla="*/ 53 h 143"/>
                <a:gd name="T28" fmla="*/ 89 w 180"/>
                <a:gd name="T29" fmla="*/ 47 h 143"/>
                <a:gd name="T30" fmla="*/ 90 w 180"/>
                <a:gd name="T31" fmla="*/ 40 h 143"/>
                <a:gd name="T32" fmla="*/ 88 w 180"/>
                <a:gd name="T33" fmla="*/ 30 h 143"/>
                <a:gd name="T34" fmla="*/ 83 w 180"/>
                <a:gd name="T35" fmla="*/ 20 h 143"/>
                <a:gd name="T36" fmla="*/ 69 w 180"/>
                <a:gd name="T37" fmla="*/ 4 h 143"/>
                <a:gd name="T38" fmla="*/ 55 w 180"/>
                <a:gd name="T39" fmla="*/ 0 h 143"/>
                <a:gd name="T40" fmla="*/ 41 w 180"/>
                <a:gd name="T41" fmla="*/ 5 h 143"/>
                <a:gd name="T42" fmla="*/ 28 w 180"/>
                <a:gd name="T43" fmla="*/ 16 h 143"/>
                <a:gd name="T44" fmla="*/ 17 w 180"/>
                <a:gd name="T45" fmla="*/ 30 h 143"/>
                <a:gd name="T46" fmla="*/ 8 w 180"/>
                <a:gd name="T47" fmla="*/ 44 h 143"/>
                <a:gd name="T48" fmla="*/ 2 w 180"/>
                <a:gd name="T49" fmla="*/ 54 h 143"/>
                <a:gd name="T50" fmla="*/ 0 w 180"/>
                <a:gd name="T51" fmla="*/ 58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9" name="Freeform 23">
              <a:extLst>
                <a:ext uri="{FF2B5EF4-FFF2-40B4-BE49-F238E27FC236}">
                  <a16:creationId xmlns:a16="http://schemas.microsoft.com/office/drawing/2014/main" id="{142BB405-E0BB-4CB4-BD36-3E6FD7024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6 w 24"/>
                <a:gd name="T1" fmla="*/ 12 h 24"/>
                <a:gd name="T2" fmla="*/ 4 w 24"/>
                <a:gd name="T3" fmla="*/ 12 h 24"/>
                <a:gd name="T4" fmla="*/ 2 w 24"/>
                <a:gd name="T5" fmla="*/ 11 h 24"/>
                <a:gd name="T6" fmla="*/ 1 w 24"/>
                <a:gd name="T7" fmla="*/ 8 h 24"/>
                <a:gd name="T8" fmla="*/ 0 w 24"/>
                <a:gd name="T9" fmla="*/ 6 h 24"/>
                <a:gd name="T10" fmla="*/ 1 w 24"/>
                <a:gd name="T11" fmla="*/ 4 h 24"/>
                <a:gd name="T12" fmla="*/ 2 w 24"/>
                <a:gd name="T13" fmla="*/ 2 h 24"/>
                <a:gd name="T14" fmla="*/ 4 w 24"/>
                <a:gd name="T15" fmla="*/ 1 h 24"/>
                <a:gd name="T16" fmla="*/ 6 w 24"/>
                <a:gd name="T17" fmla="*/ 0 h 24"/>
                <a:gd name="T18" fmla="*/ 9 w 24"/>
                <a:gd name="T19" fmla="*/ 1 h 24"/>
                <a:gd name="T20" fmla="*/ 10 w 24"/>
                <a:gd name="T21" fmla="*/ 2 h 24"/>
                <a:gd name="T22" fmla="*/ 12 w 24"/>
                <a:gd name="T23" fmla="*/ 4 h 24"/>
                <a:gd name="T24" fmla="*/ 12 w 24"/>
                <a:gd name="T25" fmla="*/ 6 h 24"/>
                <a:gd name="T26" fmla="*/ 12 w 24"/>
                <a:gd name="T27" fmla="*/ 8 h 24"/>
                <a:gd name="T28" fmla="*/ 10 w 24"/>
                <a:gd name="T29" fmla="*/ 11 h 24"/>
                <a:gd name="T30" fmla="*/ 9 w 24"/>
                <a:gd name="T31" fmla="*/ 12 h 24"/>
                <a:gd name="T32" fmla="*/ 6 w 24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0" name="Freeform 24">
              <a:extLst>
                <a:ext uri="{FF2B5EF4-FFF2-40B4-BE49-F238E27FC236}">
                  <a16:creationId xmlns:a16="http://schemas.microsoft.com/office/drawing/2014/main" id="{A0D11DBE-0924-436C-A121-A9CCBBE54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0 w 52"/>
                <a:gd name="T1" fmla="*/ 37 h 73"/>
                <a:gd name="T2" fmla="*/ 16 w 52"/>
                <a:gd name="T3" fmla="*/ 37 h 73"/>
                <a:gd name="T4" fmla="*/ 17 w 52"/>
                <a:gd name="T5" fmla="*/ 35 h 73"/>
                <a:gd name="T6" fmla="*/ 19 w 52"/>
                <a:gd name="T7" fmla="*/ 31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2 h 73"/>
                <a:gd name="T14" fmla="*/ 25 w 52"/>
                <a:gd name="T15" fmla="*/ 6 h 73"/>
                <a:gd name="T16" fmla="*/ 21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2 h 73"/>
                <a:gd name="T26" fmla="*/ 1 w 52"/>
                <a:gd name="T27" fmla="*/ 18 h 73"/>
                <a:gd name="T28" fmla="*/ 4 w 52"/>
                <a:gd name="T29" fmla="*/ 25 h 73"/>
                <a:gd name="T30" fmla="*/ 6 w 52"/>
                <a:gd name="T31" fmla="*/ 31 h 73"/>
                <a:gd name="T32" fmla="*/ 9 w 52"/>
                <a:gd name="T33" fmla="*/ 35 h 73"/>
                <a:gd name="T34" fmla="*/ 10 w 52"/>
                <a:gd name="T35" fmla="*/ 37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1" name="Freeform 25">
              <a:extLst>
                <a:ext uri="{FF2B5EF4-FFF2-40B4-BE49-F238E27FC236}">
                  <a16:creationId xmlns:a16="http://schemas.microsoft.com/office/drawing/2014/main" id="{D581B645-BB03-46A5-B3C6-EC2346B59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0 w 52"/>
                <a:gd name="T1" fmla="*/ 37 h 73"/>
                <a:gd name="T2" fmla="*/ 16 w 52"/>
                <a:gd name="T3" fmla="*/ 37 h 73"/>
                <a:gd name="T4" fmla="*/ 17 w 52"/>
                <a:gd name="T5" fmla="*/ 35 h 73"/>
                <a:gd name="T6" fmla="*/ 19 w 52"/>
                <a:gd name="T7" fmla="*/ 31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2 h 73"/>
                <a:gd name="T14" fmla="*/ 25 w 52"/>
                <a:gd name="T15" fmla="*/ 6 h 73"/>
                <a:gd name="T16" fmla="*/ 21 w 52"/>
                <a:gd name="T17" fmla="*/ 2 h 73"/>
                <a:gd name="T18" fmla="*/ 13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2 h 73"/>
                <a:gd name="T26" fmla="*/ 1 w 52"/>
                <a:gd name="T27" fmla="*/ 18 h 73"/>
                <a:gd name="T28" fmla="*/ 4 w 52"/>
                <a:gd name="T29" fmla="*/ 25 h 73"/>
                <a:gd name="T30" fmla="*/ 6 w 52"/>
                <a:gd name="T31" fmla="*/ 31 h 73"/>
                <a:gd name="T32" fmla="*/ 9 w 52"/>
                <a:gd name="T33" fmla="*/ 35 h 73"/>
                <a:gd name="T34" fmla="*/ 10 w 52"/>
                <a:gd name="T35" fmla="*/ 37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2" name="Freeform 26">
              <a:extLst>
                <a:ext uri="{FF2B5EF4-FFF2-40B4-BE49-F238E27FC236}">
                  <a16:creationId xmlns:a16="http://schemas.microsoft.com/office/drawing/2014/main" id="{DF812F87-1A6A-4D56-9BAE-FA22E78C0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3 w 71"/>
                <a:gd name="T1" fmla="*/ 29 h 58"/>
                <a:gd name="T2" fmla="*/ 36 w 71"/>
                <a:gd name="T3" fmla="*/ 24 h 58"/>
                <a:gd name="T4" fmla="*/ 35 w 71"/>
                <a:gd name="T5" fmla="*/ 22 h 58"/>
                <a:gd name="T6" fmla="*/ 32 w 71"/>
                <a:gd name="T7" fmla="*/ 18 h 58"/>
                <a:gd name="T8" fmla="*/ 29 w 71"/>
                <a:gd name="T9" fmla="*/ 13 h 58"/>
                <a:gd name="T10" fmla="*/ 25 w 71"/>
                <a:gd name="T11" fmla="*/ 7 h 58"/>
                <a:gd name="T12" fmla="*/ 20 w 71"/>
                <a:gd name="T13" fmla="*/ 3 h 58"/>
                <a:gd name="T14" fmla="*/ 14 w 71"/>
                <a:gd name="T15" fmla="*/ 0 h 58"/>
                <a:gd name="T16" fmla="*/ 8 w 71"/>
                <a:gd name="T17" fmla="*/ 2 h 58"/>
                <a:gd name="T18" fmla="*/ 3 w 71"/>
                <a:gd name="T19" fmla="*/ 9 h 58"/>
                <a:gd name="T20" fmla="*/ 0 w 71"/>
                <a:gd name="T21" fmla="*/ 17 h 58"/>
                <a:gd name="T22" fmla="*/ 2 w 71"/>
                <a:gd name="T23" fmla="*/ 22 h 58"/>
                <a:gd name="T24" fmla="*/ 6 w 71"/>
                <a:gd name="T25" fmla="*/ 26 h 58"/>
                <a:gd name="T26" fmla="*/ 13 w 71"/>
                <a:gd name="T27" fmla="*/ 28 h 58"/>
                <a:gd name="T28" fmla="*/ 20 w 71"/>
                <a:gd name="T29" fmla="*/ 29 h 58"/>
                <a:gd name="T30" fmla="*/ 26 w 71"/>
                <a:gd name="T31" fmla="*/ 29 h 58"/>
                <a:gd name="T32" fmla="*/ 31 w 71"/>
                <a:gd name="T33" fmla="*/ 29 h 58"/>
                <a:gd name="T34" fmla="*/ 33 w 71"/>
                <a:gd name="T35" fmla="*/ 29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3" name="Freeform 27">
              <a:extLst>
                <a:ext uri="{FF2B5EF4-FFF2-40B4-BE49-F238E27FC236}">
                  <a16:creationId xmlns:a16="http://schemas.microsoft.com/office/drawing/2014/main" id="{6ACD6FDB-D759-4FD3-97BD-1348AAE71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6 w 71"/>
                <a:gd name="T1" fmla="*/ 5 h 57"/>
                <a:gd name="T2" fmla="*/ 33 w 71"/>
                <a:gd name="T3" fmla="*/ 0 h 57"/>
                <a:gd name="T4" fmla="*/ 31 w 71"/>
                <a:gd name="T5" fmla="*/ 0 h 57"/>
                <a:gd name="T6" fmla="*/ 27 w 71"/>
                <a:gd name="T7" fmla="*/ 0 h 57"/>
                <a:gd name="T8" fmla="*/ 20 w 71"/>
                <a:gd name="T9" fmla="*/ 0 h 57"/>
                <a:gd name="T10" fmla="*/ 13 w 71"/>
                <a:gd name="T11" fmla="*/ 1 h 57"/>
                <a:gd name="T12" fmla="*/ 7 w 71"/>
                <a:gd name="T13" fmla="*/ 3 h 57"/>
                <a:gd name="T14" fmla="*/ 2 w 71"/>
                <a:gd name="T15" fmla="*/ 7 h 57"/>
                <a:gd name="T16" fmla="*/ 0 w 71"/>
                <a:gd name="T17" fmla="*/ 12 h 57"/>
                <a:gd name="T18" fmla="*/ 3 w 71"/>
                <a:gd name="T19" fmla="*/ 21 h 57"/>
                <a:gd name="T20" fmla="*/ 8 w 71"/>
                <a:gd name="T21" fmla="*/ 27 h 57"/>
                <a:gd name="T22" fmla="*/ 14 w 71"/>
                <a:gd name="T23" fmla="*/ 28 h 57"/>
                <a:gd name="T24" fmla="*/ 20 w 71"/>
                <a:gd name="T25" fmla="*/ 26 h 57"/>
                <a:gd name="T26" fmla="*/ 25 w 71"/>
                <a:gd name="T27" fmla="*/ 22 h 57"/>
                <a:gd name="T28" fmla="*/ 29 w 71"/>
                <a:gd name="T29" fmla="*/ 16 h 57"/>
                <a:gd name="T30" fmla="*/ 32 w 71"/>
                <a:gd name="T31" fmla="*/ 11 h 57"/>
                <a:gd name="T32" fmla="*/ 35 w 71"/>
                <a:gd name="T33" fmla="*/ 7 h 57"/>
                <a:gd name="T34" fmla="*/ 36 w 71"/>
                <a:gd name="T35" fmla="*/ 5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4" name="Freeform 28">
              <a:extLst>
                <a:ext uri="{FF2B5EF4-FFF2-40B4-BE49-F238E27FC236}">
                  <a16:creationId xmlns:a16="http://schemas.microsoft.com/office/drawing/2014/main" id="{6E21087F-B438-40F8-823E-C80CF9F3D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6 w 52"/>
                <a:gd name="T1" fmla="*/ 0 h 73"/>
                <a:gd name="T2" fmla="*/ 10 w 52"/>
                <a:gd name="T3" fmla="*/ 0 h 73"/>
                <a:gd name="T4" fmla="*/ 9 w 52"/>
                <a:gd name="T5" fmla="*/ 2 h 73"/>
                <a:gd name="T6" fmla="*/ 7 w 52"/>
                <a:gd name="T7" fmla="*/ 6 h 73"/>
                <a:gd name="T8" fmla="*/ 4 w 52"/>
                <a:gd name="T9" fmla="*/ 11 h 73"/>
                <a:gd name="T10" fmla="*/ 1 w 52"/>
                <a:gd name="T11" fmla="*/ 18 h 73"/>
                <a:gd name="T12" fmla="*/ 0 w 52"/>
                <a:gd name="T13" fmla="*/ 25 h 73"/>
                <a:gd name="T14" fmla="*/ 1 w 52"/>
                <a:gd name="T15" fmla="*/ 30 h 73"/>
                <a:gd name="T16" fmla="*/ 5 w 52"/>
                <a:gd name="T17" fmla="*/ 34 h 73"/>
                <a:gd name="T18" fmla="*/ 13 w 52"/>
                <a:gd name="T19" fmla="*/ 36 h 73"/>
                <a:gd name="T20" fmla="*/ 21 w 52"/>
                <a:gd name="T21" fmla="*/ 34 h 73"/>
                <a:gd name="T22" fmla="*/ 25 w 52"/>
                <a:gd name="T23" fmla="*/ 30 h 73"/>
                <a:gd name="T24" fmla="*/ 26 w 52"/>
                <a:gd name="T25" fmla="*/ 25 h 73"/>
                <a:gd name="T26" fmla="*/ 25 w 52"/>
                <a:gd name="T27" fmla="*/ 18 h 73"/>
                <a:gd name="T28" fmla="*/ 23 w 52"/>
                <a:gd name="T29" fmla="*/ 11 h 73"/>
                <a:gd name="T30" fmla="*/ 20 w 52"/>
                <a:gd name="T31" fmla="*/ 6 h 73"/>
                <a:gd name="T32" fmla="*/ 17 w 52"/>
                <a:gd name="T33" fmla="*/ 2 h 73"/>
                <a:gd name="T34" fmla="*/ 16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5" name="Freeform 29">
              <a:extLst>
                <a:ext uri="{FF2B5EF4-FFF2-40B4-BE49-F238E27FC236}">
                  <a16:creationId xmlns:a16="http://schemas.microsoft.com/office/drawing/2014/main" id="{BBCA843C-6EC2-488D-8778-CE8A4EBFC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0 w 71"/>
                <a:gd name="T3" fmla="*/ 5 h 57"/>
                <a:gd name="T4" fmla="*/ 1 w 71"/>
                <a:gd name="T5" fmla="*/ 7 h 57"/>
                <a:gd name="T6" fmla="*/ 4 w 71"/>
                <a:gd name="T7" fmla="*/ 11 h 57"/>
                <a:gd name="T8" fmla="*/ 7 w 71"/>
                <a:gd name="T9" fmla="*/ 16 h 57"/>
                <a:gd name="T10" fmla="*/ 12 w 71"/>
                <a:gd name="T11" fmla="*/ 22 h 57"/>
                <a:gd name="T12" fmla="*/ 16 w 71"/>
                <a:gd name="T13" fmla="*/ 26 h 57"/>
                <a:gd name="T14" fmla="*/ 22 w 71"/>
                <a:gd name="T15" fmla="*/ 28 h 57"/>
                <a:gd name="T16" fmla="*/ 28 w 71"/>
                <a:gd name="T17" fmla="*/ 27 h 57"/>
                <a:gd name="T18" fmla="*/ 33 w 71"/>
                <a:gd name="T19" fmla="*/ 21 h 57"/>
                <a:gd name="T20" fmla="*/ 36 w 71"/>
                <a:gd name="T21" fmla="*/ 12 h 57"/>
                <a:gd name="T22" fmla="*/ 34 w 71"/>
                <a:gd name="T23" fmla="*/ 7 h 57"/>
                <a:gd name="T24" fmla="*/ 30 w 71"/>
                <a:gd name="T25" fmla="*/ 3 h 57"/>
                <a:gd name="T26" fmla="*/ 23 w 71"/>
                <a:gd name="T27" fmla="*/ 1 h 57"/>
                <a:gd name="T28" fmla="*/ 16 w 71"/>
                <a:gd name="T29" fmla="*/ 0 h 57"/>
                <a:gd name="T30" fmla="*/ 10 w 71"/>
                <a:gd name="T31" fmla="*/ 0 h 57"/>
                <a:gd name="T32" fmla="*/ 5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6" name="Freeform 30">
              <a:extLst>
                <a:ext uri="{FF2B5EF4-FFF2-40B4-BE49-F238E27FC236}">
                  <a16:creationId xmlns:a16="http://schemas.microsoft.com/office/drawing/2014/main" id="{9D0E2ACD-ABC7-4CDF-BE70-95A49FD2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23 h 57"/>
                <a:gd name="T2" fmla="*/ 3 w 71"/>
                <a:gd name="T3" fmla="*/ 28 h 57"/>
                <a:gd name="T4" fmla="*/ 5 w 71"/>
                <a:gd name="T5" fmla="*/ 28 h 57"/>
                <a:gd name="T6" fmla="*/ 10 w 71"/>
                <a:gd name="T7" fmla="*/ 28 h 57"/>
                <a:gd name="T8" fmla="*/ 16 w 71"/>
                <a:gd name="T9" fmla="*/ 28 h 57"/>
                <a:gd name="T10" fmla="*/ 23 w 71"/>
                <a:gd name="T11" fmla="*/ 27 h 57"/>
                <a:gd name="T12" fmla="*/ 30 w 71"/>
                <a:gd name="T13" fmla="*/ 25 h 57"/>
                <a:gd name="T14" fmla="*/ 34 w 71"/>
                <a:gd name="T15" fmla="*/ 21 h 57"/>
                <a:gd name="T16" fmla="*/ 36 w 71"/>
                <a:gd name="T17" fmla="*/ 16 h 57"/>
                <a:gd name="T18" fmla="*/ 33 w 71"/>
                <a:gd name="T19" fmla="*/ 8 h 57"/>
                <a:gd name="T20" fmla="*/ 28 w 71"/>
                <a:gd name="T21" fmla="*/ 2 h 57"/>
                <a:gd name="T22" fmla="*/ 22 w 71"/>
                <a:gd name="T23" fmla="*/ 0 h 57"/>
                <a:gd name="T24" fmla="*/ 16 w 71"/>
                <a:gd name="T25" fmla="*/ 2 h 57"/>
                <a:gd name="T26" fmla="*/ 12 w 71"/>
                <a:gd name="T27" fmla="*/ 6 h 57"/>
                <a:gd name="T28" fmla="*/ 7 w 71"/>
                <a:gd name="T29" fmla="*/ 11 h 57"/>
                <a:gd name="T30" fmla="*/ 4 w 71"/>
                <a:gd name="T31" fmla="*/ 17 h 57"/>
                <a:gd name="T32" fmla="*/ 1 w 71"/>
                <a:gd name="T33" fmla="*/ 21 h 57"/>
                <a:gd name="T34" fmla="*/ 0 w 71"/>
                <a:gd name="T35" fmla="*/ 23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7" name="Freeform 31">
              <a:extLst>
                <a:ext uri="{FF2B5EF4-FFF2-40B4-BE49-F238E27FC236}">
                  <a16:creationId xmlns:a16="http://schemas.microsoft.com/office/drawing/2014/main" id="{39E31175-27E6-4E9B-9A63-E61B1C650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6 w 24"/>
                <a:gd name="T1" fmla="*/ 12 h 24"/>
                <a:gd name="T2" fmla="*/ 4 w 24"/>
                <a:gd name="T3" fmla="*/ 12 h 24"/>
                <a:gd name="T4" fmla="*/ 2 w 24"/>
                <a:gd name="T5" fmla="*/ 10 h 24"/>
                <a:gd name="T6" fmla="*/ 1 w 24"/>
                <a:gd name="T7" fmla="*/ 8 h 24"/>
                <a:gd name="T8" fmla="*/ 0 w 24"/>
                <a:gd name="T9" fmla="*/ 6 h 24"/>
                <a:gd name="T10" fmla="*/ 1 w 24"/>
                <a:gd name="T11" fmla="*/ 4 h 24"/>
                <a:gd name="T12" fmla="*/ 2 w 24"/>
                <a:gd name="T13" fmla="*/ 2 h 24"/>
                <a:gd name="T14" fmla="*/ 4 w 24"/>
                <a:gd name="T15" fmla="*/ 1 h 24"/>
                <a:gd name="T16" fmla="*/ 6 w 24"/>
                <a:gd name="T17" fmla="*/ 0 h 24"/>
                <a:gd name="T18" fmla="*/ 8 w 24"/>
                <a:gd name="T19" fmla="*/ 1 h 24"/>
                <a:gd name="T20" fmla="*/ 10 w 24"/>
                <a:gd name="T21" fmla="*/ 2 h 24"/>
                <a:gd name="T22" fmla="*/ 12 w 24"/>
                <a:gd name="T23" fmla="*/ 4 h 24"/>
                <a:gd name="T24" fmla="*/ 12 w 24"/>
                <a:gd name="T25" fmla="*/ 6 h 24"/>
                <a:gd name="T26" fmla="*/ 12 w 24"/>
                <a:gd name="T27" fmla="*/ 8 h 24"/>
                <a:gd name="T28" fmla="*/ 10 w 24"/>
                <a:gd name="T29" fmla="*/ 10 h 24"/>
                <a:gd name="T30" fmla="*/ 8 w 24"/>
                <a:gd name="T31" fmla="*/ 12 h 24"/>
                <a:gd name="T32" fmla="*/ 6 w 24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8" name="Freeform 32">
              <a:extLst>
                <a:ext uri="{FF2B5EF4-FFF2-40B4-BE49-F238E27FC236}">
                  <a16:creationId xmlns:a16="http://schemas.microsoft.com/office/drawing/2014/main" id="{DF8A1DF5-4AC9-4BE5-929C-F0193DD07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9 w 53"/>
                <a:gd name="T1" fmla="*/ 36 h 73"/>
                <a:gd name="T2" fmla="*/ 16 w 53"/>
                <a:gd name="T3" fmla="*/ 36 h 73"/>
                <a:gd name="T4" fmla="*/ 17 w 53"/>
                <a:gd name="T5" fmla="*/ 34 h 73"/>
                <a:gd name="T6" fmla="*/ 19 w 53"/>
                <a:gd name="T7" fmla="*/ 30 h 73"/>
                <a:gd name="T8" fmla="*/ 22 w 53"/>
                <a:gd name="T9" fmla="*/ 25 h 73"/>
                <a:gd name="T10" fmla="*/ 25 w 53"/>
                <a:gd name="T11" fmla="*/ 18 h 73"/>
                <a:gd name="T12" fmla="*/ 26 w 53"/>
                <a:gd name="T13" fmla="*/ 11 h 73"/>
                <a:gd name="T14" fmla="*/ 25 w 53"/>
                <a:gd name="T15" fmla="*/ 6 h 73"/>
                <a:gd name="T16" fmla="*/ 21 w 53"/>
                <a:gd name="T17" fmla="*/ 2 h 73"/>
                <a:gd name="T18" fmla="*/ 13 w 53"/>
                <a:gd name="T19" fmla="*/ 0 h 73"/>
                <a:gd name="T20" fmla="*/ 5 w 53"/>
                <a:gd name="T21" fmla="*/ 2 h 73"/>
                <a:gd name="T22" fmla="*/ 0 w 53"/>
                <a:gd name="T23" fmla="*/ 6 h 73"/>
                <a:gd name="T24" fmla="*/ 0 w 53"/>
                <a:gd name="T25" fmla="*/ 11 h 73"/>
                <a:gd name="T26" fmla="*/ 1 w 53"/>
                <a:gd name="T27" fmla="*/ 18 h 73"/>
                <a:gd name="T28" fmla="*/ 3 w 53"/>
                <a:gd name="T29" fmla="*/ 25 h 73"/>
                <a:gd name="T30" fmla="*/ 6 w 53"/>
                <a:gd name="T31" fmla="*/ 30 h 73"/>
                <a:gd name="T32" fmla="*/ 8 w 53"/>
                <a:gd name="T33" fmla="*/ 34 h 73"/>
                <a:gd name="T34" fmla="*/ 9 w 53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9" name="Freeform 33">
              <a:extLst>
                <a:ext uri="{FF2B5EF4-FFF2-40B4-BE49-F238E27FC236}">
                  <a16:creationId xmlns:a16="http://schemas.microsoft.com/office/drawing/2014/main" id="{D24934E3-372D-412F-BEFA-AEA0196E6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9 w 53"/>
                <a:gd name="T1" fmla="*/ 36 h 73"/>
                <a:gd name="T2" fmla="*/ 16 w 53"/>
                <a:gd name="T3" fmla="*/ 36 h 73"/>
                <a:gd name="T4" fmla="*/ 17 w 53"/>
                <a:gd name="T5" fmla="*/ 34 h 73"/>
                <a:gd name="T6" fmla="*/ 19 w 53"/>
                <a:gd name="T7" fmla="*/ 30 h 73"/>
                <a:gd name="T8" fmla="*/ 22 w 53"/>
                <a:gd name="T9" fmla="*/ 25 h 73"/>
                <a:gd name="T10" fmla="*/ 25 w 53"/>
                <a:gd name="T11" fmla="*/ 18 h 73"/>
                <a:gd name="T12" fmla="*/ 26 w 53"/>
                <a:gd name="T13" fmla="*/ 11 h 73"/>
                <a:gd name="T14" fmla="*/ 25 w 53"/>
                <a:gd name="T15" fmla="*/ 6 h 73"/>
                <a:gd name="T16" fmla="*/ 21 w 53"/>
                <a:gd name="T17" fmla="*/ 2 h 73"/>
                <a:gd name="T18" fmla="*/ 13 w 53"/>
                <a:gd name="T19" fmla="*/ 0 h 73"/>
                <a:gd name="T20" fmla="*/ 5 w 53"/>
                <a:gd name="T21" fmla="*/ 2 h 73"/>
                <a:gd name="T22" fmla="*/ 0 w 53"/>
                <a:gd name="T23" fmla="*/ 6 h 73"/>
                <a:gd name="T24" fmla="*/ 0 w 53"/>
                <a:gd name="T25" fmla="*/ 11 h 73"/>
                <a:gd name="T26" fmla="*/ 1 w 53"/>
                <a:gd name="T27" fmla="*/ 18 h 73"/>
                <a:gd name="T28" fmla="*/ 3 w 53"/>
                <a:gd name="T29" fmla="*/ 25 h 73"/>
                <a:gd name="T30" fmla="*/ 6 w 53"/>
                <a:gd name="T31" fmla="*/ 30 h 73"/>
                <a:gd name="T32" fmla="*/ 8 w 53"/>
                <a:gd name="T33" fmla="*/ 34 h 73"/>
                <a:gd name="T34" fmla="*/ 9 w 53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0" name="Freeform 34">
              <a:extLst>
                <a:ext uri="{FF2B5EF4-FFF2-40B4-BE49-F238E27FC236}">
                  <a16:creationId xmlns:a16="http://schemas.microsoft.com/office/drawing/2014/main" id="{B238D131-0239-4970-9F53-B9048D275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3 w 71"/>
                <a:gd name="T1" fmla="*/ 29 h 58"/>
                <a:gd name="T2" fmla="*/ 36 w 71"/>
                <a:gd name="T3" fmla="*/ 24 h 58"/>
                <a:gd name="T4" fmla="*/ 35 w 71"/>
                <a:gd name="T5" fmla="*/ 22 h 58"/>
                <a:gd name="T6" fmla="*/ 32 w 71"/>
                <a:gd name="T7" fmla="*/ 18 h 58"/>
                <a:gd name="T8" fmla="*/ 29 w 71"/>
                <a:gd name="T9" fmla="*/ 12 h 58"/>
                <a:gd name="T10" fmla="*/ 25 w 71"/>
                <a:gd name="T11" fmla="*/ 7 h 58"/>
                <a:gd name="T12" fmla="*/ 20 w 71"/>
                <a:gd name="T13" fmla="*/ 3 h 58"/>
                <a:gd name="T14" fmla="*/ 14 w 71"/>
                <a:gd name="T15" fmla="*/ 0 h 58"/>
                <a:gd name="T16" fmla="*/ 8 w 71"/>
                <a:gd name="T17" fmla="*/ 2 h 58"/>
                <a:gd name="T18" fmla="*/ 3 w 71"/>
                <a:gd name="T19" fmla="*/ 8 h 58"/>
                <a:gd name="T20" fmla="*/ 0 w 71"/>
                <a:gd name="T21" fmla="*/ 16 h 58"/>
                <a:gd name="T22" fmla="*/ 2 w 71"/>
                <a:gd name="T23" fmla="*/ 22 h 58"/>
                <a:gd name="T24" fmla="*/ 7 w 71"/>
                <a:gd name="T25" fmla="*/ 26 h 58"/>
                <a:gd name="T26" fmla="*/ 13 w 71"/>
                <a:gd name="T27" fmla="*/ 28 h 58"/>
                <a:gd name="T28" fmla="*/ 20 w 71"/>
                <a:gd name="T29" fmla="*/ 29 h 58"/>
                <a:gd name="T30" fmla="*/ 27 w 71"/>
                <a:gd name="T31" fmla="*/ 29 h 58"/>
                <a:gd name="T32" fmla="*/ 31 w 71"/>
                <a:gd name="T33" fmla="*/ 29 h 58"/>
                <a:gd name="T34" fmla="*/ 33 w 71"/>
                <a:gd name="T35" fmla="*/ 29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1" name="Freeform 35">
              <a:extLst>
                <a:ext uri="{FF2B5EF4-FFF2-40B4-BE49-F238E27FC236}">
                  <a16:creationId xmlns:a16="http://schemas.microsoft.com/office/drawing/2014/main" id="{802B3E2C-A3D8-4A8E-900E-36591499A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7 w 72"/>
                <a:gd name="T1" fmla="*/ 5 h 56"/>
                <a:gd name="T2" fmla="*/ 34 w 72"/>
                <a:gd name="T3" fmla="*/ 0 h 56"/>
                <a:gd name="T4" fmla="*/ 32 w 72"/>
                <a:gd name="T5" fmla="*/ 0 h 56"/>
                <a:gd name="T6" fmla="*/ 27 w 72"/>
                <a:gd name="T7" fmla="*/ 0 h 56"/>
                <a:gd name="T8" fmla="*/ 21 w 72"/>
                <a:gd name="T9" fmla="*/ 0 h 56"/>
                <a:gd name="T10" fmla="*/ 13 w 72"/>
                <a:gd name="T11" fmla="*/ 1 h 56"/>
                <a:gd name="T12" fmla="*/ 7 w 72"/>
                <a:gd name="T13" fmla="*/ 4 h 56"/>
                <a:gd name="T14" fmla="*/ 2 w 72"/>
                <a:gd name="T15" fmla="*/ 8 h 56"/>
                <a:gd name="T16" fmla="*/ 0 w 72"/>
                <a:gd name="T17" fmla="*/ 13 h 56"/>
                <a:gd name="T18" fmla="*/ 3 w 72"/>
                <a:gd name="T19" fmla="*/ 21 h 56"/>
                <a:gd name="T20" fmla="*/ 9 w 72"/>
                <a:gd name="T21" fmla="*/ 27 h 56"/>
                <a:gd name="T22" fmla="*/ 15 w 72"/>
                <a:gd name="T23" fmla="*/ 28 h 56"/>
                <a:gd name="T24" fmla="*/ 20 w 72"/>
                <a:gd name="T25" fmla="*/ 27 h 56"/>
                <a:gd name="T26" fmla="*/ 25 w 72"/>
                <a:gd name="T27" fmla="*/ 22 h 56"/>
                <a:gd name="T28" fmla="*/ 30 w 72"/>
                <a:gd name="T29" fmla="*/ 17 h 56"/>
                <a:gd name="T30" fmla="*/ 34 w 72"/>
                <a:gd name="T31" fmla="*/ 11 h 56"/>
                <a:gd name="T32" fmla="*/ 36 w 72"/>
                <a:gd name="T33" fmla="*/ 7 h 56"/>
                <a:gd name="T34" fmla="*/ 37 w 72"/>
                <a:gd name="T35" fmla="*/ 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2" name="Freeform 36">
              <a:extLst>
                <a:ext uri="{FF2B5EF4-FFF2-40B4-BE49-F238E27FC236}">
                  <a16:creationId xmlns:a16="http://schemas.microsoft.com/office/drawing/2014/main" id="{21B419AE-DFE8-4E71-B5AB-53831F10B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6 w 53"/>
                <a:gd name="T1" fmla="*/ 0 h 72"/>
                <a:gd name="T2" fmla="*/ 10 w 53"/>
                <a:gd name="T3" fmla="*/ 0 h 72"/>
                <a:gd name="T4" fmla="*/ 9 w 53"/>
                <a:gd name="T5" fmla="*/ 2 h 72"/>
                <a:gd name="T6" fmla="*/ 6 w 53"/>
                <a:gd name="T7" fmla="*/ 6 h 72"/>
                <a:gd name="T8" fmla="*/ 4 w 53"/>
                <a:gd name="T9" fmla="*/ 12 h 72"/>
                <a:gd name="T10" fmla="*/ 1 w 53"/>
                <a:gd name="T11" fmla="*/ 18 h 72"/>
                <a:gd name="T12" fmla="*/ 0 w 53"/>
                <a:gd name="T13" fmla="*/ 25 h 72"/>
                <a:gd name="T14" fmla="*/ 1 w 53"/>
                <a:gd name="T15" fmla="*/ 31 h 72"/>
                <a:gd name="T16" fmla="*/ 5 w 53"/>
                <a:gd name="T17" fmla="*/ 35 h 72"/>
                <a:gd name="T18" fmla="*/ 13 w 53"/>
                <a:gd name="T19" fmla="*/ 37 h 72"/>
                <a:gd name="T20" fmla="*/ 21 w 53"/>
                <a:gd name="T21" fmla="*/ 35 h 72"/>
                <a:gd name="T22" fmla="*/ 25 w 53"/>
                <a:gd name="T23" fmla="*/ 31 h 72"/>
                <a:gd name="T24" fmla="*/ 26 w 53"/>
                <a:gd name="T25" fmla="*/ 25 h 72"/>
                <a:gd name="T26" fmla="*/ 25 w 53"/>
                <a:gd name="T27" fmla="*/ 18 h 72"/>
                <a:gd name="T28" fmla="*/ 23 w 53"/>
                <a:gd name="T29" fmla="*/ 12 h 72"/>
                <a:gd name="T30" fmla="*/ 20 w 53"/>
                <a:gd name="T31" fmla="*/ 6 h 72"/>
                <a:gd name="T32" fmla="*/ 17 w 53"/>
                <a:gd name="T33" fmla="*/ 2 h 72"/>
                <a:gd name="T34" fmla="*/ 16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3" name="Freeform 37">
              <a:extLst>
                <a:ext uri="{FF2B5EF4-FFF2-40B4-BE49-F238E27FC236}">
                  <a16:creationId xmlns:a16="http://schemas.microsoft.com/office/drawing/2014/main" id="{C859ECD1-D71B-453C-AFAE-2E8398D15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3 w 71"/>
                <a:gd name="T1" fmla="*/ 0 h 56"/>
                <a:gd name="T2" fmla="*/ 0 w 71"/>
                <a:gd name="T3" fmla="*/ 5 h 56"/>
                <a:gd name="T4" fmla="*/ 1 w 71"/>
                <a:gd name="T5" fmla="*/ 7 h 56"/>
                <a:gd name="T6" fmla="*/ 4 w 71"/>
                <a:gd name="T7" fmla="*/ 11 h 56"/>
                <a:gd name="T8" fmla="*/ 7 w 71"/>
                <a:gd name="T9" fmla="*/ 17 h 56"/>
                <a:gd name="T10" fmla="*/ 12 w 71"/>
                <a:gd name="T11" fmla="*/ 22 h 56"/>
                <a:gd name="T12" fmla="*/ 16 w 71"/>
                <a:gd name="T13" fmla="*/ 27 h 56"/>
                <a:gd name="T14" fmla="*/ 22 w 71"/>
                <a:gd name="T15" fmla="*/ 28 h 56"/>
                <a:gd name="T16" fmla="*/ 28 w 71"/>
                <a:gd name="T17" fmla="*/ 27 h 56"/>
                <a:gd name="T18" fmla="*/ 33 w 71"/>
                <a:gd name="T19" fmla="*/ 21 h 56"/>
                <a:gd name="T20" fmla="*/ 36 w 71"/>
                <a:gd name="T21" fmla="*/ 13 h 56"/>
                <a:gd name="T22" fmla="*/ 34 w 71"/>
                <a:gd name="T23" fmla="*/ 8 h 56"/>
                <a:gd name="T24" fmla="*/ 30 w 71"/>
                <a:gd name="T25" fmla="*/ 4 h 56"/>
                <a:gd name="T26" fmla="*/ 23 w 71"/>
                <a:gd name="T27" fmla="*/ 1 h 56"/>
                <a:gd name="T28" fmla="*/ 16 w 71"/>
                <a:gd name="T29" fmla="*/ 0 h 56"/>
                <a:gd name="T30" fmla="*/ 10 w 71"/>
                <a:gd name="T31" fmla="*/ 0 h 56"/>
                <a:gd name="T32" fmla="*/ 5 w 71"/>
                <a:gd name="T33" fmla="*/ 0 h 56"/>
                <a:gd name="T34" fmla="*/ 3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4" name="Freeform 38">
              <a:extLst>
                <a:ext uri="{FF2B5EF4-FFF2-40B4-BE49-F238E27FC236}">
                  <a16:creationId xmlns:a16="http://schemas.microsoft.com/office/drawing/2014/main" id="{D04C1307-DAF2-4CEB-BDC5-A565E46DD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23 h 57"/>
                <a:gd name="T2" fmla="*/ 3 w 72"/>
                <a:gd name="T3" fmla="*/ 28 h 57"/>
                <a:gd name="T4" fmla="*/ 5 w 72"/>
                <a:gd name="T5" fmla="*/ 28 h 57"/>
                <a:gd name="T6" fmla="*/ 10 w 72"/>
                <a:gd name="T7" fmla="*/ 28 h 57"/>
                <a:gd name="T8" fmla="*/ 16 w 72"/>
                <a:gd name="T9" fmla="*/ 28 h 57"/>
                <a:gd name="T10" fmla="*/ 24 w 72"/>
                <a:gd name="T11" fmla="*/ 27 h 57"/>
                <a:gd name="T12" fmla="*/ 31 w 72"/>
                <a:gd name="T13" fmla="*/ 25 h 57"/>
                <a:gd name="T14" fmla="*/ 35 w 72"/>
                <a:gd name="T15" fmla="*/ 21 h 57"/>
                <a:gd name="T16" fmla="*/ 37 w 72"/>
                <a:gd name="T17" fmla="*/ 15 h 57"/>
                <a:gd name="T18" fmla="*/ 34 w 72"/>
                <a:gd name="T19" fmla="*/ 8 h 57"/>
                <a:gd name="T20" fmla="*/ 28 w 72"/>
                <a:gd name="T21" fmla="*/ 2 h 57"/>
                <a:gd name="T22" fmla="*/ 23 w 72"/>
                <a:gd name="T23" fmla="*/ 0 h 57"/>
                <a:gd name="T24" fmla="*/ 17 w 72"/>
                <a:gd name="T25" fmla="*/ 2 h 57"/>
                <a:gd name="T26" fmla="*/ 12 w 72"/>
                <a:gd name="T27" fmla="*/ 6 h 57"/>
                <a:gd name="T28" fmla="*/ 7 w 72"/>
                <a:gd name="T29" fmla="*/ 11 h 57"/>
                <a:gd name="T30" fmla="*/ 4 w 72"/>
                <a:gd name="T31" fmla="*/ 17 h 57"/>
                <a:gd name="T32" fmla="*/ 1 w 72"/>
                <a:gd name="T33" fmla="*/ 21 h 57"/>
                <a:gd name="T34" fmla="*/ 0 w 72"/>
                <a:gd name="T35" fmla="*/ 23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5" name="Freeform 39">
              <a:extLst>
                <a:ext uri="{FF2B5EF4-FFF2-40B4-BE49-F238E27FC236}">
                  <a16:creationId xmlns:a16="http://schemas.microsoft.com/office/drawing/2014/main" id="{B3D60B29-EA26-4C98-B2A2-88B505E7B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6 w 23"/>
                <a:gd name="T1" fmla="*/ 12 h 24"/>
                <a:gd name="T2" fmla="*/ 3 w 23"/>
                <a:gd name="T3" fmla="*/ 12 h 24"/>
                <a:gd name="T4" fmla="*/ 2 w 23"/>
                <a:gd name="T5" fmla="*/ 10 h 24"/>
                <a:gd name="T6" fmla="*/ 0 w 23"/>
                <a:gd name="T7" fmla="*/ 9 h 24"/>
                <a:gd name="T8" fmla="*/ 0 w 23"/>
                <a:gd name="T9" fmla="*/ 6 h 24"/>
                <a:gd name="T10" fmla="*/ 0 w 23"/>
                <a:gd name="T11" fmla="*/ 4 h 24"/>
                <a:gd name="T12" fmla="*/ 2 w 23"/>
                <a:gd name="T13" fmla="*/ 2 h 24"/>
                <a:gd name="T14" fmla="*/ 3 w 23"/>
                <a:gd name="T15" fmla="*/ 1 h 24"/>
                <a:gd name="T16" fmla="*/ 6 w 23"/>
                <a:gd name="T17" fmla="*/ 0 h 24"/>
                <a:gd name="T18" fmla="*/ 8 w 23"/>
                <a:gd name="T19" fmla="*/ 1 h 24"/>
                <a:gd name="T20" fmla="*/ 10 w 23"/>
                <a:gd name="T21" fmla="*/ 2 h 24"/>
                <a:gd name="T22" fmla="*/ 11 w 23"/>
                <a:gd name="T23" fmla="*/ 4 h 24"/>
                <a:gd name="T24" fmla="*/ 11 w 23"/>
                <a:gd name="T25" fmla="*/ 6 h 24"/>
                <a:gd name="T26" fmla="*/ 11 w 23"/>
                <a:gd name="T27" fmla="*/ 9 h 24"/>
                <a:gd name="T28" fmla="*/ 10 w 23"/>
                <a:gd name="T29" fmla="*/ 10 h 24"/>
                <a:gd name="T30" fmla="*/ 8 w 23"/>
                <a:gd name="T31" fmla="*/ 12 h 24"/>
                <a:gd name="T32" fmla="*/ 6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6" name="Freeform 40">
              <a:extLst>
                <a:ext uri="{FF2B5EF4-FFF2-40B4-BE49-F238E27FC236}">
                  <a16:creationId xmlns:a16="http://schemas.microsoft.com/office/drawing/2014/main" id="{6A935B0A-5860-474F-9FC7-4DFC213E2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0 w 52"/>
                <a:gd name="T1" fmla="*/ 36 h 73"/>
                <a:gd name="T2" fmla="*/ 16 w 52"/>
                <a:gd name="T3" fmla="*/ 36 h 73"/>
                <a:gd name="T4" fmla="*/ 17 w 52"/>
                <a:gd name="T5" fmla="*/ 34 h 73"/>
                <a:gd name="T6" fmla="*/ 19 w 52"/>
                <a:gd name="T7" fmla="*/ 30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1 h 73"/>
                <a:gd name="T14" fmla="*/ 26 w 52"/>
                <a:gd name="T15" fmla="*/ 6 h 73"/>
                <a:gd name="T16" fmla="*/ 22 w 52"/>
                <a:gd name="T17" fmla="*/ 2 h 73"/>
                <a:gd name="T18" fmla="*/ 14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1 h 73"/>
                <a:gd name="T26" fmla="*/ 1 w 52"/>
                <a:gd name="T27" fmla="*/ 18 h 73"/>
                <a:gd name="T28" fmla="*/ 4 w 52"/>
                <a:gd name="T29" fmla="*/ 25 h 73"/>
                <a:gd name="T30" fmla="*/ 7 w 52"/>
                <a:gd name="T31" fmla="*/ 30 h 73"/>
                <a:gd name="T32" fmla="*/ 9 w 52"/>
                <a:gd name="T33" fmla="*/ 34 h 73"/>
                <a:gd name="T34" fmla="*/ 10 w 52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7" name="Freeform 41">
              <a:extLst>
                <a:ext uri="{FF2B5EF4-FFF2-40B4-BE49-F238E27FC236}">
                  <a16:creationId xmlns:a16="http://schemas.microsoft.com/office/drawing/2014/main" id="{564178CC-C207-4012-875C-DE2B85C56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0 w 52"/>
                <a:gd name="T1" fmla="*/ 36 h 73"/>
                <a:gd name="T2" fmla="*/ 16 w 52"/>
                <a:gd name="T3" fmla="*/ 36 h 73"/>
                <a:gd name="T4" fmla="*/ 17 w 52"/>
                <a:gd name="T5" fmla="*/ 34 h 73"/>
                <a:gd name="T6" fmla="*/ 19 w 52"/>
                <a:gd name="T7" fmla="*/ 30 h 73"/>
                <a:gd name="T8" fmla="*/ 22 w 52"/>
                <a:gd name="T9" fmla="*/ 25 h 73"/>
                <a:gd name="T10" fmla="*/ 25 w 52"/>
                <a:gd name="T11" fmla="*/ 18 h 73"/>
                <a:gd name="T12" fmla="*/ 26 w 52"/>
                <a:gd name="T13" fmla="*/ 11 h 73"/>
                <a:gd name="T14" fmla="*/ 26 w 52"/>
                <a:gd name="T15" fmla="*/ 6 h 73"/>
                <a:gd name="T16" fmla="*/ 22 w 52"/>
                <a:gd name="T17" fmla="*/ 2 h 73"/>
                <a:gd name="T18" fmla="*/ 14 w 52"/>
                <a:gd name="T19" fmla="*/ 0 h 73"/>
                <a:gd name="T20" fmla="*/ 5 w 52"/>
                <a:gd name="T21" fmla="*/ 2 h 73"/>
                <a:gd name="T22" fmla="*/ 1 w 52"/>
                <a:gd name="T23" fmla="*/ 6 h 73"/>
                <a:gd name="T24" fmla="*/ 0 w 52"/>
                <a:gd name="T25" fmla="*/ 11 h 73"/>
                <a:gd name="T26" fmla="*/ 1 w 52"/>
                <a:gd name="T27" fmla="*/ 18 h 73"/>
                <a:gd name="T28" fmla="*/ 4 w 52"/>
                <a:gd name="T29" fmla="*/ 25 h 73"/>
                <a:gd name="T30" fmla="*/ 7 w 52"/>
                <a:gd name="T31" fmla="*/ 30 h 73"/>
                <a:gd name="T32" fmla="*/ 9 w 52"/>
                <a:gd name="T33" fmla="*/ 34 h 73"/>
                <a:gd name="T34" fmla="*/ 10 w 52"/>
                <a:gd name="T35" fmla="*/ 36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8" name="Freeform 42">
              <a:extLst>
                <a:ext uri="{FF2B5EF4-FFF2-40B4-BE49-F238E27FC236}">
                  <a16:creationId xmlns:a16="http://schemas.microsoft.com/office/drawing/2014/main" id="{870D3D10-6557-46AB-92C1-56B8D1075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32 w 72"/>
                <a:gd name="T1" fmla="*/ 28 h 58"/>
                <a:gd name="T2" fmla="*/ 35 w 72"/>
                <a:gd name="T3" fmla="*/ 23 h 58"/>
                <a:gd name="T4" fmla="*/ 35 w 72"/>
                <a:gd name="T5" fmla="*/ 21 h 58"/>
                <a:gd name="T6" fmla="*/ 32 w 72"/>
                <a:gd name="T7" fmla="*/ 17 h 58"/>
                <a:gd name="T8" fmla="*/ 28 w 72"/>
                <a:gd name="T9" fmla="*/ 12 h 58"/>
                <a:gd name="T10" fmla="*/ 24 w 72"/>
                <a:gd name="T11" fmla="*/ 7 h 58"/>
                <a:gd name="T12" fmla="*/ 19 w 72"/>
                <a:gd name="T13" fmla="*/ 2 h 58"/>
                <a:gd name="T14" fmla="*/ 14 w 72"/>
                <a:gd name="T15" fmla="*/ 0 h 58"/>
                <a:gd name="T16" fmla="*/ 8 w 72"/>
                <a:gd name="T17" fmla="*/ 1 h 58"/>
                <a:gd name="T18" fmla="*/ 3 w 72"/>
                <a:gd name="T19" fmla="*/ 7 h 58"/>
                <a:gd name="T20" fmla="*/ 0 w 72"/>
                <a:gd name="T21" fmla="*/ 15 h 58"/>
                <a:gd name="T22" fmla="*/ 2 w 72"/>
                <a:gd name="T23" fmla="*/ 21 h 58"/>
                <a:gd name="T24" fmla="*/ 6 w 72"/>
                <a:gd name="T25" fmla="*/ 25 h 58"/>
                <a:gd name="T26" fmla="*/ 13 w 72"/>
                <a:gd name="T27" fmla="*/ 27 h 58"/>
                <a:gd name="T28" fmla="*/ 19 w 72"/>
                <a:gd name="T29" fmla="*/ 28 h 58"/>
                <a:gd name="T30" fmla="*/ 25 w 72"/>
                <a:gd name="T31" fmla="*/ 28 h 58"/>
                <a:gd name="T32" fmla="*/ 31 w 72"/>
                <a:gd name="T33" fmla="*/ 28 h 58"/>
                <a:gd name="T34" fmla="*/ 32 w 72"/>
                <a:gd name="T35" fmla="*/ 2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9" name="Freeform 43">
              <a:extLst>
                <a:ext uri="{FF2B5EF4-FFF2-40B4-BE49-F238E27FC236}">
                  <a16:creationId xmlns:a16="http://schemas.microsoft.com/office/drawing/2014/main" id="{BFFE62F9-A435-4D8D-9FBF-98CA52DF3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35 w 72"/>
                <a:gd name="T1" fmla="*/ 5 h 56"/>
                <a:gd name="T2" fmla="*/ 32 w 72"/>
                <a:gd name="T3" fmla="*/ 0 h 56"/>
                <a:gd name="T4" fmla="*/ 31 w 72"/>
                <a:gd name="T5" fmla="*/ 0 h 56"/>
                <a:gd name="T6" fmla="*/ 26 w 72"/>
                <a:gd name="T7" fmla="*/ 0 h 56"/>
                <a:gd name="T8" fmla="*/ 19 w 72"/>
                <a:gd name="T9" fmla="*/ 0 h 56"/>
                <a:gd name="T10" fmla="*/ 13 w 72"/>
                <a:gd name="T11" fmla="*/ 1 h 56"/>
                <a:gd name="T12" fmla="*/ 6 w 72"/>
                <a:gd name="T13" fmla="*/ 4 h 56"/>
                <a:gd name="T14" fmla="*/ 2 w 72"/>
                <a:gd name="T15" fmla="*/ 7 h 56"/>
                <a:gd name="T16" fmla="*/ 0 w 72"/>
                <a:gd name="T17" fmla="*/ 13 h 56"/>
                <a:gd name="T18" fmla="*/ 3 w 72"/>
                <a:gd name="T19" fmla="*/ 21 h 56"/>
                <a:gd name="T20" fmla="*/ 8 w 72"/>
                <a:gd name="T21" fmla="*/ 27 h 56"/>
                <a:gd name="T22" fmla="*/ 14 w 72"/>
                <a:gd name="T23" fmla="*/ 29 h 56"/>
                <a:gd name="T24" fmla="*/ 19 w 72"/>
                <a:gd name="T25" fmla="*/ 27 h 56"/>
                <a:gd name="T26" fmla="*/ 24 w 72"/>
                <a:gd name="T27" fmla="*/ 23 h 56"/>
                <a:gd name="T28" fmla="*/ 28 w 72"/>
                <a:gd name="T29" fmla="*/ 17 h 56"/>
                <a:gd name="T30" fmla="*/ 32 w 72"/>
                <a:gd name="T31" fmla="*/ 11 h 56"/>
                <a:gd name="T32" fmla="*/ 35 w 72"/>
                <a:gd name="T33" fmla="*/ 7 h 56"/>
                <a:gd name="T34" fmla="*/ 35 w 72"/>
                <a:gd name="T35" fmla="*/ 5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0" name="Freeform 44">
              <a:extLst>
                <a:ext uri="{FF2B5EF4-FFF2-40B4-BE49-F238E27FC236}">
                  <a16:creationId xmlns:a16="http://schemas.microsoft.com/office/drawing/2014/main" id="{73AC696C-BE9C-4355-BFAB-721409AB5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6 w 53"/>
                <a:gd name="T1" fmla="*/ 0 h 72"/>
                <a:gd name="T2" fmla="*/ 11 w 53"/>
                <a:gd name="T3" fmla="*/ 0 h 72"/>
                <a:gd name="T4" fmla="*/ 10 w 53"/>
                <a:gd name="T5" fmla="*/ 2 h 72"/>
                <a:gd name="T6" fmla="*/ 7 w 53"/>
                <a:gd name="T7" fmla="*/ 6 h 72"/>
                <a:gd name="T8" fmla="*/ 4 w 53"/>
                <a:gd name="T9" fmla="*/ 12 h 72"/>
                <a:gd name="T10" fmla="*/ 1 w 53"/>
                <a:gd name="T11" fmla="*/ 18 h 72"/>
                <a:gd name="T12" fmla="*/ 0 w 53"/>
                <a:gd name="T13" fmla="*/ 25 h 72"/>
                <a:gd name="T14" fmla="*/ 1 w 53"/>
                <a:gd name="T15" fmla="*/ 31 h 72"/>
                <a:gd name="T16" fmla="*/ 5 w 53"/>
                <a:gd name="T17" fmla="*/ 35 h 72"/>
                <a:gd name="T18" fmla="*/ 14 w 53"/>
                <a:gd name="T19" fmla="*/ 37 h 72"/>
                <a:gd name="T20" fmla="*/ 22 w 53"/>
                <a:gd name="T21" fmla="*/ 35 h 72"/>
                <a:gd name="T22" fmla="*/ 26 w 53"/>
                <a:gd name="T23" fmla="*/ 31 h 72"/>
                <a:gd name="T24" fmla="*/ 27 w 53"/>
                <a:gd name="T25" fmla="*/ 25 h 72"/>
                <a:gd name="T26" fmla="*/ 26 w 53"/>
                <a:gd name="T27" fmla="*/ 18 h 72"/>
                <a:gd name="T28" fmla="*/ 23 w 53"/>
                <a:gd name="T29" fmla="*/ 12 h 72"/>
                <a:gd name="T30" fmla="*/ 20 w 53"/>
                <a:gd name="T31" fmla="*/ 6 h 72"/>
                <a:gd name="T32" fmla="*/ 18 w 53"/>
                <a:gd name="T33" fmla="*/ 2 h 72"/>
                <a:gd name="T34" fmla="*/ 16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1" name="Freeform 45">
              <a:extLst>
                <a:ext uri="{FF2B5EF4-FFF2-40B4-BE49-F238E27FC236}">
                  <a16:creationId xmlns:a16="http://schemas.microsoft.com/office/drawing/2014/main" id="{D13DA999-8ECB-4FB9-B041-C5EA2D977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3 w 72"/>
                <a:gd name="T1" fmla="*/ 0 h 57"/>
                <a:gd name="T2" fmla="*/ 0 w 72"/>
                <a:gd name="T3" fmla="*/ 5 h 57"/>
                <a:gd name="T4" fmla="*/ 0 w 72"/>
                <a:gd name="T5" fmla="*/ 7 h 57"/>
                <a:gd name="T6" fmla="*/ 3 w 72"/>
                <a:gd name="T7" fmla="*/ 11 h 57"/>
                <a:gd name="T8" fmla="*/ 7 w 72"/>
                <a:gd name="T9" fmla="*/ 17 h 57"/>
                <a:gd name="T10" fmla="*/ 11 w 72"/>
                <a:gd name="T11" fmla="*/ 22 h 57"/>
                <a:gd name="T12" fmla="*/ 16 w 72"/>
                <a:gd name="T13" fmla="*/ 27 h 57"/>
                <a:gd name="T14" fmla="*/ 21 w 72"/>
                <a:gd name="T15" fmla="*/ 29 h 57"/>
                <a:gd name="T16" fmla="*/ 27 w 72"/>
                <a:gd name="T17" fmla="*/ 28 h 57"/>
                <a:gd name="T18" fmla="*/ 32 w 72"/>
                <a:gd name="T19" fmla="*/ 21 h 57"/>
                <a:gd name="T20" fmla="*/ 35 w 72"/>
                <a:gd name="T21" fmla="*/ 13 h 57"/>
                <a:gd name="T22" fmla="*/ 33 w 72"/>
                <a:gd name="T23" fmla="*/ 8 h 57"/>
                <a:gd name="T24" fmla="*/ 29 w 72"/>
                <a:gd name="T25" fmla="*/ 4 h 57"/>
                <a:gd name="T26" fmla="*/ 22 w 72"/>
                <a:gd name="T27" fmla="*/ 1 h 57"/>
                <a:gd name="T28" fmla="*/ 16 w 72"/>
                <a:gd name="T29" fmla="*/ 0 h 57"/>
                <a:gd name="T30" fmla="*/ 10 w 72"/>
                <a:gd name="T31" fmla="*/ 0 h 57"/>
                <a:gd name="T32" fmla="*/ 4 w 72"/>
                <a:gd name="T33" fmla="*/ 0 h 57"/>
                <a:gd name="T34" fmla="*/ 3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2" name="Freeform 46">
              <a:extLst>
                <a:ext uri="{FF2B5EF4-FFF2-40B4-BE49-F238E27FC236}">
                  <a16:creationId xmlns:a16="http://schemas.microsoft.com/office/drawing/2014/main" id="{2EDDCE64-6905-4F95-8CB1-2D47DECFC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4 h 58"/>
                <a:gd name="T2" fmla="*/ 3 w 72"/>
                <a:gd name="T3" fmla="*/ 29 h 58"/>
                <a:gd name="T4" fmla="*/ 4 w 72"/>
                <a:gd name="T5" fmla="*/ 29 h 58"/>
                <a:gd name="T6" fmla="*/ 10 w 72"/>
                <a:gd name="T7" fmla="*/ 29 h 58"/>
                <a:gd name="T8" fmla="*/ 16 w 72"/>
                <a:gd name="T9" fmla="*/ 29 h 58"/>
                <a:gd name="T10" fmla="*/ 22 w 72"/>
                <a:gd name="T11" fmla="*/ 28 h 58"/>
                <a:gd name="T12" fmla="*/ 29 w 72"/>
                <a:gd name="T13" fmla="*/ 26 h 58"/>
                <a:gd name="T14" fmla="*/ 33 w 72"/>
                <a:gd name="T15" fmla="*/ 22 h 58"/>
                <a:gd name="T16" fmla="*/ 35 w 72"/>
                <a:gd name="T17" fmla="*/ 16 h 58"/>
                <a:gd name="T18" fmla="*/ 32 w 72"/>
                <a:gd name="T19" fmla="*/ 8 h 58"/>
                <a:gd name="T20" fmla="*/ 27 w 72"/>
                <a:gd name="T21" fmla="*/ 2 h 58"/>
                <a:gd name="T22" fmla="*/ 21 w 72"/>
                <a:gd name="T23" fmla="*/ 0 h 58"/>
                <a:gd name="T24" fmla="*/ 16 w 72"/>
                <a:gd name="T25" fmla="*/ 3 h 58"/>
                <a:gd name="T26" fmla="*/ 11 w 72"/>
                <a:gd name="T27" fmla="*/ 7 h 58"/>
                <a:gd name="T28" fmla="*/ 7 w 72"/>
                <a:gd name="T29" fmla="*/ 12 h 58"/>
                <a:gd name="T30" fmla="*/ 3 w 72"/>
                <a:gd name="T31" fmla="*/ 18 h 58"/>
                <a:gd name="T32" fmla="*/ 0 w 72"/>
                <a:gd name="T33" fmla="*/ 22 h 58"/>
                <a:gd name="T34" fmla="*/ 0 w 72"/>
                <a:gd name="T35" fmla="*/ 24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3" name="Freeform 47">
              <a:extLst>
                <a:ext uri="{FF2B5EF4-FFF2-40B4-BE49-F238E27FC236}">
                  <a16:creationId xmlns:a16="http://schemas.microsoft.com/office/drawing/2014/main" id="{544ADD3E-DA1E-41A8-8345-DB49587A8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72 w 144"/>
                <a:gd name="T1" fmla="*/ 0 h 167"/>
                <a:gd name="T2" fmla="*/ 72 w 144"/>
                <a:gd name="T3" fmla="*/ 14 h 167"/>
                <a:gd name="T4" fmla="*/ 69 w 144"/>
                <a:gd name="T5" fmla="*/ 29 h 167"/>
                <a:gd name="T6" fmla="*/ 65 w 144"/>
                <a:gd name="T7" fmla="*/ 42 h 167"/>
                <a:gd name="T8" fmla="*/ 58 w 144"/>
                <a:gd name="T9" fmla="*/ 56 h 167"/>
                <a:gd name="T10" fmla="*/ 50 w 144"/>
                <a:gd name="T11" fmla="*/ 68 h 167"/>
                <a:gd name="T12" fmla="*/ 41 w 144"/>
                <a:gd name="T13" fmla="*/ 76 h 167"/>
                <a:gd name="T14" fmla="*/ 30 w 144"/>
                <a:gd name="T15" fmla="*/ 82 h 167"/>
                <a:gd name="T16" fmla="*/ 18 w 144"/>
                <a:gd name="T17" fmla="*/ 84 h 167"/>
                <a:gd name="T18" fmla="*/ 8 w 144"/>
                <a:gd name="T19" fmla="*/ 82 h 167"/>
                <a:gd name="T20" fmla="*/ 3 w 144"/>
                <a:gd name="T21" fmla="*/ 76 h 167"/>
                <a:gd name="T22" fmla="*/ 0 w 144"/>
                <a:gd name="T23" fmla="*/ 70 h 167"/>
                <a:gd name="T24" fmla="*/ 1 w 144"/>
                <a:gd name="T25" fmla="*/ 62 h 167"/>
                <a:gd name="T26" fmla="*/ 6 w 144"/>
                <a:gd name="T27" fmla="*/ 55 h 167"/>
                <a:gd name="T28" fmla="*/ 12 w 144"/>
                <a:gd name="T29" fmla="*/ 48 h 167"/>
                <a:gd name="T30" fmla="*/ 21 w 144"/>
                <a:gd name="T31" fmla="*/ 43 h 167"/>
                <a:gd name="T32" fmla="*/ 31 w 144"/>
                <a:gd name="T33" fmla="*/ 41 h 167"/>
                <a:gd name="T34" fmla="*/ 40 w 144"/>
                <a:gd name="T35" fmla="*/ 40 h 167"/>
                <a:gd name="T36" fmla="*/ 48 w 144"/>
                <a:gd name="T37" fmla="*/ 35 h 167"/>
                <a:gd name="T38" fmla="*/ 54 w 144"/>
                <a:gd name="T39" fmla="*/ 29 h 167"/>
                <a:gd name="T40" fmla="*/ 61 w 144"/>
                <a:gd name="T41" fmla="*/ 21 h 167"/>
                <a:gd name="T42" fmla="*/ 65 w 144"/>
                <a:gd name="T43" fmla="*/ 13 h 167"/>
                <a:gd name="T44" fmla="*/ 69 w 144"/>
                <a:gd name="T45" fmla="*/ 7 h 167"/>
                <a:gd name="T46" fmla="*/ 72 w 144"/>
                <a:gd name="T47" fmla="*/ 2 h 167"/>
                <a:gd name="T48" fmla="*/ 72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4" name="Freeform 48">
              <a:extLst>
                <a:ext uri="{FF2B5EF4-FFF2-40B4-BE49-F238E27FC236}">
                  <a16:creationId xmlns:a16="http://schemas.microsoft.com/office/drawing/2014/main" id="{72D7B9D6-A62D-4E50-94AA-A89D8E6EE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02 w 204"/>
                <a:gd name="T1" fmla="*/ 0 h 82"/>
                <a:gd name="T2" fmla="*/ 98 w 204"/>
                <a:gd name="T3" fmla="*/ 5 h 82"/>
                <a:gd name="T4" fmla="*/ 94 w 204"/>
                <a:gd name="T5" fmla="*/ 10 h 82"/>
                <a:gd name="T6" fmla="*/ 88 w 204"/>
                <a:gd name="T7" fmla="*/ 15 h 82"/>
                <a:gd name="T8" fmla="*/ 83 w 204"/>
                <a:gd name="T9" fmla="*/ 20 h 82"/>
                <a:gd name="T10" fmla="*/ 76 w 204"/>
                <a:gd name="T11" fmla="*/ 24 h 82"/>
                <a:gd name="T12" fmla="*/ 70 w 204"/>
                <a:gd name="T13" fmla="*/ 28 h 82"/>
                <a:gd name="T14" fmla="*/ 64 w 204"/>
                <a:gd name="T15" fmla="*/ 32 h 82"/>
                <a:gd name="T16" fmla="*/ 57 w 204"/>
                <a:gd name="T17" fmla="*/ 34 h 82"/>
                <a:gd name="T18" fmla="*/ 50 w 204"/>
                <a:gd name="T19" fmla="*/ 37 h 82"/>
                <a:gd name="T20" fmla="*/ 44 w 204"/>
                <a:gd name="T21" fmla="*/ 39 h 82"/>
                <a:gd name="T22" fmla="*/ 37 w 204"/>
                <a:gd name="T23" fmla="*/ 40 h 82"/>
                <a:gd name="T24" fmla="*/ 31 w 204"/>
                <a:gd name="T25" fmla="*/ 40 h 82"/>
                <a:gd name="T26" fmla="*/ 24 w 204"/>
                <a:gd name="T27" fmla="*/ 40 h 82"/>
                <a:gd name="T28" fmla="*/ 19 w 204"/>
                <a:gd name="T29" fmla="*/ 38 h 82"/>
                <a:gd name="T30" fmla="*/ 13 w 204"/>
                <a:gd name="T31" fmla="*/ 35 h 82"/>
                <a:gd name="T32" fmla="*/ 8 w 204"/>
                <a:gd name="T33" fmla="*/ 32 h 82"/>
                <a:gd name="T34" fmla="*/ 1 w 204"/>
                <a:gd name="T35" fmla="*/ 23 h 82"/>
                <a:gd name="T36" fmla="*/ 0 w 204"/>
                <a:gd name="T37" fmla="*/ 16 h 82"/>
                <a:gd name="T38" fmla="*/ 3 w 204"/>
                <a:gd name="T39" fmla="*/ 10 h 82"/>
                <a:gd name="T40" fmla="*/ 9 w 204"/>
                <a:gd name="T41" fmla="*/ 5 h 82"/>
                <a:gd name="T42" fmla="*/ 17 w 204"/>
                <a:gd name="T43" fmla="*/ 1 h 82"/>
                <a:gd name="T44" fmla="*/ 26 w 204"/>
                <a:gd name="T45" fmla="*/ 0 h 82"/>
                <a:gd name="T46" fmla="*/ 36 w 204"/>
                <a:gd name="T47" fmla="*/ 2 h 82"/>
                <a:gd name="T48" fmla="*/ 45 w 204"/>
                <a:gd name="T49" fmla="*/ 7 h 82"/>
                <a:gd name="T50" fmla="*/ 53 w 204"/>
                <a:gd name="T51" fmla="*/ 11 h 82"/>
                <a:gd name="T52" fmla="*/ 62 w 204"/>
                <a:gd name="T53" fmla="*/ 12 h 82"/>
                <a:gd name="T54" fmla="*/ 71 w 204"/>
                <a:gd name="T55" fmla="*/ 11 h 82"/>
                <a:gd name="T56" fmla="*/ 80 w 204"/>
                <a:gd name="T57" fmla="*/ 8 h 82"/>
                <a:gd name="T58" fmla="*/ 89 w 204"/>
                <a:gd name="T59" fmla="*/ 6 h 82"/>
                <a:gd name="T60" fmla="*/ 96 w 204"/>
                <a:gd name="T61" fmla="*/ 3 h 82"/>
                <a:gd name="T62" fmla="*/ 100 w 204"/>
                <a:gd name="T63" fmla="*/ 1 h 82"/>
                <a:gd name="T64" fmla="*/ 102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5" name="Freeform 49">
              <a:extLst>
                <a:ext uri="{FF2B5EF4-FFF2-40B4-BE49-F238E27FC236}">
                  <a16:creationId xmlns:a16="http://schemas.microsoft.com/office/drawing/2014/main" id="{9319FF26-B36B-4494-A7B3-02855CDB4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2 w 84"/>
                <a:gd name="T1" fmla="*/ 0 h 208"/>
                <a:gd name="T2" fmla="*/ 21 w 84"/>
                <a:gd name="T3" fmla="*/ 11 h 208"/>
                <a:gd name="T4" fmla="*/ 30 w 84"/>
                <a:gd name="T5" fmla="*/ 23 h 208"/>
                <a:gd name="T6" fmla="*/ 36 w 84"/>
                <a:gd name="T7" fmla="*/ 37 h 208"/>
                <a:gd name="T8" fmla="*/ 40 w 84"/>
                <a:gd name="T9" fmla="*/ 50 h 208"/>
                <a:gd name="T10" fmla="*/ 42 w 84"/>
                <a:gd name="T11" fmla="*/ 64 h 208"/>
                <a:gd name="T12" fmla="*/ 41 w 84"/>
                <a:gd name="T13" fmla="*/ 78 h 208"/>
                <a:gd name="T14" fmla="*/ 37 w 84"/>
                <a:gd name="T15" fmla="*/ 89 h 208"/>
                <a:gd name="T16" fmla="*/ 29 w 84"/>
                <a:gd name="T17" fmla="*/ 99 h 208"/>
                <a:gd name="T18" fmla="*/ 20 w 84"/>
                <a:gd name="T19" fmla="*/ 104 h 208"/>
                <a:gd name="T20" fmla="*/ 13 w 84"/>
                <a:gd name="T21" fmla="*/ 104 h 208"/>
                <a:gd name="T22" fmla="*/ 6 w 84"/>
                <a:gd name="T23" fmla="*/ 101 h 208"/>
                <a:gd name="T24" fmla="*/ 2 w 84"/>
                <a:gd name="T25" fmla="*/ 94 h 208"/>
                <a:gd name="T26" fmla="*/ 0 w 84"/>
                <a:gd name="T27" fmla="*/ 85 h 208"/>
                <a:gd name="T28" fmla="*/ 1 w 84"/>
                <a:gd name="T29" fmla="*/ 76 h 208"/>
                <a:gd name="T30" fmla="*/ 4 w 84"/>
                <a:gd name="T31" fmla="*/ 67 h 208"/>
                <a:gd name="T32" fmla="*/ 10 w 84"/>
                <a:gd name="T33" fmla="*/ 58 h 208"/>
                <a:gd name="T34" fmla="*/ 17 w 84"/>
                <a:gd name="T35" fmla="*/ 42 h 208"/>
                <a:gd name="T36" fmla="*/ 17 w 84"/>
                <a:gd name="T37" fmla="*/ 23 h 208"/>
                <a:gd name="T38" fmla="*/ 14 w 84"/>
                <a:gd name="T39" fmla="*/ 7 h 208"/>
                <a:gd name="T40" fmla="*/ 12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6" name="Freeform 50">
              <a:extLst>
                <a:ext uri="{FF2B5EF4-FFF2-40B4-BE49-F238E27FC236}">
                  <a16:creationId xmlns:a16="http://schemas.microsoft.com/office/drawing/2014/main" id="{D19074C6-44B6-463B-A966-32494D656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4 w 144"/>
                <a:gd name="T3" fmla="*/ 3 h 170"/>
                <a:gd name="T4" fmla="*/ 27 w 144"/>
                <a:gd name="T5" fmla="*/ 9 h 170"/>
                <a:gd name="T6" fmla="*/ 41 w 144"/>
                <a:gd name="T7" fmla="*/ 16 h 170"/>
                <a:gd name="T8" fmla="*/ 52 w 144"/>
                <a:gd name="T9" fmla="*/ 25 h 170"/>
                <a:gd name="T10" fmla="*/ 62 w 144"/>
                <a:gd name="T11" fmla="*/ 35 h 170"/>
                <a:gd name="T12" fmla="*/ 69 w 144"/>
                <a:gd name="T13" fmla="*/ 45 h 170"/>
                <a:gd name="T14" fmla="*/ 72 w 144"/>
                <a:gd name="T15" fmla="*/ 58 h 170"/>
                <a:gd name="T16" fmla="*/ 71 w 144"/>
                <a:gd name="T17" fmla="*/ 70 h 170"/>
                <a:gd name="T18" fmla="*/ 67 w 144"/>
                <a:gd name="T19" fmla="*/ 79 h 170"/>
                <a:gd name="T20" fmla="*/ 61 w 144"/>
                <a:gd name="T21" fmla="*/ 83 h 170"/>
                <a:gd name="T22" fmla="*/ 54 w 144"/>
                <a:gd name="T23" fmla="*/ 84 h 170"/>
                <a:gd name="T24" fmla="*/ 47 w 144"/>
                <a:gd name="T25" fmla="*/ 81 h 170"/>
                <a:gd name="T26" fmla="*/ 40 w 144"/>
                <a:gd name="T27" fmla="*/ 75 h 170"/>
                <a:gd name="T28" fmla="*/ 35 w 144"/>
                <a:gd name="T29" fmla="*/ 67 h 170"/>
                <a:gd name="T30" fmla="*/ 32 w 144"/>
                <a:gd name="T31" fmla="*/ 58 h 170"/>
                <a:gd name="T32" fmla="*/ 33 w 144"/>
                <a:gd name="T33" fmla="*/ 48 h 170"/>
                <a:gd name="T34" fmla="*/ 33 w 144"/>
                <a:gd name="T35" fmla="*/ 40 h 170"/>
                <a:gd name="T36" fmla="*/ 30 w 144"/>
                <a:gd name="T37" fmla="*/ 31 h 170"/>
                <a:gd name="T38" fmla="*/ 25 w 144"/>
                <a:gd name="T39" fmla="*/ 23 h 170"/>
                <a:gd name="T40" fmla="*/ 18 w 144"/>
                <a:gd name="T41" fmla="*/ 15 h 170"/>
                <a:gd name="T42" fmla="*/ 12 w 144"/>
                <a:gd name="T43" fmla="*/ 9 h 170"/>
                <a:gd name="T44" fmla="*/ 6 w 144"/>
                <a:gd name="T45" fmla="*/ 5 h 170"/>
                <a:gd name="T46" fmla="*/ 2 w 144"/>
                <a:gd name="T47" fmla="*/ 1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7" name="Freeform 51">
              <a:extLst>
                <a:ext uri="{FF2B5EF4-FFF2-40B4-BE49-F238E27FC236}">
                  <a16:creationId xmlns:a16="http://schemas.microsoft.com/office/drawing/2014/main" id="{12822BC0-7B18-42AE-8D8F-C2B87B3E6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9 h 103"/>
                <a:gd name="T2" fmla="*/ 6 w 199"/>
                <a:gd name="T3" fmla="*/ 6 h 103"/>
                <a:gd name="T4" fmla="*/ 13 w 199"/>
                <a:gd name="T5" fmla="*/ 4 h 103"/>
                <a:gd name="T6" fmla="*/ 20 w 199"/>
                <a:gd name="T7" fmla="*/ 2 h 103"/>
                <a:gd name="T8" fmla="*/ 27 w 199"/>
                <a:gd name="T9" fmla="*/ 1 h 103"/>
                <a:gd name="T10" fmla="*/ 34 w 199"/>
                <a:gd name="T11" fmla="*/ 0 h 103"/>
                <a:gd name="T12" fmla="*/ 42 w 199"/>
                <a:gd name="T13" fmla="*/ 0 h 103"/>
                <a:gd name="T14" fmla="*/ 49 w 199"/>
                <a:gd name="T15" fmla="*/ 0 h 103"/>
                <a:gd name="T16" fmla="*/ 57 w 199"/>
                <a:gd name="T17" fmla="*/ 0 h 103"/>
                <a:gd name="T18" fmla="*/ 64 w 199"/>
                <a:gd name="T19" fmla="*/ 2 h 103"/>
                <a:gd name="T20" fmla="*/ 70 w 199"/>
                <a:gd name="T21" fmla="*/ 4 h 103"/>
                <a:gd name="T22" fmla="*/ 76 w 199"/>
                <a:gd name="T23" fmla="*/ 6 h 103"/>
                <a:gd name="T24" fmla="*/ 82 w 199"/>
                <a:gd name="T25" fmla="*/ 9 h 103"/>
                <a:gd name="T26" fmla="*/ 87 w 199"/>
                <a:gd name="T27" fmla="*/ 13 h 103"/>
                <a:gd name="T28" fmla="*/ 91 w 199"/>
                <a:gd name="T29" fmla="*/ 17 h 103"/>
                <a:gd name="T30" fmla="*/ 95 w 199"/>
                <a:gd name="T31" fmla="*/ 22 h 103"/>
                <a:gd name="T32" fmla="*/ 98 w 199"/>
                <a:gd name="T33" fmla="*/ 28 h 103"/>
                <a:gd name="T34" fmla="*/ 99 w 199"/>
                <a:gd name="T35" fmla="*/ 38 h 103"/>
                <a:gd name="T36" fmla="*/ 97 w 199"/>
                <a:gd name="T37" fmla="*/ 45 h 103"/>
                <a:gd name="T38" fmla="*/ 91 w 199"/>
                <a:gd name="T39" fmla="*/ 49 h 103"/>
                <a:gd name="T40" fmla="*/ 83 w 199"/>
                <a:gd name="T41" fmla="*/ 51 h 103"/>
                <a:gd name="T42" fmla="*/ 75 w 199"/>
                <a:gd name="T43" fmla="*/ 50 h 103"/>
                <a:gd name="T44" fmla="*/ 66 w 199"/>
                <a:gd name="T45" fmla="*/ 46 h 103"/>
                <a:gd name="T46" fmla="*/ 59 w 199"/>
                <a:gd name="T47" fmla="*/ 40 h 103"/>
                <a:gd name="T48" fmla="*/ 53 w 199"/>
                <a:gd name="T49" fmla="*/ 31 h 103"/>
                <a:gd name="T50" fmla="*/ 48 w 199"/>
                <a:gd name="T51" fmla="*/ 24 h 103"/>
                <a:gd name="T52" fmla="*/ 41 w 199"/>
                <a:gd name="T53" fmla="*/ 18 h 103"/>
                <a:gd name="T54" fmla="*/ 32 w 199"/>
                <a:gd name="T55" fmla="*/ 14 h 103"/>
                <a:gd name="T56" fmla="*/ 23 w 199"/>
                <a:gd name="T57" fmla="*/ 12 h 103"/>
                <a:gd name="T58" fmla="*/ 14 w 199"/>
                <a:gd name="T59" fmla="*/ 10 h 103"/>
                <a:gd name="T60" fmla="*/ 7 w 199"/>
                <a:gd name="T61" fmla="*/ 9 h 103"/>
                <a:gd name="T62" fmla="*/ 2 w 199"/>
                <a:gd name="T63" fmla="*/ 9 h 103"/>
                <a:gd name="T64" fmla="*/ 0 w 199"/>
                <a:gd name="T65" fmla="*/ 9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8" name="Freeform 52">
              <a:extLst>
                <a:ext uri="{FF2B5EF4-FFF2-40B4-BE49-F238E27FC236}">
                  <a16:creationId xmlns:a16="http://schemas.microsoft.com/office/drawing/2014/main" id="{CF42E4BA-3A38-487A-8D83-8201A37D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47 w 107"/>
                <a:gd name="T1" fmla="*/ 0 h 195"/>
                <a:gd name="T2" fmla="*/ 51 w 107"/>
                <a:gd name="T3" fmla="*/ 13 h 195"/>
                <a:gd name="T4" fmla="*/ 53 w 107"/>
                <a:gd name="T5" fmla="*/ 28 h 195"/>
                <a:gd name="T6" fmla="*/ 53 w 107"/>
                <a:gd name="T7" fmla="*/ 43 h 195"/>
                <a:gd name="T8" fmla="*/ 52 w 107"/>
                <a:gd name="T9" fmla="*/ 57 h 195"/>
                <a:gd name="T10" fmla="*/ 48 w 107"/>
                <a:gd name="T11" fmla="*/ 71 h 195"/>
                <a:gd name="T12" fmla="*/ 41 w 107"/>
                <a:gd name="T13" fmla="*/ 82 h 195"/>
                <a:gd name="T14" fmla="*/ 33 w 107"/>
                <a:gd name="T15" fmla="*/ 92 h 195"/>
                <a:gd name="T16" fmla="*/ 22 w 107"/>
                <a:gd name="T17" fmla="*/ 97 h 195"/>
                <a:gd name="T18" fmla="*/ 12 w 107"/>
                <a:gd name="T19" fmla="*/ 98 h 195"/>
                <a:gd name="T20" fmla="*/ 5 w 107"/>
                <a:gd name="T21" fmla="*/ 95 h 195"/>
                <a:gd name="T22" fmla="*/ 1 w 107"/>
                <a:gd name="T23" fmla="*/ 89 h 195"/>
                <a:gd name="T24" fmla="*/ 0 w 107"/>
                <a:gd name="T25" fmla="*/ 81 h 195"/>
                <a:gd name="T26" fmla="*/ 1 w 107"/>
                <a:gd name="T27" fmla="*/ 73 h 195"/>
                <a:gd name="T28" fmla="*/ 6 w 107"/>
                <a:gd name="T29" fmla="*/ 64 h 195"/>
                <a:gd name="T30" fmla="*/ 12 w 107"/>
                <a:gd name="T31" fmla="*/ 57 h 195"/>
                <a:gd name="T32" fmla="*/ 21 w 107"/>
                <a:gd name="T33" fmla="*/ 52 h 195"/>
                <a:gd name="T34" fmla="*/ 29 w 107"/>
                <a:gd name="T35" fmla="*/ 47 h 195"/>
                <a:gd name="T36" fmla="*/ 34 w 107"/>
                <a:gd name="T37" fmla="*/ 40 h 195"/>
                <a:gd name="T38" fmla="*/ 39 w 107"/>
                <a:gd name="T39" fmla="*/ 32 h 195"/>
                <a:gd name="T40" fmla="*/ 43 w 107"/>
                <a:gd name="T41" fmla="*/ 23 h 195"/>
                <a:gd name="T42" fmla="*/ 45 w 107"/>
                <a:gd name="T43" fmla="*/ 14 h 195"/>
                <a:gd name="T44" fmla="*/ 46 w 107"/>
                <a:gd name="T45" fmla="*/ 7 h 195"/>
                <a:gd name="T46" fmla="*/ 47 w 107"/>
                <a:gd name="T47" fmla="*/ 2 h 195"/>
                <a:gd name="T48" fmla="*/ 47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9" name="Freeform 53">
              <a:extLst>
                <a:ext uri="{FF2B5EF4-FFF2-40B4-BE49-F238E27FC236}">
                  <a16:creationId xmlns:a16="http://schemas.microsoft.com/office/drawing/2014/main" id="{66126AFD-E3F4-4E95-BFA8-0230832FB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91 w 183"/>
                <a:gd name="T1" fmla="*/ 0 h 126"/>
                <a:gd name="T2" fmla="*/ 86 w 183"/>
                <a:gd name="T3" fmla="*/ 13 h 126"/>
                <a:gd name="T4" fmla="*/ 79 w 183"/>
                <a:gd name="T5" fmla="*/ 26 h 126"/>
                <a:gd name="T6" fmla="*/ 70 w 183"/>
                <a:gd name="T7" fmla="*/ 37 h 126"/>
                <a:gd name="T8" fmla="*/ 60 w 183"/>
                <a:gd name="T9" fmla="*/ 47 h 126"/>
                <a:gd name="T10" fmla="*/ 48 w 183"/>
                <a:gd name="T11" fmla="*/ 56 h 126"/>
                <a:gd name="T12" fmla="*/ 36 w 183"/>
                <a:gd name="T13" fmla="*/ 61 h 126"/>
                <a:gd name="T14" fmla="*/ 24 w 183"/>
                <a:gd name="T15" fmla="*/ 63 h 126"/>
                <a:gd name="T16" fmla="*/ 12 w 183"/>
                <a:gd name="T17" fmla="*/ 60 h 126"/>
                <a:gd name="T18" fmla="*/ 3 w 183"/>
                <a:gd name="T19" fmla="*/ 55 h 126"/>
                <a:gd name="T20" fmla="*/ 0 w 183"/>
                <a:gd name="T21" fmla="*/ 48 h 126"/>
                <a:gd name="T22" fmla="*/ 0 w 183"/>
                <a:gd name="T23" fmla="*/ 41 h 126"/>
                <a:gd name="T24" fmla="*/ 4 w 183"/>
                <a:gd name="T25" fmla="*/ 35 h 126"/>
                <a:gd name="T26" fmla="*/ 11 w 183"/>
                <a:gd name="T27" fmla="*/ 29 h 126"/>
                <a:gd name="T28" fmla="*/ 19 w 183"/>
                <a:gd name="T29" fmla="*/ 25 h 126"/>
                <a:gd name="T30" fmla="*/ 29 w 183"/>
                <a:gd name="T31" fmla="*/ 23 h 126"/>
                <a:gd name="T32" fmla="*/ 39 w 183"/>
                <a:gd name="T33" fmla="*/ 25 h 126"/>
                <a:gd name="T34" fmla="*/ 48 w 183"/>
                <a:gd name="T35" fmla="*/ 26 h 126"/>
                <a:gd name="T36" fmla="*/ 56 w 183"/>
                <a:gd name="T37" fmla="*/ 24 h 126"/>
                <a:gd name="T38" fmla="*/ 65 w 183"/>
                <a:gd name="T39" fmla="*/ 20 h 126"/>
                <a:gd name="T40" fmla="*/ 74 w 183"/>
                <a:gd name="T41" fmla="*/ 15 h 126"/>
                <a:gd name="T42" fmla="*/ 80 w 183"/>
                <a:gd name="T43" fmla="*/ 10 h 126"/>
                <a:gd name="T44" fmla="*/ 86 w 183"/>
                <a:gd name="T45" fmla="*/ 5 h 126"/>
                <a:gd name="T46" fmla="*/ 90 w 183"/>
                <a:gd name="T47" fmla="*/ 1 h 126"/>
                <a:gd name="T48" fmla="*/ 91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20" name="Freeform 54">
              <a:extLst>
                <a:ext uri="{FF2B5EF4-FFF2-40B4-BE49-F238E27FC236}">
                  <a16:creationId xmlns:a16="http://schemas.microsoft.com/office/drawing/2014/main" id="{17450481-614C-4E3E-BDB2-21C2905F8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2 w 102"/>
                <a:gd name="T3" fmla="*/ 7 h 197"/>
                <a:gd name="T4" fmla="*/ 23 w 102"/>
                <a:gd name="T5" fmla="*/ 16 h 197"/>
                <a:gd name="T6" fmla="*/ 34 w 102"/>
                <a:gd name="T7" fmla="*/ 27 h 197"/>
                <a:gd name="T8" fmla="*/ 42 w 102"/>
                <a:gd name="T9" fmla="*/ 38 h 197"/>
                <a:gd name="T10" fmla="*/ 48 w 102"/>
                <a:gd name="T11" fmla="*/ 51 h 197"/>
                <a:gd name="T12" fmla="*/ 52 w 102"/>
                <a:gd name="T13" fmla="*/ 64 h 197"/>
                <a:gd name="T14" fmla="*/ 52 w 102"/>
                <a:gd name="T15" fmla="*/ 76 h 197"/>
                <a:gd name="T16" fmla="*/ 47 w 102"/>
                <a:gd name="T17" fmla="*/ 88 h 197"/>
                <a:gd name="T18" fmla="*/ 40 w 102"/>
                <a:gd name="T19" fmla="*/ 95 h 197"/>
                <a:gd name="T20" fmla="*/ 33 w 102"/>
                <a:gd name="T21" fmla="*/ 98 h 197"/>
                <a:gd name="T22" fmla="*/ 26 w 102"/>
                <a:gd name="T23" fmla="*/ 97 h 197"/>
                <a:gd name="T24" fmla="*/ 20 w 102"/>
                <a:gd name="T25" fmla="*/ 91 h 197"/>
                <a:gd name="T26" fmla="*/ 15 w 102"/>
                <a:gd name="T27" fmla="*/ 85 h 197"/>
                <a:gd name="T28" fmla="*/ 13 w 102"/>
                <a:gd name="T29" fmla="*/ 75 h 197"/>
                <a:gd name="T30" fmla="*/ 13 w 102"/>
                <a:gd name="T31" fmla="*/ 66 h 197"/>
                <a:gd name="T32" fmla="*/ 16 w 102"/>
                <a:gd name="T33" fmla="*/ 56 h 197"/>
                <a:gd name="T34" fmla="*/ 19 w 102"/>
                <a:gd name="T35" fmla="*/ 48 h 197"/>
                <a:gd name="T36" fmla="*/ 18 w 102"/>
                <a:gd name="T37" fmla="*/ 38 h 197"/>
                <a:gd name="T38" fmla="*/ 16 w 102"/>
                <a:gd name="T39" fmla="*/ 29 h 197"/>
                <a:gd name="T40" fmla="*/ 12 w 102"/>
                <a:gd name="T41" fmla="*/ 20 h 197"/>
                <a:gd name="T42" fmla="*/ 8 w 102"/>
                <a:gd name="T43" fmla="*/ 12 h 197"/>
                <a:gd name="T44" fmla="*/ 4 w 102"/>
                <a:gd name="T45" fmla="*/ 6 h 197"/>
                <a:gd name="T46" fmla="*/ 1 w 102"/>
                <a:gd name="T47" fmla="*/ 2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21" name="Freeform 55">
              <a:extLst>
                <a:ext uri="{FF2B5EF4-FFF2-40B4-BE49-F238E27FC236}">
                  <a16:creationId xmlns:a16="http://schemas.microsoft.com/office/drawing/2014/main" id="{6E5F0401-F441-4395-90E1-28DDEF16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1 h 129"/>
                <a:gd name="T2" fmla="*/ 14 w 180"/>
                <a:gd name="T3" fmla="*/ 0 h 129"/>
                <a:gd name="T4" fmla="*/ 29 w 180"/>
                <a:gd name="T5" fmla="*/ 0 h 129"/>
                <a:gd name="T6" fmla="*/ 44 w 180"/>
                <a:gd name="T7" fmla="*/ 3 h 129"/>
                <a:gd name="T8" fmla="*/ 57 w 180"/>
                <a:gd name="T9" fmla="*/ 8 h 129"/>
                <a:gd name="T10" fmla="*/ 70 w 180"/>
                <a:gd name="T11" fmla="*/ 15 h 129"/>
                <a:gd name="T12" fmla="*/ 80 w 180"/>
                <a:gd name="T13" fmla="*/ 23 h 129"/>
                <a:gd name="T14" fmla="*/ 87 w 180"/>
                <a:gd name="T15" fmla="*/ 33 h 129"/>
                <a:gd name="T16" fmla="*/ 90 w 180"/>
                <a:gd name="T17" fmla="*/ 45 h 129"/>
                <a:gd name="T18" fmla="*/ 89 w 180"/>
                <a:gd name="T19" fmla="*/ 55 h 129"/>
                <a:gd name="T20" fmla="*/ 85 w 180"/>
                <a:gd name="T21" fmla="*/ 61 h 129"/>
                <a:gd name="T22" fmla="*/ 78 w 180"/>
                <a:gd name="T23" fmla="*/ 64 h 129"/>
                <a:gd name="T24" fmla="*/ 71 w 180"/>
                <a:gd name="T25" fmla="*/ 64 h 129"/>
                <a:gd name="T26" fmla="*/ 63 w 180"/>
                <a:gd name="T27" fmla="*/ 60 h 129"/>
                <a:gd name="T28" fmla="*/ 55 w 180"/>
                <a:gd name="T29" fmla="*/ 54 h 129"/>
                <a:gd name="T30" fmla="*/ 49 w 180"/>
                <a:gd name="T31" fmla="*/ 46 h 129"/>
                <a:gd name="T32" fmla="*/ 47 w 180"/>
                <a:gd name="T33" fmla="*/ 36 h 129"/>
                <a:gd name="T34" fmla="*/ 44 w 180"/>
                <a:gd name="T35" fmla="*/ 28 h 129"/>
                <a:gd name="T36" fmla="*/ 38 w 180"/>
                <a:gd name="T37" fmla="*/ 22 h 129"/>
                <a:gd name="T38" fmla="*/ 30 w 180"/>
                <a:gd name="T39" fmla="*/ 15 h 129"/>
                <a:gd name="T40" fmla="*/ 22 w 180"/>
                <a:gd name="T41" fmla="*/ 10 h 129"/>
                <a:gd name="T42" fmla="*/ 14 w 180"/>
                <a:gd name="T43" fmla="*/ 6 h 129"/>
                <a:gd name="T44" fmla="*/ 7 w 180"/>
                <a:gd name="T45" fmla="*/ 3 h 129"/>
                <a:gd name="T46" fmla="*/ 2 w 180"/>
                <a:gd name="T47" fmla="*/ 1 h 129"/>
                <a:gd name="T48" fmla="*/ 0 w 180"/>
                <a:gd name="T49" fmla="*/ 1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22" name="Freeform 56">
              <a:extLst>
                <a:ext uri="{FF2B5EF4-FFF2-40B4-BE49-F238E27FC236}">
                  <a16:creationId xmlns:a16="http://schemas.microsoft.com/office/drawing/2014/main" id="{06C6BEDF-C2C5-497B-A2B5-1FDA4E47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27 h 85"/>
                <a:gd name="T2" fmla="*/ 6 w 206"/>
                <a:gd name="T3" fmla="*/ 22 h 85"/>
                <a:gd name="T4" fmla="*/ 11 w 206"/>
                <a:gd name="T5" fmla="*/ 18 h 85"/>
                <a:gd name="T6" fmla="*/ 17 w 206"/>
                <a:gd name="T7" fmla="*/ 15 h 85"/>
                <a:gd name="T8" fmla="*/ 23 w 206"/>
                <a:gd name="T9" fmla="*/ 11 h 85"/>
                <a:gd name="T10" fmla="*/ 30 w 206"/>
                <a:gd name="T11" fmla="*/ 8 h 85"/>
                <a:gd name="T12" fmla="*/ 37 w 206"/>
                <a:gd name="T13" fmla="*/ 5 h 85"/>
                <a:gd name="T14" fmla="*/ 44 w 206"/>
                <a:gd name="T15" fmla="*/ 3 h 85"/>
                <a:gd name="T16" fmla="*/ 52 w 206"/>
                <a:gd name="T17" fmla="*/ 1 h 85"/>
                <a:gd name="T18" fmla="*/ 59 w 206"/>
                <a:gd name="T19" fmla="*/ 0 h 85"/>
                <a:gd name="T20" fmla="*/ 65 w 206"/>
                <a:gd name="T21" fmla="*/ 0 h 85"/>
                <a:gd name="T22" fmla="*/ 72 w 206"/>
                <a:gd name="T23" fmla="*/ 0 h 85"/>
                <a:gd name="T24" fmla="*/ 78 w 206"/>
                <a:gd name="T25" fmla="*/ 1 h 85"/>
                <a:gd name="T26" fmla="*/ 84 w 206"/>
                <a:gd name="T27" fmla="*/ 3 h 85"/>
                <a:gd name="T28" fmla="*/ 90 w 206"/>
                <a:gd name="T29" fmla="*/ 6 h 85"/>
                <a:gd name="T30" fmla="*/ 95 w 206"/>
                <a:gd name="T31" fmla="*/ 9 h 85"/>
                <a:gd name="T32" fmla="*/ 99 w 206"/>
                <a:gd name="T33" fmla="*/ 14 h 85"/>
                <a:gd name="T34" fmla="*/ 103 w 206"/>
                <a:gd name="T35" fmla="*/ 23 h 85"/>
                <a:gd name="T36" fmla="*/ 103 w 206"/>
                <a:gd name="T37" fmla="*/ 31 h 85"/>
                <a:gd name="T38" fmla="*/ 99 w 206"/>
                <a:gd name="T39" fmla="*/ 36 h 85"/>
                <a:gd name="T40" fmla="*/ 93 w 206"/>
                <a:gd name="T41" fmla="*/ 41 h 85"/>
                <a:gd name="T42" fmla="*/ 84 w 206"/>
                <a:gd name="T43" fmla="*/ 42 h 85"/>
                <a:gd name="T44" fmla="*/ 75 w 206"/>
                <a:gd name="T45" fmla="*/ 42 h 85"/>
                <a:gd name="T46" fmla="*/ 66 w 206"/>
                <a:gd name="T47" fmla="*/ 38 h 85"/>
                <a:gd name="T48" fmla="*/ 58 w 206"/>
                <a:gd name="T49" fmla="*/ 31 h 85"/>
                <a:gd name="T50" fmla="*/ 51 w 206"/>
                <a:gd name="T51" fmla="*/ 26 h 85"/>
                <a:gd name="T52" fmla="*/ 42 w 206"/>
                <a:gd name="T53" fmla="*/ 23 h 85"/>
                <a:gd name="T54" fmla="*/ 33 w 206"/>
                <a:gd name="T55" fmla="*/ 22 h 85"/>
                <a:gd name="T56" fmla="*/ 23 w 206"/>
                <a:gd name="T57" fmla="*/ 23 h 85"/>
                <a:gd name="T58" fmla="*/ 15 w 206"/>
                <a:gd name="T59" fmla="*/ 24 h 85"/>
                <a:gd name="T60" fmla="*/ 7 w 206"/>
                <a:gd name="T61" fmla="*/ 25 h 85"/>
                <a:gd name="T62" fmla="*/ 2 w 206"/>
                <a:gd name="T63" fmla="*/ 26 h 85"/>
                <a:gd name="T64" fmla="*/ 0 w 206"/>
                <a:gd name="T65" fmla="*/ 27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23" name="Freeform 57">
              <a:extLst>
                <a:ext uri="{FF2B5EF4-FFF2-40B4-BE49-F238E27FC236}">
                  <a16:creationId xmlns:a16="http://schemas.microsoft.com/office/drawing/2014/main" id="{8E6FFB01-FEFC-4DCD-8464-34AD10B00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2 h 95"/>
                <a:gd name="T2" fmla="*/ 11 w 147"/>
                <a:gd name="T3" fmla="*/ 1 h 95"/>
                <a:gd name="T4" fmla="*/ 23 w 147"/>
                <a:gd name="T5" fmla="*/ 0 h 95"/>
                <a:gd name="T6" fmla="*/ 34 w 147"/>
                <a:gd name="T7" fmla="*/ 1 h 95"/>
                <a:gd name="T8" fmla="*/ 46 w 147"/>
                <a:gd name="T9" fmla="*/ 4 h 95"/>
                <a:gd name="T10" fmla="*/ 56 w 147"/>
                <a:gd name="T11" fmla="*/ 8 h 95"/>
                <a:gd name="T12" fmla="*/ 64 w 147"/>
                <a:gd name="T13" fmla="*/ 14 h 95"/>
                <a:gd name="T14" fmla="*/ 71 w 147"/>
                <a:gd name="T15" fmla="*/ 22 h 95"/>
                <a:gd name="T16" fmla="*/ 74 w 147"/>
                <a:gd name="T17" fmla="*/ 31 h 95"/>
                <a:gd name="T18" fmla="*/ 73 w 147"/>
                <a:gd name="T19" fmla="*/ 39 h 95"/>
                <a:gd name="T20" fmla="*/ 71 w 147"/>
                <a:gd name="T21" fmla="*/ 44 h 95"/>
                <a:gd name="T22" fmla="*/ 65 w 147"/>
                <a:gd name="T23" fmla="*/ 47 h 95"/>
                <a:gd name="T24" fmla="*/ 60 w 147"/>
                <a:gd name="T25" fmla="*/ 47 h 95"/>
                <a:gd name="T26" fmla="*/ 53 w 147"/>
                <a:gd name="T27" fmla="*/ 45 h 95"/>
                <a:gd name="T28" fmla="*/ 47 w 147"/>
                <a:gd name="T29" fmla="*/ 41 h 95"/>
                <a:gd name="T30" fmla="*/ 42 w 147"/>
                <a:gd name="T31" fmla="*/ 35 h 95"/>
                <a:gd name="T32" fmla="*/ 39 w 147"/>
                <a:gd name="T33" fmla="*/ 27 h 95"/>
                <a:gd name="T34" fmla="*/ 36 w 147"/>
                <a:gd name="T35" fmla="*/ 21 h 95"/>
                <a:gd name="T36" fmla="*/ 31 w 147"/>
                <a:gd name="T37" fmla="*/ 16 h 95"/>
                <a:gd name="T38" fmla="*/ 25 w 147"/>
                <a:gd name="T39" fmla="*/ 11 h 95"/>
                <a:gd name="T40" fmla="*/ 18 w 147"/>
                <a:gd name="T41" fmla="*/ 8 h 95"/>
                <a:gd name="T42" fmla="*/ 11 w 147"/>
                <a:gd name="T43" fmla="*/ 6 h 95"/>
                <a:gd name="T44" fmla="*/ 5 w 147"/>
                <a:gd name="T45" fmla="*/ 3 h 95"/>
                <a:gd name="T46" fmla="*/ 2 w 147"/>
                <a:gd name="T47" fmla="*/ 3 h 95"/>
                <a:gd name="T48" fmla="*/ 0 w 147"/>
                <a:gd name="T49" fmla="*/ 2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24" name="Freeform 58">
              <a:extLst>
                <a:ext uri="{FF2B5EF4-FFF2-40B4-BE49-F238E27FC236}">
                  <a16:creationId xmlns:a16="http://schemas.microsoft.com/office/drawing/2014/main" id="{F65EF6EF-327E-4678-A913-1E82FA890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10 w 87"/>
                <a:gd name="T3" fmla="*/ 5 h 154"/>
                <a:gd name="T4" fmla="*/ 19 w 87"/>
                <a:gd name="T5" fmla="*/ 12 h 154"/>
                <a:gd name="T6" fmla="*/ 28 w 87"/>
                <a:gd name="T7" fmla="*/ 20 h 154"/>
                <a:gd name="T8" fmla="*/ 34 w 87"/>
                <a:gd name="T9" fmla="*/ 30 h 154"/>
                <a:gd name="T10" fmla="*/ 40 w 87"/>
                <a:gd name="T11" fmla="*/ 39 h 154"/>
                <a:gd name="T12" fmla="*/ 43 w 87"/>
                <a:gd name="T13" fmla="*/ 49 h 154"/>
                <a:gd name="T14" fmla="*/ 43 w 87"/>
                <a:gd name="T15" fmla="*/ 60 h 154"/>
                <a:gd name="T16" fmla="*/ 40 w 87"/>
                <a:gd name="T17" fmla="*/ 69 h 154"/>
                <a:gd name="T18" fmla="*/ 35 w 87"/>
                <a:gd name="T19" fmla="*/ 75 h 154"/>
                <a:gd name="T20" fmla="*/ 29 w 87"/>
                <a:gd name="T21" fmla="*/ 77 h 154"/>
                <a:gd name="T22" fmla="*/ 24 w 87"/>
                <a:gd name="T23" fmla="*/ 76 h 154"/>
                <a:gd name="T24" fmla="*/ 19 w 87"/>
                <a:gd name="T25" fmla="*/ 72 h 154"/>
                <a:gd name="T26" fmla="*/ 15 w 87"/>
                <a:gd name="T27" fmla="*/ 67 h 154"/>
                <a:gd name="T28" fmla="*/ 13 w 87"/>
                <a:gd name="T29" fmla="*/ 60 h 154"/>
                <a:gd name="T30" fmla="*/ 13 w 87"/>
                <a:gd name="T31" fmla="*/ 52 h 154"/>
                <a:gd name="T32" fmla="*/ 15 w 87"/>
                <a:gd name="T33" fmla="*/ 44 h 154"/>
                <a:gd name="T34" fmla="*/ 17 w 87"/>
                <a:gd name="T35" fmla="*/ 37 h 154"/>
                <a:gd name="T36" fmla="*/ 15 w 87"/>
                <a:gd name="T37" fmla="*/ 30 h 154"/>
                <a:gd name="T38" fmla="*/ 13 w 87"/>
                <a:gd name="T39" fmla="*/ 23 h 154"/>
                <a:gd name="T40" fmla="*/ 10 w 87"/>
                <a:gd name="T41" fmla="*/ 16 h 154"/>
                <a:gd name="T42" fmla="*/ 7 w 87"/>
                <a:gd name="T43" fmla="*/ 10 h 154"/>
                <a:gd name="T44" fmla="*/ 3 w 87"/>
                <a:gd name="T45" fmla="*/ 5 h 154"/>
                <a:gd name="T46" fmla="*/ 1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25" name="Freeform 59">
              <a:extLst>
                <a:ext uri="{FF2B5EF4-FFF2-40B4-BE49-F238E27FC236}">
                  <a16:creationId xmlns:a16="http://schemas.microsoft.com/office/drawing/2014/main" id="{2FE4A865-061D-4C9D-9DD7-30701F2B8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34 h 69"/>
                <a:gd name="T2" fmla="*/ 7 w 161"/>
                <a:gd name="T3" fmla="*/ 26 h 69"/>
                <a:gd name="T4" fmla="*/ 15 w 161"/>
                <a:gd name="T5" fmla="*/ 18 h 69"/>
                <a:gd name="T6" fmla="*/ 25 w 161"/>
                <a:gd name="T7" fmla="*/ 11 h 69"/>
                <a:gd name="T8" fmla="*/ 35 w 161"/>
                <a:gd name="T9" fmla="*/ 5 h 69"/>
                <a:gd name="T10" fmla="*/ 45 w 161"/>
                <a:gd name="T11" fmla="*/ 2 h 69"/>
                <a:gd name="T12" fmla="*/ 55 w 161"/>
                <a:gd name="T13" fmla="*/ 0 h 69"/>
                <a:gd name="T14" fmla="*/ 65 w 161"/>
                <a:gd name="T15" fmla="*/ 2 h 69"/>
                <a:gd name="T16" fmla="*/ 74 w 161"/>
                <a:gd name="T17" fmla="*/ 6 h 69"/>
                <a:gd name="T18" fmla="*/ 79 w 161"/>
                <a:gd name="T19" fmla="*/ 12 h 69"/>
                <a:gd name="T20" fmla="*/ 81 w 161"/>
                <a:gd name="T21" fmla="*/ 18 h 69"/>
                <a:gd name="T22" fmla="*/ 78 w 161"/>
                <a:gd name="T23" fmla="*/ 23 h 69"/>
                <a:gd name="T24" fmla="*/ 74 w 161"/>
                <a:gd name="T25" fmla="*/ 27 h 69"/>
                <a:gd name="T26" fmla="*/ 68 w 161"/>
                <a:gd name="T27" fmla="*/ 30 h 69"/>
                <a:gd name="T28" fmla="*/ 61 w 161"/>
                <a:gd name="T29" fmla="*/ 32 h 69"/>
                <a:gd name="T30" fmla="*/ 53 w 161"/>
                <a:gd name="T31" fmla="*/ 30 h 69"/>
                <a:gd name="T32" fmla="*/ 45 w 161"/>
                <a:gd name="T33" fmla="*/ 27 h 69"/>
                <a:gd name="T34" fmla="*/ 39 w 161"/>
                <a:gd name="T35" fmla="*/ 24 h 69"/>
                <a:gd name="T36" fmla="*/ 32 w 161"/>
                <a:gd name="T37" fmla="*/ 23 h 69"/>
                <a:gd name="T38" fmla="*/ 24 w 161"/>
                <a:gd name="T39" fmla="*/ 25 h 69"/>
                <a:gd name="T40" fmla="*/ 17 w 161"/>
                <a:gd name="T41" fmla="*/ 27 h 69"/>
                <a:gd name="T42" fmla="*/ 11 w 161"/>
                <a:gd name="T43" fmla="*/ 29 h 69"/>
                <a:gd name="T44" fmla="*/ 5 w 161"/>
                <a:gd name="T45" fmla="*/ 32 h 69"/>
                <a:gd name="T46" fmla="*/ 1 w 161"/>
                <a:gd name="T47" fmla="*/ 34 h 69"/>
                <a:gd name="T48" fmla="*/ 0 w 161"/>
                <a:gd name="T49" fmla="*/ 34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26" name="Freeform 60">
              <a:extLst>
                <a:ext uri="{FF2B5EF4-FFF2-40B4-BE49-F238E27FC236}">
                  <a16:creationId xmlns:a16="http://schemas.microsoft.com/office/drawing/2014/main" id="{5DEBB15A-CA79-4B14-9D79-B955D24FE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66 h 133"/>
                <a:gd name="T2" fmla="*/ 1 w 114"/>
                <a:gd name="T3" fmla="*/ 55 h 133"/>
                <a:gd name="T4" fmla="*/ 3 w 114"/>
                <a:gd name="T5" fmla="*/ 44 h 133"/>
                <a:gd name="T6" fmla="*/ 6 w 114"/>
                <a:gd name="T7" fmla="*/ 32 h 133"/>
                <a:gd name="T8" fmla="*/ 11 w 114"/>
                <a:gd name="T9" fmla="*/ 22 h 133"/>
                <a:gd name="T10" fmla="*/ 18 w 114"/>
                <a:gd name="T11" fmla="*/ 12 h 133"/>
                <a:gd name="T12" fmla="*/ 25 w 114"/>
                <a:gd name="T13" fmla="*/ 6 h 133"/>
                <a:gd name="T14" fmla="*/ 34 w 114"/>
                <a:gd name="T15" fmla="*/ 1 h 133"/>
                <a:gd name="T16" fmla="*/ 43 w 114"/>
                <a:gd name="T17" fmla="*/ 0 h 133"/>
                <a:gd name="T18" fmla="*/ 51 w 114"/>
                <a:gd name="T19" fmla="*/ 2 h 133"/>
                <a:gd name="T20" fmla="*/ 56 w 114"/>
                <a:gd name="T21" fmla="*/ 6 h 133"/>
                <a:gd name="T22" fmla="*/ 57 w 114"/>
                <a:gd name="T23" fmla="*/ 11 h 133"/>
                <a:gd name="T24" fmla="*/ 56 w 114"/>
                <a:gd name="T25" fmla="*/ 17 h 133"/>
                <a:gd name="T26" fmla="*/ 53 w 114"/>
                <a:gd name="T27" fmla="*/ 23 h 133"/>
                <a:gd name="T28" fmla="*/ 47 w 114"/>
                <a:gd name="T29" fmla="*/ 28 h 133"/>
                <a:gd name="T30" fmla="*/ 41 w 114"/>
                <a:gd name="T31" fmla="*/ 32 h 133"/>
                <a:gd name="T32" fmla="*/ 32 w 114"/>
                <a:gd name="T33" fmla="*/ 33 h 133"/>
                <a:gd name="T34" fmla="*/ 26 w 114"/>
                <a:gd name="T35" fmla="*/ 34 h 133"/>
                <a:gd name="T36" fmla="*/ 20 w 114"/>
                <a:gd name="T37" fmla="*/ 38 h 133"/>
                <a:gd name="T38" fmla="*/ 15 w 114"/>
                <a:gd name="T39" fmla="*/ 44 h 133"/>
                <a:gd name="T40" fmla="*/ 9 w 114"/>
                <a:gd name="T41" fmla="*/ 49 h 133"/>
                <a:gd name="T42" fmla="*/ 6 w 114"/>
                <a:gd name="T43" fmla="*/ 56 h 133"/>
                <a:gd name="T44" fmla="*/ 3 w 114"/>
                <a:gd name="T45" fmla="*/ 61 h 133"/>
                <a:gd name="T46" fmla="*/ 1 w 114"/>
                <a:gd name="T47" fmla="*/ 65 h 133"/>
                <a:gd name="T48" fmla="*/ 0 w 114"/>
                <a:gd name="T49" fmla="*/ 6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27" name="Freeform 61">
              <a:extLst>
                <a:ext uri="{FF2B5EF4-FFF2-40B4-BE49-F238E27FC236}">
                  <a16:creationId xmlns:a16="http://schemas.microsoft.com/office/drawing/2014/main" id="{F7887BA0-AA0E-4531-A1B7-D4C038CF3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5 w 70"/>
                <a:gd name="T1" fmla="*/ 82 h 163"/>
                <a:gd name="T2" fmla="*/ 9 w 70"/>
                <a:gd name="T3" fmla="*/ 73 h 163"/>
                <a:gd name="T4" fmla="*/ 5 w 70"/>
                <a:gd name="T5" fmla="*/ 62 h 163"/>
                <a:gd name="T6" fmla="*/ 2 w 70"/>
                <a:gd name="T7" fmla="*/ 51 h 163"/>
                <a:gd name="T8" fmla="*/ 0 w 70"/>
                <a:gd name="T9" fmla="*/ 39 h 163"/>
                <a:gd name="T10" fmla="*/ 0 w 70"/>
                <a:gd name="T11" fmla="*/ 28 h 163"/>
                <a:gd name="T12" fmla="*/ 2 w 70"/>
                <a:gd name="T13" fmla="*/ 18 h 163"/>
                <a:gd name="T14" fmla="*/ 7 w 70"/>
                <a:gd name="T15" fmla="*/ 9 h 163"/>
                <a:gd name="T16" fmla="*/ 14 w 70"/>
                <a:gd name="T17" fmla="*/ 3 h 163"/>
                <a:gd name="T18" fmla="*/ 22 w 70"/>
                <a:gd name="T19" fmla="*/ 0 h 163"/>
                <a:gd name="T20" fmla="*/ 28 w 70"/>
                <a:gd name="T21" fmla="*/ 1 h 163"/>
                <a:gd name="T22" fmla="*/ 32 w 70"/>
                <a:gd name="T23" fmla="*/ 5 h 163"/>
                <a:gd name="T24" fmla="*/ 35 w 70"/>
                <a:gd name="T25" fmla="*/ 11 h 163"/>
                <a:gd name="T26" fmla="*/ 35 w 70"/>
                <a:gd name="T27" fmla="*/ 17 h 163"/>
                <a:gd name="T28" fmla="*/ 34 w 70"/>
                <a:gd name="T29" fmla="*/ 24 h 163"/>
                <a:gd name="T30" fmla="*/ 30 w 70"/>
                <a:gd name="T31" fmla="*/ 31 h 163"/>
                <a:gd name="T32" fmla="*/ 24 w 70"/>
                <a:gd name="T33" fmla="*/ 37 h 163"/>
                <a:gd name="T34" fmla="*/ 17 w 70"/>
                <a:gd name="T35" fmla="*/ 49 h 163"/>
                <a:gd name="T36" fmla="*/ 14 w 70"/>
                <a:gd name="T37" fmla="*/ 64 h 163"/>
                <a:gd name="T38" fmla="*/ 14 w 70"/>
                <a:gd name="T39" fmla="*/ 76 h 163"/>
                <a:gd name="T40" fmla="*/ 15 w 70"/>
                <a:gd name="T41" fmla="*/ 82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28" name="Freeform 62">
              <a:extLst>
                <a:ext uri="{FF2B5EF4-FFF2-40B4-BE49-F238E27FC236}">
                  <a16:creationId xmlns:a16="http://schemas.microsoft.com/office/drawing/2014/main" id="{D881BBAC-656B-4E5F-BFF8-3CEC50EDA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4 w 361"/>
                <a:gd name="T1" fmla="*/ 3 h 348"/>
                <a:gd name="T2" fmla="*/ 0 w 361"/>
                <a:gd name="T3" fmla="*/ 1 h 348"/>
                <a:gd name="T4" fmla="*/ 0 w 361"/>
                <a:gd name="T5" fmla="*/ 0 h 348"/>
                <a:gd name="T6" fmla="*/ 4 w 361"/>
                <a:gd name="T7" fmla="*/ 0 h 348"/>
                <a:gd name="T8" fmla="*/ 11 w 361"/>
                <a:gd name="T9" fmla="*/ 2 h 348"/>
                <a:gd name="T10" fmla="*/ 22 w 361"/>
                <a:gd name="T11" fmla="*/ 4 h 348"/>
                <a:gd name="T12" fmla="*/ 34 w 361"/>
                <a:gd name="T13" fmla="*/ 8 h 348"/>
                <a:gd name="T14" fmla="*/ 49 w 361"/>
                <a:gd name="T15" fmla="*/ 14 h 348"/>
                <a:gd name="T16" fmla="*/ 64 w 361"/>
                <a:gd name="T17" fmla="*/ 20 h 348"/>
                <a:gd name="T18" fmla="*/ 81 w 361"/>
                <a:gd name="T19" fmla="*/ 28 h 348"/>
                <a:gd name="T20" fmla="*/ 98 w 361"/>
                <a:gd name="T21" fmla="*/ 37 h 348"/>
                <a:gd name="T22" fmla="*/ 114 w 361"/>
                <a:gd name="T23" fmla="*/ 48 h 348"/>
                <a:gd name="T24" fmla="*/ 131 w 361"/>
                <a:gd name="T25" fmla="*/ 60 h 348"/>
                <a:gd name="T26" fmla="*/ 145 w 361"/>
                <a:gd name="T27" fmla="*/ 73 h 348"/>
                <a:gd name="T28" fmla="*/ 158 w 361"/>
                <a:gd name="T29" fmla="*/ 89 h 348"/>
                <a:gd name="T30" fmla="*/ 170 w 361"/>
                <a:gd name="T31" fmla="*/ 105 h 348"/>
                <a:gd name="T32" fmla="*/ 178 w 361"/>
                <a:gd name="T33" fmla="*/ 124 h 348"/>
                <a:gd name="T34" fmla="*/ 180 w 361"/>
                <a:gd name="T35" fmla="*/ 134 h 348"/>
                <a:gd name="T36" fmla="*/ 179 w 361"/>
                <a:gd name="T37" fmla="*/ 144 h 348"/>
                <a:gd name="T38" fmla="*/ 177 w 361"/>
                <a:gd name="T39" fmla="*/ 152 h 348"/>
                <a:gd name="T40" fmla="*/ 173 w 361"/>
                <a:gd name="T41" fmla="*/ 160 h 348"/>
                <a:gd name="T42" fmla="*/ 168 w 361"/>
                <a:gd name="T43" fmla="*/ 166 h 348"/>
                <a:gd name="T44" fmla="*/ 164 w 361"/>
                <a:gd name="T45" fmla="*/ 170 h 348"/>
                <a:gd name="T46" fmla="*/ 161 w 361"/>
                <a:gd name="T47" fmla="*/ 173 h 348"/>
                <a:gd name="T48" fmla="*/ 160 w 361"/>
                <a:gd name="T49" fmla="*/ 174 h 348"/>
                <a:gd name="T50" fmla="*/ 160 w 361"/>
                <a:gd name="T51" fmla="*/ 173 h 348"/>
                <a:gd name="T52" fmla="*/ 163 w 361"/>
                <a:gd name="T53" fmla="*/ 171 h 348"/>
                <a:gd name="T54" fmla="*/ 165 w 361"/>
                <a:gd name="T55" fmla="*/ 166 h 348"/>
                <a:gd name="T56" fmla="*/ 168 w 361"/>
                <a:gd name="T57" fmla="*/ 160 h 348"/>
                <a:gd name="T58" fmla="*/ 170 w 361"/>
                <a:gd name="T59" fmla="*/ 153 h 348"/>
                <a:gd name="T60" fmla="*/ 171 w 361"/>
                <a:gd name="T61" fmla="*/ 144 h 348"/>
                <a:gd name="T62" fmla="*/ 170 w 361"/>
                <a:gd name="T63" fmla="*/ 134 h 348"/>
                <a:gd name="T64" fmla="*/ 168 w 361"/>
                <a:gd name="T65" fmla="*/ 122 h 348"/>
                <a:gd name="T66" fmla="*/ 163 w 361"/>
                <a:gd name="T67" fmla="*/ 110 h 348"/>
                <a:gd name="T68" fmla="*/ 154 w 361"/>
                <a:gd name="T69" fmla="*/ 97 h 348"/>
                <a:gd name="T70" fmla="*/ 141 w 361"/>
                <a:gd name="T71" fmla="*/ 83 h 348"/>
                <a:gd name="T72" fmla="*/ 125 w 361"/>
                <a:gd name="T73" fmla="*/ 68 h 348"/>
                <a:gd name="T74" fmla="*/ 103 w 361"/>
                <a:gd name="T75" fmla="*/ 53 h 348"/>
                <a:gd name="T76" fmla="*/ 76 w 361"/>
                <a:gd name="T77" fmla="*/ 37 h 348"/>
                <a:gd name="T78" fmla="*/ 44 w 361"/>
                <a:gd name="T79" fmla="*/ 20 h 348"/>
                <a:gd name="T80" fmla="*/ 4 w 361"/>
                <a:gd name="T81" fmla="*/ 3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29" name="Freeform 63">
              <a:extLst>
                <a:ext uri="{FF2B5EF4-FFF2-40B4-BE49-F238E27FC236}">
                  <a16:creationId xmlns:a16="http://schemas.microsoft.com/office/drawing/2014/main" id="{C560A7C9-7A77-4876-9E45-4AF1345DC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3 w 126"/>
                <a:gd name="T1" fmla="*/ 0 h 343"/>
                <a:gd name="T2" fmla="*/ 5 w 126"/>
                <a:gd name="T3" fmla="*/ 15 h 343"/>
                <a:gd name="T4" fmla="*/ 1 w 126"/>
                <a:gd name="T5" fmla="*/ 35 h 343"/>
                <a:gd name="T6" fmla="*/ 0 w 126"/>
                <a:gd name="T7" fmla="*/ 60 h 343"/>
                <a:gd name="T8" fmla="*/ 3 w 126"/>
                <a:gd name="T9" fmla="*/ 87 h 343"/>
                <a:gd name="T10" fmla="*/ 10 w 126"/>
                <a:gd name="T11" fmla="*/ 114 h 343"/>
                <a:gd name="T12" fmla="*/ 22 w 126"/>
                <a:gd name="T13" fmla="*/ 138 h 343"/>
                <a:gd name="T14" fmla="*/ 40 w 126"/>
                <a:gd name="T15" fmla="*/ 158 h 343"/>
                <a:gd name="T16" fmla="*/ 63 w 126"/>
                <a:gd name="T17" fmla="*/ 171 h 343"/>
                <a:gd name="T18" fmla="*/ 62 w 126"/>
                <a:gd name="T19" fmla="*/ 170 h 343"/>
                <a:gd name="T20" fmla="*/ 58 w 126"/>
                <a:gd name="T21" fmla="*/ 166 h 343"/>
                <a:gd name="T22" fmla="*/ 51 w 126"/>
                <a:gd name="T23" fmla="*/ 160 h 343"/>
                <a:gd name="T24" fmla="*/ 44 w 126"/>
                <a:gd name="T25" fmla="*/ 153 h 343"/>
                <a:gd name="T26" fmla="*/ 36 w 126"/>
                <a:gd name="T27" fmla="*/ 144 h 343"/>
                <a:gd name="T28" fmla="*/ 28 w 126"/>
                <a:gd name="T29" fmla="*/ 133 h 343"/>
                <a:gd name="T30" fmla="*/ 21 w 126"/>
                <a:gd name="T31" fmla="*/ 122 h 343"/>
                <a:gd name="T32" fmla="*/ 15 w 126"/>
                <a:gd name="T33" fmla="*/ 110 h 343"/>
                <a:gd name="T34" fmla="*/ 10 w 126"/>
                <a:gd name="T35" fmla="*/ 91 h 343"/>
                <a:gd name="T36" fmla="*/ 7 w 126"/>
                <a:gd name="T37" fmla="*/ 72 h 343"/>
                <a:gd name="T38" fmla="*/ 6 w 126"/>
                <a:gd name="T39" fmla="*/ 54 h 343"/>
                <a:gd name="T40" fmla="*/ 7 w 126"/>
                <a:gd name="T41" fmla="*/ 36 h 343"/>
                <a:gd name="T42" fmla="*/ 9 w 126"/>
                <a:gd name="T43" fmla="*/ 21 h 343"/>
                <a:gd name="T44" fmla="*/ 10 w 126"/>
                <a:gd name="T45" fmla="*/ 10 h 343"/>
                <a:gd name="T46" fmla="*/ 12 w 126"/>
                <a:gd name="T47" fmla="*/ 2 h 343"/>
                <a:gd name="T48" fmla="*/ 13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30" name="Freeform 64">
              <a:extLst>
                <a:ext uri="{FF2B5EF4-FFF2-40B4-BE49-F238E27FC236}">
                  <a16:creationId xmlns:a16="http://schemas.microsoft.com/office/drawing/2014/main" id="{BA109BB5-CE88-4F63-85FD-7CE246BA3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65 w 332"/>
                <a:gd name="T1" fmla="*/ 80 h 160"/>
                <a:gd name="T2" fmla="*/ 162 w 332"/>
                <a:gd name="T3" fmla="*/ 73 h 160"/>
                <a:gd name="T4" fmla="*/ 158 w 332"/>
                <a:gd name="T5" fmla="*/ 65 h 160"/>
                <a:gd name="T6" fmla="*/ 152 w 332"/>
                <a:gd name="T7" fmla="*/ 57 h 160"/>
                <a:gd name="T8" fmla="*/ 144 w 332"/>
                <a:gd name="T9" fmla="*/ 48 h 160"/>
                <a:gd name="T10" fmla="*/ 136 w 332"/>
                <a:gd name="T11" fmla="*/ 40 h 160"/>
                <a:gd name="T12" fmla="*/ 126 w 332"/>
                <a:gd name="T13" fmla="*/ 32 h 160"/>
                <a:gd name="T14" fmla="*/ 115 w 332"/>
                <a:gd name="T15" fmla="*/ 24 h 160"/>
                <a:gd name="T16" fmla="*/ 103 w 332"/>
                <a:gd name="T17" fmla="*/ 17 h 160"/>
                <a:gd name="T18" fmla="*/ 91 w 332"/>
                <a:gd name="T19" fmla="*/ 11 h 160"/>
                <a:gd name="T20" fmla="*/ 79 w 332"/>
                <a:gd name="T21" fmla="*/ 6 h 160"/>
                <a:gd name="T22" fmla="*/ 66 w 332"/>
                <a:gd name="T23" fmla="*/ 2 h 160"/>
                <a:gd name="T24" fmla="*/ 52 w 332"/>
                <a:gd name="T25" fmla="*/ 0 h 160"/>
                <a:gd name="T26" fmla="*/ 38 w 332"/>
                <a:gd name="T27" fmla="*/ 0 h 160"/>
                <a:gd name="T28" fmla="*/ 25 w 332"/>
                <a:gd name="T29" fmla="*/ 1 h 160"/>
                <a:gd name="T30" fmla="*/ 13 w 332"/>
                <a:gd name="T31" fmla="*/ 5 h 160"/>
                <a:gd name="T32" fmla="*/ 0 w 332"/>
                <a:gd name="T33" fmla="*/ 12 h 160"/>
                <a:gd name="T34" fmla="*/ 2 w 332"/>
                <a:gd name="T35" fmla="*/ 11 h 160"/>
                <a:gd name="T36" fmla="*/ 7 w 332"/>
                <a:gd name="T37" fmla="*/ 10 h 160"/>
                <a:gd name="T38" fmla="*/ 16 w 332"/>
                <a:gd name="T39" fmla="*/ 9 h 160"/>
                <a:gd name="T40" fmla="*/ 27 w 332"/>
                <a:gd name="T41" fmla="*/ 8 h 160"/>
                <a:gd name="T42" fmla="*/ 39 w 332"/>
                <a:gd name="T43" fmla="*/ 7 h 160"/>
                <a:gd name="T44" fmla="*/ 52 w 332"/>
                <a:gd name="T45" fmla="*/ 8 h 160"/>
                <a:gd name="T46" fmla="*/ 66 w 332"/>
                <a:gd name="T47" fmla="*/ 9 h 160"/>
                <a:gd name="T48" fmla="*/ 78 w 332"/>
                <a:gd name="T49" fmla="*/ 12 h 160"/>
                <a:gd name="T50" fmla="*/ 96 w 332"/>
                <a:gd name="T51" fmla="*/ 20 h 160"/>
                <a:gd name="T52" fmla="*/ 112 w 332"/>
                <a:gd name="T53" fmla="*/ 30 h 160"/>
                <a:gd name="T54" fmla="*/ 127 w 332"/>
                <a:gd name="T55" fmla="*/ 41 h 160"/>
                <a:gd name="T56" fmla="*/ 140 w 332"/>
                <a:gd name="T57" fmla="*/ 52 h 160"/>
                <a:gd name="T58" fmla="*/ 151 w 332"/>
                <a:gd name="T59" fmla="*/ 63 h 160"/>
                <a:gd name="T60" fmla="*/ 158 w 332"/>
                <a:gd name="T61" fmla="*/ 72 h 160"/>
                <a:gd name="T62" fmla="*/ 164 w 332"/>
                <a:gd name="T63" fmla="*/ 78 h 160"/>
                <a:gd name="T64" fmla="*/ 165 w 332"/>
                <a:gd name="T65" fmla="*/ 8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31" name="Freeform 65">
              <a:extLst>
                <a:ext uri="{FF2B5EF4-FFF2-40B4-BE49-F238E27FC236}">
                  <a16:creationId xmlns:a16="http://schemas.microsoft.com/office/drawing/2014/main" id="{E84416F4-552D-4F19-BBFE-F7732F9F5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65 w 373"/>
                <a:gd name="T1" fmla="*/ 667 h 1340"/>
                <a:gd name="T2" fmla="*/ 121 w 373"/>
                <a:gd name="T3" fmla="*/ 662 h 1340"/>
                <a:gd name="T4" fmla="*/ 81 w 373"/>
                <a:gd name="T5" fmla="*/ 652 h 1340"/>
                <a:gd name="T6" fmla="*/ 48 w 373"/>
                <a:gd name="T7" fmla="*/ 634 h 1340"/>
                <a:gd name="T8" fmla="*/ 26 w 373"/>
                <a:gd name="T9" fmla="*/ 606 h 1340"/>
                <a:gd name="T10" fmla="*/ 21 w 373"/>
                <a:gd name="T11" fmla="*/ 565 h 1340"/>
                <a:gd name="T12" fmla="*/ 34 w 373"/>
                <a:gd name="T13" fmla="*/ 509 h 1340"/>
                <a:gd name="T14" fmla="*/ 71 w 373"/>
                <a:gd name="T15" fmla="*/ 434 h 1340"/>
                <a:gd name="T16" fmla="*/ 124 w 373"/>
                <a:gd name="T17" fmla="*/ 350 h 1340"/>
                <a:gd name="T18" fmla="*/ 159 w 373"/>
                <a:gd name="T19" fmla="*/ 278 h 1340"/>
                <a:gd name="T20" fmla="*/ 178 w 373"/>
                <a:gd name="T21" fmla="*/ 213 h 1340"/>
                <a:gd name="T22" fmla="*/ 184 w 373"/>
                <a:gd name="T23" fmla="*/ 155 h 1340"/>
                <a:gd name="T24" fmla="*/ 177 w 373"/>
                <a:gd name="T25" fmla="*/ 105 h 1340"/>
                <a:gd name="T26" fmla="*/ 161 w 373"/>
                <a:gd name="T27" fmla="*/ 65 h 1340"/>
                <a:gd name="T28" fmla="*/ 138 w 373"/>
                <a:gd name="T29" fmla="*/ 33 h 1340"/>
                <a:gd name="T30" fmla="*/ 109 w 373"/>
                <a:gd name="T31" fmla="*/ 11 h 1340"/>
                <a:gd name="T32" fmla="*/ 81 w 373"/>
                <a:gd name="T33" fmla="*/ 1 h 1340"/>
                <a:gd name="T34" fmla="*/ 59 w 373"/>
                <a:gd name="T35" fmla="*/ 1 h 1340"/>
                <a:gd name="T36" fmla="*/ 42 w 373"/>
                <a:gd name="T37" fmla="*/ 8 h 1340"/>
                <a:gd name="T38" fmla="*/ 28 w 373"/>
                <a:gd name="T39" fmla="*/ 18 h 1340"/>
                <a:gd name="T40" fmla="*/ 16 w 373"/>
                <a:gd name="T41" fmla="*/ 31 h 1340"/>
                <a:gd name="T42" fmla="*/ 8 w 373"/>
                <a:gd name="T43" fmla="*/ 44 h 1340"/>
                <a:gd name="T44" fmla="*/ 3 w 373"/>
                <a:gd name="T45" fmla="*/ 54 h 1340"/>
                <a:gd name="T46" fmla="*/ 0 w 373"/>
                <a:gd name="T47" fmla="*/ 61 h 1340"/>
                <a:gd name="T48" fmla="*/ 0 w 373"/>
                <a:gd name="T49" fmla="*/ 61 h 1340"/>
                <a:gd name="T50" fmla="*/ 4 w 373"/>
                <a:gd name="T51" fmla="*/ 56 h 1340"/>
                <a:gd name="T52" fmla="*/ 11 w 373"/>
                <a:gd name="T53" fmla="*/ 47 h 1340"/>
                <a:gd name="T54" fmla="*/ 22 w 373"/>
                <a:gd name="T55" fmla="*/ 38 h 1340"/>
                <a:gd name="T56" fmla="*/ 34 w 373"/>
                <a:gd name="T57" fmla="*/ 27 h 1340"/>
                <a:gd name="T58" fmla="*/ 49 w 373"/>
                <a:gd name="T59" fmla="*/ 19 h 1340"/>
                <a:gd name="T60" fmla="*/ 66 w 373"/>
                <a:gd name="T61" fmla="*/ 14 h 1340"/>
                <a:gd name="T62" fmla="*/ 85 w 373"/>
                <a:gd name="T63" fmla="*/ 14 h 1340"/>
                <a:gd name="T64" fmla="*/ 105 w 373"/>
                <a:gd name="T65" fmla="*/ 21 h 1340"/>
                <a:gd name="T66" fmla="*/ 126 w 373"/>
                <a:gd name="T67" fmla="*/ 36 h 1340"/>
                <a:gd name="T68" fmla="*/ 146 w 373"/>
                <a:gd name="T69" fmla="*/ 57 h 1340"/>
                <a:gd name="T70" fmla="*/ 163 w 373"/>
                <a:gd name="T71" fmla="*/ 85 h 1340"/>
                <a:gd name="T72" fmla="*/ 175 w 373"/>
                <a:gd name="T73" fmla="*/ 118 h 1340"/>
                <a:gd name="T74" fmla="*/ 180 w 373"/>
                <a:gd name="T75" fmla="*/ 157 h 1340"/>
                <a:gd name="T76" fmla="*/ 176 w 373"/>
                <a:gd name="T77" fmla="*/ 201 h 1340"/>
                <a:gd name="T78" fmla="*/ 161 w 373"/>
                <a:gd name="T79" fmla="*/ 251 h 1340"/>
                <a:gd name="T80" fmla="*/ 134 w 373"/>
                <a:gd name="T81" fmla="*/ 305 h 1340"/>
                <a:gd name="T82" fmla="*/ 102 w 373"/>
                <a:gd name="T83" fmla="*/ 358 h 1340"/>
                <a:gd name="T84" fmla="*/ 72 w 373"/>
                <a:gd name="T85" fmla="*/ 407 h 1340"/>
                <a:gd name="T86" fmla="*/ 46 w 373"/>
                <a:gd name="T87" fmla="*/ 451 h 1340"/>
                <a:gd name="T88" fmla="*/ 24 w 373"/>
                <a:gd name="T89" fmla="*/ 492 h 1340"/>
                <a:gd name="T90" fmla="*/ 9 w 373"/>
                <a:gd name="T91" fmla="*/ 530 h 1340"/>
                <a:gd name="T92" fmla="*/ 3 w 373"/>
                <a:gd name="T93" fmla="*/ 565 h 1340"/>
                <a:gd name="T94" fmla="*/ 9 w 373"/>
                <a:gd name="T95" fmla="*/ 597 h 1340"/>
                <a:gd name="T96" fmla="*/ 28 w 373"/>
                <a:gd name="T97" fmla="*/ 625 h 1340"/>
                <a:gd name="T98" fmla="*/ 52 w 373"/>
                <a:gd name="T99" fmla="*/ 645 h 1340"/>
                <a:gd name="T100" fmla="*/ 79 w 373"/>
                <a:gd name="T101" fmla="*/ 659 h 1340"/>
                <a:gd name="T102" fmla="*/ 107 w 373"/>
                <a:gd name="T103" fmla="*/ 666 h 1340"/>
                <a:gd name="T104" fmla="*/ 134 w 373"/>
                <a:gd name="T105" fmla="*/ 670 h 1340"/>
                <a:gd name="T106" fmla="*/ 158 w 373"/>
                <a:gd name="T107" fmla="*/ 670 h 1340"/>
                <a:gd name="T108" fmla="*/ 175 w 373"/>
                <a:gd name="T109" fmla="*/ 669 h 1340"/>
                <a:gd name="T110" fmla="*/ 185 w 373"/>
                <a:gd name="T111" fmla="*/ 668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32" name="Freeform 66">
              <a:extLst>
                <a:ext uri="{FF2B5EF4-FFF2-40B4-BE49-F238E27FC236}">
                  <a16:creationId xmlns:a16="http://schemas.microsoft.com/office/drawing/2014/main" id="{67E28CE8-4804-41FA-A5E9-7EC32EEB0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50 w 110"/>
                <a:gd name="T1" fmla="*/ 31 h 123"/>
                <a:gd name="T2" fmla="*/ 53 w 110"/>
                <a:gd name="T3" fmla="*/ 28 h 123"/>
                <a:gd name="T4" fmla="*/ 55 w 110"/>
                <a:gd name="T5" fmla="*/ 24 h 123"/>
                <a:gd name="T6" fmla="*/ 55 w 110"/>
                <a:gd name="T7" fmla="*/ 20 h 123"/>
                <a:gd name="T8" fmla="*/ 54 w 110"/>
                <a:gd name="T9" fmla="*/ 16 h 123"/>
                <a:gd name="T10" fmla="*/ 51 w 110"/>
                <a:gd name="T11" fmla="*/ 13 h 123"/>
                <a:gd name="T12" fmla="*/ 47 w 110"/>
                <a:gd name="T13" fmla="*/ 11 h 123"/>
                <a:gd name="T14" fmla="*/ 43 w 110"/>
                <a:gd name="T15" fmla="*/ 10 h 123"/>
                <a:gd name="T16" fmla="*/ 39 w 110"/>
                <a:gd name="T17" fmla="*/ 12 h 123"/>
                <a:gd name="T18" fmla="*/ 37 w 110"/>
                <a:gd name="T19" fmla="*/ 7 h 123"/>
                <a:gd name="T20" fmla="*/ 35 w 110"/>
                <a:gd name="T21" fmla="*/ 3 h 123"/>
                <a:gd name="T22" fmla="*/ 32 w 110"/>
                <a:gd name="T23" fmla="*/ 1 h 123"/>
                <a:gd name="T24" fmla="*/ 28 w 110"/>
                <a:gd name="T25" fmla="*/ 0 h 123"/>
                <a:gd name="T26" fmla="*/ 24 w 110"/>
                <a:gd name="T27" fmla="*/ 1 h 123"/>
                <a:gd name="T28" fmla="*/ 21 w 110"/>
                <a:gd name="T29" fmla="*/ 3 h 123"/>
                <a:gd name="T30" fmla="*/ 18 w 110"/>
                <a:gd name="T31" fmla="*/ 7 h 123"/>
                <a:gd name="T32" fmla="*/ 17 w 110"/>
                <a:gd name="T33" fmla="*/ 12 h 123"/>
                <a:gd name="T34" fmla="*/ 13 w 110"/>
                <a:gd name="T35" fmla="*/ 10 h 123"/>
                <a:gd name="T36" fmla="*/ 9 w 110"/>
                <a:gd name="T37" fmla="*/ 10 h 123"/>
                <a:gd name="T38" fmla="*/ 5 w 110"/>
                <a:gd name="T39" fmla="*/ 12 h 123"/>
                <a:gd name="T40" fmla="*/ 2 w 110"/>
                <a:gd name="T41" fmla="*/ 16 h 123"/>
                <a:gd name="T42" fmla="*/ 1 w 110"/>
                <a:gd name="T43" fmla="*/ 20 h 123"/>
                <a:gd name="T44" fmla="*/ 1 w 110"/>
                <a:gd name="T45" fmla="*/ 24 h 123"/>
                <a:gd name="T46" fmla="*/ 2 w 110"/>
                <a:gd name="T47" fmla="*/ 28 h 123"/>
                <a:gd name="T48" fmla="*/ 6 w 110"/>
                <a:gd name="T49" fmla="*/ 31 h 123"/>
                <a:gd name="T50" fmla="*/ 2 w 110"/>
                <a:gd name="T51" fmla="*/ 33 h 123"/>
                <a:gd name="T52" fmla="*/ 0 w 110"/>
                <a:gd name="T53" fmla="*/ 37 h 123"/>
                <a:gd name="T54" fmla="*/ 0 w 110"/>
                <a:gd name="T55" fmla="*/ 42 h 123"/>
                <a:gd name="T56" fmla="*/ 1 w 110"/>
                <a:gd name="T57" fmla="*/ 46 h 123"/>
                <a:gd name="T58" fmla="*/ 4 w 110"/>
                <a:gd name="T59" fmla="*/ 49 h 123"/>
                <a:gd name="T60" fmla="*/ 8 w 110"/>
                <a:gd name="T61" fmla="*/ 51 h 123"/>
                <a:gd name="T62" fmla="*/ 12 w 110"/>
                <a:gd name="T63" fmla="*/ 51 h 123"/>
                <a:gd name="T64" fmla="*/ 17 w 110"/>
                <a:gd name="T65" fmla="*/ 50 h 123"/>
                <a:gd name="T66" fmla="*/ 18 w 110"/>
                <a:gd name="T67" fmla="*/ 55 h 123"/>
                <a:gd name="T68" fmla="*/ 20 w 110"/>
                <a:gd name="T69" fmla="*/ 58 h 123"/>
                <a:gd name="T70" fmla="*/ 23 w 110"/>
                <a:gd name="T71" fmla="*/ 61 h 123"/>
                <a:gd name="T72" fmla="*/ 27 w 110"/>
                <a:gd name="T73" fmla="*/ 62 h 123"/>
                <a:gd name="T74" fmla="*/ 31 w 110"/>
                <a:gd name="T75" fmla="*/ 61 h 123"/>
                <a:gd name="T76" fmla="*/ 35 w 110"/>
                <a:gd name="T77" fmla="*/ 58 h 123"/>
                <a:gd name="T78" fmla="*/ 37 w 110"/>
                <a:gd name="T79" fmla="*/ 55 h 123"/>
                <a:gd name="T80" fmla="*/ 38 w 110"/>
                <a:gd name="T81" fmla="*/ 51 h 123"/>
                <a:gd name="T82" fmla="*/ 43 w 110"/>
                <a:gd name="T83" fmla="*/ 52 h 123"/>
                <a:gd name="T84" fmla="*/ 47 w 110"/>
                <a:gd name="T85" fmla="*/ 51 h 123"/>
                <a:gd name="T86" fmla="*/ 51 w 110"/>
                <a:gd name="T87" fmla="*/ 50 h 123"/>
                <a:gd name="T88" fmla="*/ 54 w 110"/>
                <a:gd name="T89" fmla="*/ 47 h 123"/>
                <a:gd name="T90" fmla="*/ 55 w 110"/>
                <a:gd name="T91" fmla="*/ 43 h 123"/>
                <a:gd name="T92" fmla="*/ 55 w 110"/>
                <a:gd name="T93" fmla="*/ 39 h 123"/>
                <a:gd name="T94" fmla="*/ 53 w 110"/>
                <a:gd name="T95" fmla="*/ 35 h 123"/>
                <a:gd name="T96" fmla="*/ 50 w 110"/>
                <a:gd name="T97" fmla="*/ 3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33" name="Freeform 67">
              <a:extLst>
                <a:ext uri="{FF2B5EF4-FFF2-40B4-BE49-F238E27FC236}">
                  <a16:creationId xmlns:a16="http://schemas.microsoft.com/office/drawing/2014/main" id="{9D11DE0D-52A0-47E4-A7DD-103A9D3B9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8 w 31"/>
                <a:gd name="T1" fmla="*/ 16 h 33"/>
                <a:gd name="T2" fmla="*/ 5 w 31"/>
                <a:gd name="T3" fmla="*/ 16 h 33"/>
                <a:gd name="T4" fmla="*/ 2 w 31"/>
                <a:gd name="T5" fmla="*/ 14 h 33"/>
                <a:gd name="T6" fmla="*/ 1 w 31"/>
                <a:gd name="T7" fmla="*/ 12 h 33"/>
                <a:gd name="T8" fmla="*/ 0 w 31"/>
                <a:gd name="T9" fmla="*/ 8 h 33"/>
                <a:gd name="T10" fmla="*/ 1 w 31"/>
                <a:gd name="T11" fmla="*/ 5 h 33"/>
                <a:gd name="T12" fmla="*/ 2 w 31"/>
                <a:gd name="T13" fmla="*/ 2 h 33"/>
                <a:gd name="T14" fmla="*/ 5 w 31"/>
                <a:gd name="T15" fmla="*/ 1 h 33"/>
                <a:gd name="T16" fmla="*/ 8 w 31"/>
                <a:gd name="T17" fmla="*/ 0 h 33"/>
                <a:gd name="T18" fmla="*/ 11 w 31"/>
                <a:gd name="T19" fmla="*/ 1 h 33"/>
                <a:gd name="T20" fmla="*/ 13 w 31"/>
                <a:gd name="T21" fmla="*/ 2 h 33"/>
                <a:gd name="T22" fmla="*/ 15 w 31"/>
                <a:gd name="T23" fmla="*/ 5 h 33"/>
                <a:gd name="T24" fmla="*/ 16 w 31"/>
                <a:gd name="T25" fmla="*/ 8 h 33"/>
                <a:gd name="T26" fmla="*/ 15 w 31"/>
                <a:gd name="T27" fmla="*/ 12 h 33"/>
                <a:gd name="T28" fmla="*/ 13 w 31"/>
                <a:gd name="T29" fmla="*/ 14 h 33"/>
                <a:gd name="T30" fmla="*/ 11 w 31"/>
                <a:gd name="T31" fmla="*/ 16 h 33"/>
                <a:gd name="T32" fmla="*/ 8 w 31"/>
                <a:gd name="T33" fmla="*/ 1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34" name="Freeform 68">
              <a:extLst>
                <a:ext uri="{FF2B5EF4-FFF2-40B4-BE49-F238E27FC236}">
                  <a16:creationId xmlns:a16="http://schemas.microsoft.com/office/drawing/2014/main" id="{9BB024FB-E4BB-4A5E-BC1E-E769782BA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51 w 111"/>
                <a:gd name="T1" fmla="*/ 31 h 122"/>
                <a:gd name="T2" fmla="*/ 54 w 111"/>
                <a:gd name="T3" fmla="*/ 28 h 122"/>
                <a:gd name="T4" fmla="*/ 56 w 111"/>
                <a:gd name="T5" fmla="*/ 24 h 122"/>
                <a:gd name="T6" fmla="*/ 56 w 111"/>
                <a:gd name="T7" fmla="*/ 20 h 122"/>
                <a:gd name="T8" fmla="*/ 55 w 111"/>
                <a:gd name="T9" fmla="*/ 16 h 122"/>
                <a:gd name="T10" fmla="*/ 52 w 111"/>
                <a:gd name="T11" fmla="*/ 12 h 122"/>
                <a:gd name="T12" fmla="*/ 48 w 111"/>
                <a:gd name="T13" fmla="*/ 11 h 122"/>
                <a:gd name="T14" fmla="*/ 44 w 111"/>
                <a:gd name="T15" fmla="*/ 10 h 122"/>
                <a:gd name="T16" fmla="*/ 40 w 111"/>
                <a:gd name="T17" fmla="*/ 11 h 122"/>
                <a:gd name="T18" fmla="*/ 39 w 111"/>
                <a:gd name="T19" fmla="*/ 7 h 122"/>
                <a:gd name="T20" fmla="*/ 36 w 111"/>
                <a:gd name="T21" fmla="*/ 3 h 122"/>
                <a:gd name="T22" fmla="*/ 32 w 111"/>
                <a:gd name="T23" fmla="*/ 1 h 122"/>
                <a:gd name="T24" fmla="*/ 28 w 111"/>
                <a:gd name="T25" fmla="*/ 0 h 122"/>
                <a:gd name="T26" fmla="*/ 24 w 111"/>
                <a:gd name="T27" fmla="*/ 1 h 122"/>
                <a:gd name="T28" fmla="*/ 21 w 111"/>
                <a:gd name="T29" fmla="*/ 3 h 122"/>
                <a:gd name="T30" fmla="*/ 18 w 111"/>
                <a:gd name="T31" fmla="*/ 7 h 122"/>
                <a:gd name="T32" fmla="*/ 17 w 111"/>
                <a:gd name="T33" fmla="*/ 11 h 122"/>
                <a:gd name="T34" fmla="*/ 13 w 111"/>
                <a:gd name="T35" fmla="*/ 10 h 122"/>
                <a:gd name="T36" fmla="*/ 9 w 111"/>
                <a:gd name="T37" fmla="*/ 10 h 122"/>
                <a:gd name="T38" fmla="*/ 5 w 111"/>
                <a:gd name="T39" fmla="*/ 12 h 122"/>
                <a:gd name="T40" fmla="*/ 2 w 111"/>
                <a:gd name="T41" fmla="*/ 15 h 122"/>
                <a:gd name="T42" fmla="*/ 1 w 111"/>
                <a:gd name="T43" fmla="*/ 19 h 122"/>
                <a:gd name="T44" fmla="*/ 1 w 111"/>
                <a:gd name="T45" fmla="*/ 23 h 122"/>
                <a:gd name="T46" fmla="*/ 2 w 111"/>
                <a:gd name="T47" fmla="*/ 27 h 122"/>
                <a:gd name="T48" fmla="*/ 6 w 111"/>
                <a:gd name="T49" fmla="*/ 30 h 122"/>
                <a:gd name="T50" fmla="*/ 2 w 111"/>
                <a:gd name="T51" fmla="*/ 33 h 122"/>
                <a:gd name="T52" fmla="*/ 1 w 111"/>
                <a:gd name="T53" fmla="*/ 37 h 122"/>
                <a:gd name="T54" fmla="*/ 0 w 111"/>
                <a:gd name="T55" fmla="*/ 42 h 122"/>
                <a:gd name="T56" fmla="*/ 1 w 111"/>
                <a:gd name="T57" fmla="*/ 46 h 122"/>
                <a:gd name="T58" fmla="*/ 4 w 111"/>
                <a:gd name="T59" fmla="*/ 49 h 122"/>
                <a:gd name="T60" fmla="*/ 8 w 111"/>
                <a:gd name="T61" fmla="*/ 51 h 122"/>
                <a:gd name="T62" fmla="*/ 12 w 111"/>
                <a:gd name="T63" fmla="*/ 51 h 122"/>
                <a:gd name="T64" fmla="*/ 17 w 111"/>
                <a:gd name="T65" fmla="*/ 50 h 122"/>
                <a:gd name="T66" fmla="*/ 18 w 111"/>
                <a:gd name="T67" fmla="*/ 54 h 122"/>
                <a:gd name="T68" fmla="*/ 20 w 111"/>
                <a:gd name="T69" fmla="*/ 58 h 122"/>
                <a:gd name="T70" fmla="*/ 24 w 111"/>
                <a:gd name="T71" fmla="*/ 60 h 122"/>
                <a:gd name="T72" fmla="*/ 28 w 111"/>
                <a:gd name="T73" fmla="*/ 61 h 122"/>
                <a:gd name="T74" fmla="*/ 32 w 111"/>
                <a:gd name="T75" fmla="*/ 60 h 122"/>
                <a:gd name="T76" fmla="*/ 35 w 111"/>
                <a:gd name="T77" fmla="*/ 58 h 122"/>
                <a:gd name="T78" fmla="*/ 38 w 111"/>
                <a:gd name="T79" fmla="*/ 54 h 122"/>
                <a:gd name="T80" fmla="*/ 39 w 111"/>
                <a:gd name="T81" fmla="*/ 50 h 122"/>
                <a:gd name="T82" fmla="*/ 44 w 111"/>
                <a:gd name="T83" fmla="*/ 52 h 122"/>
                <a:gd name="T84" fmla="*/ 48 w 111"/>
                <a:gd name="T85" fmla="*/ 51 h 122"/>
                <a:gd name="T86" fmla="*/ 52 w 111"/>
                <a:gd name="T87" fmla="*/ 49 h 122"/>
                <a:gd name="T88" fmla="*/ 55 w 111"/>
                <a:gd name="T89" fmla="*/ 46 h 122"/>
                <a:gd name="T90" fmla="*/ 56 w 111"/>
                <a:gd name="T91" fmla="*/ 42 h 122"/>
                <a:gd name="T92" fmla="*/ 55 w 111"/>
                <a:gd name="T93" fmla="*/ 38 h 122"/>
                <a:gd name="T94" fmla="*/ 54 w 111"/>
                <a:gd name="T95" fmla="*/ 34 h 122"/>
                <a:gd name="T96" fmla="*/ 51 w 111"/>
                <a:gd name="T97" fmla="*/ 3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35" name="Freeform 69">
              <a:extLst>
                <a:ext uri="{FF2B5EF4-FFF2-40B4-BE49-F238E27FC236}">
                  <a16:creationId xmlns:a16="http://schemas.microsoft.com/office/drawing/2014/main" id="{16B7FEE8-404D-4763-9024-357090B9B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8 w 32"/>
                <a:gd name="T1" fmla="*/ 16 h 32"/>
                <a:gd name="T2" fmla="*/ 5 w 32"/>
                <a:gd name="T3" fmla="*/ 16 h 32"/>
                <a:gd name="T4" fmla="*/ 2 w 32"/>
                <a:gd name="T5" fmla="*/ 14 h 32"/>
                <a:gd name="T6" fmla="*/ 1 w 32"/>
                <a:gd name="T7" fmla="*/ 12 h 32"/>
                <a:gd name="T8" fmla="*/ 0 w 32"/>
                <a:gd name="T9" fmla="*/ 8 h 32"/>
                <a:gd name="T10" fmla="*/ 1 w 32"/>
                <a:gd name="T11" fmla="*/ 5 h 32"/>
                <a:gd name="T12" fmla="*/ 2 w 32"/>
                <a:gd name="T13" fmla="*/ 3 h 32"/>
                <a:gd name="T14" fmla="*/ 5 w 32"/>
                <a:gd name="T15" fmla="*/ 1 h 32"/>
                <a:gd name="T16" fmla="*/ 8 w 32"/>
                <a:gd name="T17" fmla="*/ 0 h 32"/>
                <a:gd name="T18" fmla="*/ 12 w 32"/>
                <a:gd name="T19" fmla="*/ 1 h 32"/>
                <a:gd name="T20" fmla="*/ 14 w 32"/>
                <a:gd name="T21" fmla="*/ 3 h 32"/>
                <a:gd name="T22" fmla="*/ 16 w 32"/>
                <a:gd name="T23" fmla="*/ 5 h 32"/>
                <a:gd name="T24" fmla="*/ 16 w 32"/>
                <a:gd name="T25" fmla="*/ 8 h 32"/>
                <a:gd name="T26" fmla="*/ 16 w 32"/>
                <a:gd name="T27" fmla="*/ 12 h 32"/>
                <a:gd name="T28" fmla="*/ 14 w 32"/>
                <a:gd name="T29" fmla="*/ 14 h 32"/>
                <a:gd name="T30" fmla="*/ 12 w 32"/>
                <a:gd name="T31" fmla="*/ 16 h 32"/>
                <a:gd name="T32" fmla="*/ 8 w 32"/>
                <a:gd name="T33" fmla="*/ 16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36" name="Freeform 70">
              <a:extLst>
                <a:ext uri="{FF2B5EF4-FFF2-40B4-BE49-F238E27FC236}">
                  <a16:creationId xmlns:a16="http://schemas.microsoft.com/office/drawing/2014/main" id="{41FED5E8-8754-43C1-85B9-DCADF50FA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66 w 136"/>
                <a:gd name="T1" fmla="*/ 33 h 149"/>
                <a:gd name="T2" fmla="*/ 68 w 136"/>
                <a:gd name="T3" fmla="*/ 23 h 149"/>
                <a:gd name="T4" fmla="*/ 65 w 136"/>
                <a:gd name="T5" fmla="*/ 17 h 149"/>
                <a:gd name="T6" fmla="*/ 61 w 136"/>
                <a:gd name="T7" fmla="*/ 14 h 149"/>
                <a:gd name="T8" fmla="*/ 56 w 136"/>
                <a:gd name="T9" fmla="*/ 13 h 149"/>
                <a:gd name="T10" fmla="*/ 51 w 136"/>
                <a:gd name="T11" fmla="*/ 13 h 149"/>
                <a:gd name="T12" fmla="*/ 47 w 136"/>
                <a:gd name="T13" fmla="*/ 9 h 149"/>
                <a:gd name="T14" fmla="*/ 40 w 136"/>
                <a:gd name="T15" fmla="*/ 1 h 149"/>
                <a:gd name="T16" fmla="*/ 29 w 136"/>
                <a:gd name="T17" fmla="*/ 1 h 149"/>
                <a:gd name="T18" fmla="*/ 22 w 136"/>
                <a:gd name="T19" fmla="*/ 8 h 149"/>
                <a:gd name="T20" fmla="*/ 18 w 136"/>
                <a:gd name="T21" fmla="*/ 12 h 149"/>
                <a:gd name="T22" fmla="*/ 13 w 136"/>
                <a:gd name="T23" fmla="*/ 12 h 149"/>
                <a:gd name="T24" fmla="*/ 8 w 136"/>
                <a:gd name="T25" fmla="*/ 13 h 149"/>
                <a:gd name="T26" fmla="*/ 4 w 136"/>
                <a:gd name="T27" fmla="*/ 16 h 149"/>
                <a:gd name="T28" fmla="*/ 0 w 136"/>
                <a:gd name="T29" fmla="*/ 23 h 149"/>
                <a:gd name="T30" fmla="*/ 3 w 136"/>
                <a:gd name="T31" fmla="*/ 33 h 149"/>
                <a:gd name="T32" fmla="*/ 3 w 136"/>
                <a:gd name="T33" fmla="*/ 40 h 149"/>
                <a:gd name="T34" fmla="*/ 0 w 136"/>
                <a:gd name="T35" fmla="*/ 50 h 149"/>
                <a:gd name="T36" fmla="*/ 4 w 136"/>
                <a:gd name="T37" fmla="*/ 57 h 149"/>
                <a:gd name="T38" fmla="*/ 7 w 136"/>
                <a:gd name="T39" fmla="*/ 60 h 149"/>
                <a:gd name="T40" fmla="*/ 13 w 136"/>
                <a:gd name="T41" fmla="*/ 61 h 149"/>
                <a:gd name="T42" fmla="*/ 17 w 136"/>
                <a:gd name="T43" fmla="*/ 61 h 149"/>
                <a:gd name="T44" fmla="*/ 21 w 136"/>
                <a:gd name="T45" fmla="*/ 66 h 149"/>
                <a:gd name="T46" fmla="*/ 29 w 136"/>
                <a:gd name="T47" fmla="*/ 73 h 149"/>
                <a:gd name="T48" fmla="*/ 39 w 136"/>
                <a:gd name="T49" fmla="*/ 73 h 149"/>
                <a:gd name="T50" fmla="*/ 46 w 136"/>
                <a:gd name="T51" fmla="*/ 66 h 149"/>
                <a:gd name="T52" fmla="*/ 50 w 136"/>
                <a:gd name="T53" fmla="*/ 61 h 149"/>
                <a:gd name="T54" fmla="*/ 56 w 136"/>
                <a:gd name="T55" fmla="*/ 62 h 149"/>
                <a:gd name="T56" fmla="*/ 60 w 136"/>
                <a:gd name="T57" fmla="*/ 61 h 149"/>
                <a:gd name="T58" fmla="*/ 64 w 136"/>
                <a:gd name="T59" fmla="*/ 58 h 149"/>
                <a:gd name="T60" fmla="*/ 68 w 136"/>
                <a:gd name="T61" fmla="*/ 51 h 149"/>
                <a:gd name="T62" fmla="*/ 65 w 136"/>
                <a:gd name="T63" fmla="*/ 41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37" name="Freeform 71">
              <a:extLst>
                <a:ext uri="{FF2B5EF4-FFF2-40B4-BE49-F238E27FC236}">
                  <a16:creationId xmlns:a16="http://schemas.microsoft.com/office/drawing/2014/main" id="{B8899243-993F-4853-A333-4144F4B99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0 w 39"/>
                <a:gd name="T1" fmla="*/ 20 h 40"/>
                <a:gd name="T2" fmla="*/ 6 w 39"/>
                <a:gd name="T3" fmla="*/ 19 h 40"/>
                <a:gd name="T4" fmla="*/ 3 w 39"/>
                <a:gd name="T5" fmla="*/ 17 h 40"/>
                <a:gd name="T6" fmla="*/ 1 w 39"/>
                <a:gd name="T7" fmla="*/ 14 h 40"/>
                <a:gd name="T8" fmla="*/ 0 w 39"/>
                <a:gd name="T9" fmla="*/ 10 h 40"/>
                <a:gd name="T10" fmla="*/ 1 w 39"/>
                <a:gd name="T11" fmla="*/ 6 h 40"/>
                <a:gd name="T12" fmla="*/ 3 w 39"/>
                <a:gd name="T13" fmla="*/ 3 h 40"/>
                <a:gd name="T14" fmla="*/ 6 w 39"/>
                <a:gd name="T15" fmla="*/ 1 h 40"/>
                <a:gd name="T16" fmla="*/ 10 w 39"/>
                <a:gd name="T17" fmla="*/ 0 h 40"/>
                <a:gd name="T18" fmla="*/ 13 w 39"/>
                <a:gd name="T19" fmla="*/ 1 h 40"/>
                <a:gd name="T20" fmla="*/ 17 w 39"/>
                <a:gd name="T21" fmla="*/ 3 h 40"/>
                <a:gd name="T22" fmla="*/ 19 w 39"/>
                <a:gd name="T23" fmla="*/ 6 h 40"/>
                <a:gd name="T24" fmla="*/ 20 w 39"/>
                <a:gd name="T25" fmla="*/ 10 h 40"/>
                <a:gd name="T26" fmla="*/ 19 w 39"/>
                <a:gd name="T27" fmla="*/ 14 h 40"/>
                <a:gd name="T28" fmla="*/ 17 w 39"/>
                <a:gd name="T29" fmla="*/ 17 h 40"/>
                <a:gd name="T30" fmla="*/ 13 w 39"/>
                <a:gd name="T31" fmla="*/ 19 h 40"/>
                <a:gd name="T32" fmla="*/ 10 w 39"/>
                <a:gd name="T33" fmla="*/ 2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38" name="Freeform 72">
              <a:extLst>
                <a:ext uri="{FF2B5EF4-FFF2-40B4-BE49-F238E27FC236}">
                  <a16:creationId xmlns:a16="http://schemas.microsoft.com/office/drawing/2014/main" id="{AD6EC8BE-7554-4FDA-AC43-CD93C9A4F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90 h 181"/>
                <a:gd name="T2" fmla="*/ 12 w 129"/>
                <a:gd name="T3" fmla="*/ 86 h 181"/>
                <a:gd name="T4" fmla="*/ 26 w 129"/>
                <a:gd name="T5" fmla="*/ 79 h 181"/>
                <a:gd name="T6" fmla="*/ 38 w 129"/>
                <a:gd name="T7" fmla="*/ 70 h 181"/>
                <a:gd name="T8" fmla="*/ 48 w 129"/>
                <a:gd name="T9" fmla="*/ 60 h 181"/>
                <a:gd name="T10" fmla="*/ 57 w 129"/>
                <a:gd name="T11" fmla="*/ 49 h 181"/>
                <a:gd name="T12" fmla="*/ 62 w 129"/>
                <a:gd name="T13" fmla="*/ 37 h 181"/>
                <a:gd name="T14" fmla="*/ 64 w 129"/>
                <a:gd name="T15" fmla="*/ 25 h 181"/>
                <a:gd name="T16" fmla="*/ 62 w 129"/>
                <a:gd name="T17" fmla="*/ 13 h 181"/>
                <a:gd name="T18" fmla="*/ 57 w 129"/>
                <a:gd name="T19" fmla="*/ 4 h 181"/>
                <a:gd name="T20" fmla="*/ 50 w 129"/>
                <a:gd name="T21" fmla="*/ 0 h 181"/>
                <a:gd name="T22" fmla="*/ 43 w 129"/>
                <a:gd name="T23" fmla="*/ 0 h 181"/>
                <a:gd name="T24" fmla="*/ 36 w 129"/>
                <a:gd name="T25" fmla="*/ 4 h 181"/>
                <a:gd name="T26" fmla="*/ 30 w 129"/>
                <a:gd name="T27" fmla="*/ 10 h 181"/>
                <a:gd name="T28" fmla="*/ 26 w 129"/>
                <a:gd name="T29" fmla="*/ 19 h 181"/>
                <a:gd name="T30" fmla="*/ 24 w 129"/>
                <a:gd name="T31" fmla="*/ 29 h 181"/>
                <a:gd name="T32" fmla="*/ 26 w 129"/>
                <a:gd name="T33" fmla="*/ 39 h 181"/>
                <a:gd name="T34" fmla="*/ 27 w 129"/>
                <a:gd name="T35" fmla="*/ 47 h 181"/>
                <a:gd name="T36" fmla="*/ 24 w 129"/>
                <a:gd name="T37" fmla="*/ 56 h 181"/>
                <a:gd name="T38" fmla="*/ 20 w 129"/>
                <a:gd name="T39" fmla="*/ 64 h 181"/>
                <a:gd name="T40" fmla="*/ 15 w 129"/>
                <a:gd name="T41" fmla="*/ 72 h 181"/>
                <a:gd name="T42" fmla="*/ 9 w 129"/>
                <a:gd name="T43" fmla="*/ 80 h 181"/>
                <a:gd name="T44" fmla="*/ 5 w 129"/>
                <a:gd name="T45" fmla="*/ 85 h 181"/>
                <a:gd name="T46" fmla="*/ 1 w 129"/>
                <a:gd name="T47" fmla="*/ 89 h 181"/>
                <a:gd name="T48" fmla="*/ 0 w 129"/>
                <a:gd name="T49" fmla="*/ 9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39" name="Freeform 73">
              <a:extLst>
                <a:ext uri="{FF2B5EF4-FFF2-40B4-BE49-F238E27FC236}">
                  <a16:creationId xmlns:a16="http://schemas.microsoft.com/office/drawing/2014/main" id="{34597ECB-A39A-4A86-83E2-FE0E50FC0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25 w 90"/>
                <a:gd name="T1" fmla="*/ 103 h 206"/>
                <a:gd name="T2" fmla="*/ 33 w 90"/>
                <a:gd name="T3" fmla="*/ 92 h 206"/>
                <a:gd name="T4" fmla="*/ 39 w 90"/>
                <a:gd name="T5" fmla="*/ 79 h 206"/>
                <a:gd name="T6" fmla="*/ 43 w 90"/>
                <a:gd name="T7" fmla="*/ 64 h 206"/>
                <a:gd name="T8" fmla="*/ 45 w 90"/>
                <a:gd name="T9" fmla="*/ 50 h 206"/>
                <a:gd name="T10" fmla="*/ 44 w 90"/>
                <a:gd name="T11" fmla="*/ 35 h 206"/>
                <a:gd name="T12" fmla="*/ 42 w 90"/>
                <a:gd name="T13" fmla="*/ 23 h 206"/>
                <a:gd name="T14" fmla="*/ 35 w 90"/>
                <a:gd name="T15" fmla="*/ 12 h 206"/>
                <a:gd name="T16" fmla="*/ 26 w 90"/>
                <a:gd name="T17" fmla="*/ 4 h 206"/>
                <a:gd name="T18" fmla="*/ 17 w 90"/>
                <a:gd name="T19" fmla="*/ 0 h 206"/>
                <a:gd name="T20" fmla="*/ 9 w 90"/>
                <a:gd name="T21" fmla="*/ 1 h 206"/>
                <a:gd name="T22" fmla="*/ 4 w 90"/>
                <a:gd name="T23" fmla="*/ 6 h 206"/>
                <a:gd name="T24" fmla="*/ 1 w 90"/>
                <a:gd name="T25" fmla="*/ 13 h 206"/>
                <a:gd name="T26" fmla="*/ 0 w 90"/>
                <a:gd name="T27" fmla="*/ 22 h 206"/>
                <a:gd name="T28" fmla="*/ 2 w 90"/>
                <a:gd name="T29" fmla="*/ 31 h 206"/>
                <a:gd name="T30" fmla="*/ 6 w 90"/>
                <a:gd name="T31" fmla="*/ 40 h 206"/>
                <a:gd name="T32" fmla="*/ 14 w 90"/>
                <a:gd name="T33" fmla="*/ 47 h 206"/>
                <a:gd name="T34" fmla="*/ 20 w 90"/>
                <a:gd name="T35" fmla="*/ 53 h 206"/>
                <a:gd name="T36" fmla="*/ 24 w 90"/>
                <a:gd name="T37" fmla="*/ 61 h 206"/>
                <a:gd name="T38" fmla="*/ 26 w 90"/>
                <a:gd name="T39" fmla="*/ 71 h 206"/>
                <a:gd name="T40" fmla="*/ 27 w 90"/>
                <a:gd name="T41" fmla="*/ 80 h 206"/>
                <a:gd name="T42" fmla="*/ 27 w 90"/>
                <a:gd name="T43" fmla="*/ 89 h 206"/>
                <a:gd name="T44" fmla="*/ 27 w 90"/>
                <a:gd name="T45" fmla="*/ 97 h 206"/>
                <a:gd name="T46" fmla="*/ 25 w 90"/>
                <a:gd name="T47" fmla="*/ 102 h 206"/>
                <a:gd name="T48" fmla="*/ 25 w 90"/>
                <a:gd name="T49" fmla="*/ 103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40" name="Freeform 74">
              <a:extLst>
                <a:ext uri="{FF2B5EF4-FFF2-40B4-BE49-F238E27FC236}">
                  <a16:creationId xmlns:a16="http://schemas.microsoft.com/office/drawing/2014/main" id="{07B0E2A7-FEBA-425A-8A47-FA2EA495E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9 h 99"/>
                <a:gd name="T2" fmla="*/ 6 w 201"/>
                <a:gd name="T3" fmla="*/ 42 h 99"/>
                <a:gd name="T4" fmla="*/ 13 w 201"/>
                <a:gd name="T5" fmla="*/ 44 h 99"/>
                <a:gd name="T6" fmla="*/ 19 w 201"/>
                <a:gd name="T7" fmla="*/ 46 h 99"/>
                <a:gd name="T8" fmla="*/ 26 w 201"/>
                <a:gd name="T9" fmla="*/ 48 h 99"/>
                <a:gd name="T10" fmla="*/ 34 w 201"/>
                <a:gd name="T11" fmla="*/ 49 h 99"/>
                <a:gd name="T12" fmla="*/ 41 w 201"/>
                <a:gd name="T13" fmla="*/ 50 h 99"/>
                <a:gd name="T14" fmla="*/ 49 w 201"/>
                <a:gd name="T15" fmla="*/ 50 h 99"/>
                <a:gd name="T16" fmla="*/ 56 w 201"/>
                <a:gd name="T17" fmla="*/ 50 h 99"/>
                <a:gd name="T18" fmla="*/ 63 w 201"/>
                <a:gd name="T19" fmla="*/ 48 h 99"/>
                <a:gd name="T20" fmla="*/ 70 w 201"/>
                <a:gd name="T21" fmla="*/ 47 h 99"/>
                <a:gd name="T22" fmla="*/ 76 w 201"/>
                <a:gd name="T23" fmla="*/ 45 h 99"/>
                <a:gd name="T24" fmla="*/ 82 w 201"/>
                <a:gd name="T25" fmla="*/ 42 h 99"/>
                <a:gd name="T26" fmla="*/ 87 w 201"/>
                <a:gd name="T27" fmla="*/ 39 h 99"/>
                <a:gd name="T28" fmla="*/ 92 w 201"/>
                <a:gd name="T29" fmla="*/ 34 h 99"/>
                <a:gd name="T30" fmla="*/ 95 w 201"/>
                <a:gd name="T31" fmla="*/ 29 h 99"/>
                <a:gd name="T32" fmla="*/ 98 w 201"/>
                <a:gd name="T33" fmla="*/ 24 h 99"/>
                <a:gd name="T34" fmla="*/ 100 w 201"/>
                <a:gd name="T35" fmla="*/ 14 h 99"/>
                <a:gd name="T36" fmla="*/ 98 w 201"/>
                <a:gd name="T37" fmla="*/ 6 h 99"/>
                <a:gd name="T38" fmla="*/ 93 w 201"/>
                <a:gd name="T39" fmla="*/ 2 h 99"/>
                <a:gd name="T40" fmla="*/ 85 w 201"/>
                <a:gd name="T41" fmla="*/ 0 h 99"/>
                <a:gd name="T42" fmla="*/ 76 w 201"/>
                <a:gd name="T43" fmla="*/ 1 h 99"/>
                <a:gd name="T44" fmla="*/ 68 w 201"/>
                <a:gd name="T45" fmla="*/ 5 h 99"/>
                <a:gd name="T46" fmla="*/ 60 w 201"/>
                <a:gd name="T47" fmla="*/ 10 h 99"/>
                <a:gd name="T48" fmla="*/ 54 w 201"/>
                <a:gd name="T49" fmla="*/ 19 h 99"/>
                <a:gd name="T50" fmla="*/ 49 w 201"/>
                <a:gd name="T51" fmla="*/ 26 h 99"/>
                <a:gd name="T52" fmla="*/ 41 w 201"/>
                <a:gd name="T53" fmla="*/ 31 h 99"/>
                <a:gd name="T54" fmla="*/ 33 w 201"/>
                <a:gd name="T55" fmla="*/ 35 h 99"/>
                <a:gd name="T56" fmla="*/ 23 w 201"/>
                <a:gd name="T57" fmla="*/ 37 h 99"/>
                <a:gd name="T58" fmla="*/ 14 w 201"/>
                <a:gd name="T59" fmla="*/ 38 h 99"/>
                <a:gd name="T60" fmla="*/ 7 w 201"/>
                <a:gd name="T61" fmla="*/ 39 h 99"/>
                <a:gd name="T62" fmla="*/ 2 w 201"/>
                <a:gd name="T63" fmla="*/ 39 h 99"/>
                <a:gd name="T64" fmla="*/ 0 w 201"/>
                <a:gd name="T65" fmla="*/ 39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41" name="Freeform 75">
              <a:extLst>
                <a:ext uri="{FF2B5EF4-FFF2-40B4-BE49-F238E27FC236}">
                  <a16:creationId xmlns:a16="http://schemas.microsoft.com/office/drawing/2014/main" id="{98638D72-33A9-4DB7-BE4B-CC7B5038D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8 w 198"/>
                <a:gd name="T3" fmla="*/ 12 h 100"/>
                <a:gd name="T4" fmla="*/ 17 w 198"/>
                <a:gd name="T5" fmla="*/ 22 h 100"/>
                <a:gd name="T6" fmla="*/ 28 w 198"/>
                <a:gd name="T7" fmla="*/ 33 h 100"/>
                <a:gd name="T8" fmla="*/ 40 w 198"/>
                <a:gd name="T9" fmla="*/ 41 h 100"/>
                <a:gd name="T10" fmla="*/ 53 w 198"/>
                <a:gd name="T11" fmla="*/ 47 h 100"/>
                <a:gd name="T12" fmla="*/ 65 w 198"/>
                <a:gd name="T13" fmla="*/ 50 h 100"/>
                <a:gd name="T14" fmla="*/ 77 w 198"/>
                <a:gd name="T15" fmla="*/ 50 h 100"/>
                <a:gd name="T16" fmla="*/ 89 w 198"/>
                <a:gd name="T17" fmla="*/ 45 h 100"/>
                <a:gd name="T18" fmla="*/ 96 w 198"/>
                <a:gd name="T19" fmla="*/ 38 h 100"/>
                <a:gd name="T20" fmla="*/ 99 w 198"/>
                <a:gd name="T21" fmla="*/ 31 h 100"/>
                <a:gd name="T22" fmla="*/ 97 w 198"/>
                <a:gd name="T23" fmla="*/ 24 h 100"/>
                <a:gd name="T24" fmla="*/ 92 w 198"/>
                <a:gd name="T25" fmla="*/ 18 h 100"/>
                <a:gd name="T26" fmla="*/ 85 w 198"/>
                <a:gd name="T27" fmla="*/ 13 h 100"/>
                <a:gd name="T28" fmla="*/ 76 w 198"/>
                <a:gd name="T29" fmla="*/ 11 h 100"/>
                <a:gd name="T30" fmla="*/ 66 w 198"/>
                <a:gd name="T31" fmla="*/ 12 h 100"/>
                <a:gd name="T32" fmla="*/ 56 w 198"/>
                <a:gd name="T33" fmla="*/ 15 h 100"/>
                <a:gd name="T34" fmla="*/ 48 w 198"/>
                <a:gd name="T35" fmla="*/ 17 h 100"/>
                <a:gd name="T36" fmla="*/ 39 w 198"/>
                <a:gd name="T37" fmla="*/ 17 h 100"/>
                <a:gd name="T38" fmla="*/ 29 w 198"/>
                <a:gd name="T39" fmla="*/ 15 h 100"/>
                <a:gd name="T40" fmla="*/ 21 w 198"/>
                <a:gd name="T41" fmla="*/ 12 h 100"/>
                <a:gd name="T42" fmla="*/ 13 w 198"/>
                <a:gd name="T43" fmla="*/ 8 h 100"/>
                <a:gd name="T44" fmla="*/ 6 w 198"/>
                <a:gd name="T45" fmla="*/ 4 h 100"/>
                <a:gd name="T46" fmla="*/ 2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42" name="Freeform 76">
              <a:extLst>
                <a:ext uri="{FF2B5EF4-FFF2-40B4-BE49-F238E27FC236}">
                  <a16:creationId xmlns:a16="http://schemas.microsoft.com/office/drawing/2014/main" id="{9FE5AC39-AA3C-4479-8343-BDA4DF0B0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4 h 174"/>
                <a:gd name="T4" fmla="*/ 1 w 136"/>
                <a:gd name="T5" fmla="*/ 28 h 174"/>
                <a:gd name="T6" fmla="*/ 5 w 136"/>
                <a:gd name="T7" fmla="*/ 43 h 174"/>
                <a:gd name="T8" fmla="*/ 10 w 136"/>
                <a:gd name="T9" fmla="*/ 57 h 174"/>
                <a:gd name="T10" fmla="*/ 18 w 136"/>
                <a:gd name="T11" fmla="*/ 69 h 174"/>
                <a:gd name="T12" fmla="*/ 27 w 136"/>
                <a:gd name="T13" fmla="*/ 79 h 174"/>
                <a:gd name="T14" fmla="*/ 37 w 136"/>
                <a:gd name="T15" fmla="*/ 85 h 174"/>
                <a:gd name="T16" fmla="*/ 50 w 136"/>
                <a:gd name="T17" fmla="*/ 87 h 174"/>
                <a:gd name="T18" fmla="*/ 59 w 136"/>
                <a:gd name="T19" fmla="*/ 85 h 174"/>
                <a:gd name="T20" fmla="*/ 66 w 136"/>
                <a:gd name="T21" fmla="*/ 81 h 174"/>
                <a:gd name="T22" fmla="*/ 68 w 136"/>
                <a:gd name="T23" fmla="*/ 74 h 174"/>
                <a:gd name="T24" fmla="*/ 67 w 136"/>
                <a:gd name="T25" fmla="*/ 66 h 174"/>
                <a:gd name="T26" fmla="*/ 63 w 136"/>
                <a:gd name="T27" fmla="*/ 58 h 174"/>
                <a:gd name="T28" fmla="*/ 57 w 136"/>
                <a:gd name="T29" fmla="*/ 51 h 174"/>
                <a:gd name="T30" fmla="*/ 48 w 136"/>
                <a:gd name="T31" fmla="*/ 46 h 174"/>
                <a:gd name="T32" fmla="*/ 39 w 136"/>
                <a:gd name="T33" fmla="*/ 44 h 174"/>
                <a:gd name="T34" fmla="*/ 31 w 136"/>
                <a:gd name="T35" fmla="*/ 42 h 174"/>
                <a:gd name="T36" fmla="*/ 23 w 136"/>
                <a:gd name="T37" fmla="*/ 37 h 174"/>
                <a:gd name="T38" fmla="*/ 16 w 136"/>
                <a:gd name="T39" fmla="*/ 30 h 174"/>
                <a:gd name="T40" fmla="*/ 11 w 136"/>
                <a:gd name="T41" fmla="*/ 22 h 174"/>
                <a:gd name="T42" fmla="*/ 6 w 136"/>
                <a:gd name="T43" fmla="*/ 13 h 174"/>
                <a:gd name="T44" fmla="*/ 3 w 136"/>
                <a:gd name="T45" fmla="*/ 7 h 174"/>
                <a:gd name="T46" fmla="*/ 1 w 136"/>
                <a:gd name="T47" fmla="*/ 2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43" name="Freeform 77">
              <a:extLst>
                <a:ext uri="{FF2B5EF4-FFF2-40B4-BE49-F238E27FC236}">
                  <a16:creationId xmlns:a16="http://schemas.microsoft.com/office/drawing/2014/main" id="{EC2B36B0-C8B0-4B2F-9D92-E6B216069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4 w 469"/>
                <a:gd name="T1" fmla="*/ 2 h 163"/>
                <a:gd name="T2" fmla="*/ 0 w 469"/>
                <a:gd name="T3" fmla="*/ 0 h 163"/>
                <a:gd name="T4" fmla="*/ 0 w 469"/>
                <a:gd name="T5" fmla="*/ 1 h 163"/>
                <a:gd name="T6" fmla="*/ 3 w 469"/>
                <a:gd name="T7" fmla="*/ 4 h 163"/>
                <a:gd name="T8" fmla="*/ 8 w 469"/>
                <a:gd name="T9" fmla="*/ 9 h 163"/>
                <a:gd name="T10" fmla="*/ 16 w 469"/>
                <a:gd name="T11" fmla="*/ 17 h 163"/>
                <a:gd name="T12" fmla="*/ 26 w 469"/>
                <a:gd name="T13" fmla="*/ 25 h 163"/>
                <a:gd name="T14" fmla="*/ 39 w 469"/>
                <a:gd name="T15" fmla="*/ 33 h 163"/>
                <a:gd name="T16" fmla="*/ 53 w 469"/>
                <a:gd name="T17" fmla="*/ 42 h 163"/>
                <a:gd name="T18" fmla="*/ 69 w 469"/>
                <a:gd name="T19" fmla="*/ 52 h 163"/>
                <a:gd name="T20" fmla="*/ 86 w 469"/>
                <a:gd name="T21" fmla="*/ 60 h 163"/>
                <a:gd name="T22" fmla="*/ 105 w 469"/>
                <a:gd name="T23" fmla="*/ 68 h 163"/>
                <a:gd name="T24" fmla="*/ 124 w 469"/>
                <a:gd name="T25" fmla="*/ 74 h 163"/>
                <a:gd name="T26" fmla="*/ 143 w 469"/>
                <a:gd name="T27" fmla="*/ 79 h 163"/>
                <a:gd name="T28" fmla="*/ 163 w 469"/>
                <a:gd name="T29" fmla="*/ 81 h 163"/>
                <a:gd name="T30" fmla="*/ 183 w 469"/>
                <a:gd name="T31" fmla="*/ 80 h 163"/>
                <a:gd name="T32" fmla="*/ 202 w 469"/>
                <a:gd name="T33" fmla="*/ 77 h 163"/>
                <a:gd name="T34" fmla="*/ 212 w 469"/>
                <a:gd name="T35" fmla="*/ 73 h 163"/>
                <a:gd name="T36" fmla="*/ 220 w 469"/>
                <a:gd name="T37" fmla="*/ 67 h 163"/>
                <a:gd name="T38" fmla="*/ 225 w 469"/>
                <a:gd name="T39" fmla="*/ 60 h 163"/>
                <a:gd name="T40" fmla="*/ 230 w 469"/>
                <a:gd name="T41" fmla="*/ 53 h 163"/>
                <a:gd name="T42" fmla="*/ 232 w 469"/>
                <a:gd name="T43" fmla="*/ 45 h 163"/>
                <a:gd name="T44" fmla="*/ 234 w 469"/>
                <a:gd name="T45" fmla="*/ 40 h 163"/>
                <a:gd name="T46" fmla="*/ 234 w 469"/>
                <a:gd name="T47" fmla="*/ 36 h 163"/>
                <a:gd name="T48" fmla="*/ 234 w 469"/>
                <a:gd name="T49" fmla="*/ 34 h 163"/>
                <a:gd name="T50" fmla="*/ 234 w 469"/>
                <a:gd name="T51" fmla="*/ 35 h 163"/>
                <a:gd name="T52" fmla="*/ 232 w 469"/>
                <a:gd name="T53" fmla="*/ 38 h 163"/>
                <a:gd name="T54" fmla="*/ 231 w 469"/>
                <a:gd name="T55" fmla="*/ 42 h 163"/>
                <a:gd name="T56" fmla="*/ 227 w 469"/>
                <a:gd name="T57" fmla="*/ 48 h 163"/>
                <a:gd name="T58" fmla="*/ 222 w 469"/>
                <a:gd name="T59" fmla="*/ 54 h 163"/>
                <a:gd name="T60" fmla="*/ 216 w 469"/>
                <a:gd name="T61" fmla="*/ 60 h 163"/>
                <a:gd name="T62" fmla="*/ 207 w 469"/>
                <a:gd name="T63" fmla="*/ 65 h 163"/>
                <a:gd name="T64" fmla="*/ 196 w 469"/>
                <a:gd name="T65" fmla="*/ 69 h 163"/>
                <a:gd name="T66" fmla="*/ 183 w 469"/>
                <a:gd name="T67" fmla="*/ 72 h 163"/>
                <a:gd name="T68" fmla="*/ 167 w 469"/>
                <a:gd name="T69" fmla="*/ 72 h 163"/>
                <a:gd name="T70" fmla="*/ 148 w 469"/>
                <a:gd name="T71" fmla="*/ 71 h 163"/>
                <a:gd name="T72" fmla="*/ 127 w 469"/>
                <a:gd name="T73" fmla="*/ 65 h 163"/>
                <a:gd name="T74" fmla="*/ 102 w 469"/>
                <a:gd name="T75" fmla="*/ 56 h 163"/>
                <a:gd name="T76" fmla="*/ 73 w 469"/>
                <a:gd name="T77" fmla="*/ 43 h 163"/>
                <a:gd name="T78" fmla="*/ 41 w 469"/>
                <a:gd name="T79" fmla="*/ 25 h 163"/>
                <a:gd name="T80" fmla="*/ 4 w 469"/>
                <a:gd name="T81" fmla="*/ 2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44" name="Freeform 78">
              <a:extLst>
                <a:ext uri="{FF2B5EF4-FFF2-40B4-BE49-F238E27FC236}">
                  <a16:creationId xmlns:a16="http://schemas.microsoft.com/office/drawing/2014/main" id="{D1AD7917-7635-4F52-9DC5-4B101DA76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43 w 142"/>
                <a:gd name="T1" fmla="*/ 67 h 145"/>
                <a:gd name="T2" fmla="*/ 34 w 142"/>
                <a:gd name="T3" fmla="*/ 73 h 145"/>
                <a:gd name="T4" fmla="*/ 24 w 142"/>
                <a:gd name="T5" fmla="*/ 70 h 145"/>
                <a:gd name="T6" fmla="*/ 19 w 142"/>
                <a:gd name="T7" fmla="*/ 62 h 145"/>
                <a:gd name="T8" fmla="*/ 15 w 142"/>
                <a:gd name="T9" fmla="*/ 57 h 145"/>
                <a:gd name="T10" fmla="*/ 10 w 142"/>
                <a:gd name="T11" fmla="*/ 57 h 145"/>
                <a:gd name="T12" fmla="*/ 6 w 142"/>
                <a:gd name="T13" fmla="*/ 54 h 145"/>
                <a:gd name="T14" fmla="*/ 2 w 142"/>
                <a:gd name="T15" fmla="*/ 51 h 145"/>
                <a:gd name="T16" fmla="*/ 0 w 142"/>
                <a:gd name="T17" fmla="*/ 43 h 145"/>
                <a:gd name="T18" fmla="*/ 5 w 142"/>
                <a:gd name="T19" fmla="*/ 34 h 145"/>
                <a:gd name="T20" fmla="*/ 6 w 142"/>
                <a:gd name="T21" fmla="*/ 27 h 145"/>
                <a:gd name="T22" fmla="*/ 6 w 142"/>
                <a:gd name="T23" fmla="*/ 16 h 145"/>
                <a:gd name="T24" fmla="*/ 10 w 142"/>
                <a:gd name="T25" fmla="*/ 10 h 145"/>
                <a:gd name="T26" fmla="*/ 14 w 142"/>
                <a:gd name="T27" fmla="*/ 8 h 145"/>
                <a:gd name="T28" fmla="*/ 19 w 142"/>
                <a:gd name="T29" fmla="*/ 8 h 145"/>
                <a:gd name="T30" fmla="*/ 25 w 142"/>
                <a:gd name="T31" fmla="*/ 9 h 145"/>
                <a:gd name="T32" fmla="*/ 29 w 142"/>
                <a:gd name="T33" fmla="*/ 5 h 145"/>
                <a:gd name="T34" fmla="*/ 38 w 142"/>
                <a:gd name="T35" fmla="*/ 0 h 145"/>
                <a:gd name="T36" fmla="*/ 48 w 142"/>
                <a:gd name="T37" fmla="*/ 2 h 145"/>
                <a:gd name="T38" fmla="*/ 53 w 142"/>
                <a:gd name="T39" fmla="*/ 11 h 145"/>
                <a:gd name="T40" fmla="*/ 56 w 142"/>
                <a:gd name="T41" fmla="*/ 15 h 145"/>
                <a:gd name="T42" fmla="*/ 62 w 142"/>
                <a:gd name="T43" fmla="*/ 16 h 145"/>
                <a:gd name="T44" fmla="*/ 67 w 142"/>
                <a:gd name="T45" fmla="*/ 18 h 145"/>
                <a:gd name="T46" fmla="*/ 70 w 142"/>
                <a:gd name="T47" fmla="*/ 22 h 145"/>
                <a:gd name="T48" fmla="*/ 71 w 142"/>
                <a:gd name="T49" fmla="*/ 29 h 145"/>
                <a:gd name="T50" fmla="*/ 67 w 142"/>
                <a:gd name="T51" fmla="*/ 38 h 145"/>
                <a:gd name="T52" fmla="*/ 66 w 142"/>
                <a:gd name="T53" fmla="*/ 46 h 145"/>
                <a:gd name="T54" fmla="*/ 66 w 142"/>
                <a:gd name="T55" fmla="*/ 56 h 145"/>
                <a:gd name="T56" fmla="*/ 62 w 142"/>
                <a:gd name="T57" fmla="*/ 62 h 145"/>
                <a:gd name="T58" fmla="*/ 57 w 142"/>
                <a:gd name="T59" fmla="*/ 65 h 145"/>
                <a:gd name="T60" fmla="*/ 52 w 142"/>
                <a:gd name="T61" fmla="*/ 65 h 145"/>
                <a:gd name="T62" fmla="*/ 47 w 142"/>
                <a:gd name="T63" fmla="*/ 6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45" name="Freeform 79">
              <a:extLst>
                <a:ext uri="{FF2B5EF4-FFF2-40B4-BE49-F238E27FC236}">
                  <a16:creationId xmlns:a16="http://schemas.microsoft.com/office/drawing/2014/main" id="{FE30BD8D-BF58-4742-B3DA-34870351D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0 w 40"/>
                <a:gd name="T1" fmla="*/ 7 h 39"/>
                <a:gd name="T2" fmla="*/ 19 w 40"/>
                <a:gd name="T3" fmla="*/ 4 h 39"/>
                <a:gd name="T4" fmla="*/ 15 w 40"/>
                <a:gd name="T5" fmla="*/ 1 h 39"/>
                <a:gd name="T6" fmla="*/ 12 w 40"/>
                <a:gd name="T7" fmla="*/ 0 h 39"/>
                <a:gd name="T8" fmla="*/ 7 w 40"/>
                <a:gd name="T9" fmla="*/ 1 h 39"/>
                <a:gd name="T10" fmla="*/ 4 w 40"/>
                <a:gd name="T11" fmla="*/ 2 h 39"/>
                <a:gd name="T12" fmla="*/ 1 w 40"/>
                <a:gd name="T13" fmla="*/ 6 h 39"/>
                <a:gd name="T14" fmla="*/ 0 w 40"/>
                <a:gd name="T15" fmla="*/ 9 h 39"/>
                <a:gd name="T16" fmla="*/ 1 w 40"/>
                <a:gd name="T17" fmla="*/ 13 h 39"/>
                <a:gd name="T18" fmla="*/ 3 w 40"/>
                <a:gd name="T19" fmla="*/ 16 h 39"/>
                <a:gd name="T20" fmla="*/ 6 w 40"/>
                <a:gd name="T21" fmla="*/ 19 h 39"/>
                <a:gd name="T22" fmla="*/ 9 w 40"/>
                <a:gd name="T23" fmla="*/ 20 h 39"/>
                <a:gd name="T24" fmla="*/ 14 w 40"/>
                <a:gd name="T25" fmla="*/ 19 h 39"/>
                <a:gd name="T26" fmla="*/ 17 w 40"/>
                <a:gd name="T27" fmla="*/ 17 h 39"/>
                <a:gd name="T28" fmla="*/ 20 w 40"/>
                <a:gd name="T29" fmla="*/ 15 h 39"/>
                <a:gd name="T30" fmla="*/ 21 w 40"/>
                <a:gd name="T31" fmla="*/ 11 h 39"/>
                <a:gd name="T32" fmla="*/ 20 w 40"/>
                <a:gd name="T33" fmla="*/ 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46" name="Freeform 80">
              <a:extLst>
                <a:ext uri="{FF2B5EF4-FFF2-40B4-BE49-F238E27FC236}">
                  <a16:creationId xmlns:a16="http://schemas.microsoft.com/office/drawing/2014/main" id="{1E6578E7-4CAA-4C3D-A765-71B4B7272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3 w 52"/>
                <a:gd name="T1" fmla="*/ 26 h 50"/>
                <a:gd name="T2" fmla="*/ 19 w 52"/>
                <a:gd name="T3" fmla="*/ 25 h 50"/>
                <a:gd name="T4" fmla="*/ 23 w 52"/>
                <a:gd name="T5" fmla="*/ 22 h 50"/>
                <a:gd name="T6" fmla="*/ 25 w 52"/>
                <a:gd name="T7" fmla="*/ 18 h 50"/>
                <a:gd name="T8" fmla="*/ 26 w 52"/>
                <a:gd name="T9" fmla="*/ 13 h 50"/>
                <a:gd name="T10" fmla="*/ 25 w 52"/>
                <a:gd name="T11" fmla="*/ 8 h 50"/>
                <a:gd name="T12" fmla="*/ 23 w 52"/>
                <a:gd name="T13" fmla="*/ 3 h 50"/>
                <a:gd name="T14" fmla="*/ 19 w 52"/>
                <a:gd name="T15" fmla="*/ 1 h 50"/>
                <a:gd name="T16" fmla="*/ 13 w 52"/>
                <a:gd name="T17" fmla="*/ 0 h 50"/>
                <a:gd name="T18" fmla="*/ 8 w 52"/>
                <a:gd name="T19" fmla="*/ 1 h 50"/>
                <a:gd name="T20" fmla="*/ 4 w 52"/>
                <a:gd name="T21" fmla="*/ 3 h 50"/>
                <a:gd name="T22" fmla="*/ 1 w 52"/>
                <a:gd name="T23" fmla="*/ 8 h 50"/>
                <a:gd name="T24" fmla="*/ 0 w 52"/>
                <a:gd name="T25" fmla="*/ 13 h 50"/>
                <a:gd name="T26" fmla="*/ 1 w 52"/>
                <a:gd name="T27" fmla="*/ 18 h 50"/>
                <a:gd name="T28" fmla="*/ 4 w 52"/>
                <a:gd name="T29" fmla="*/ 22 h 50"/>
                <a:gd name="T30" fmla="*/ 8 w 52"/>
                <a:gd name="T31" fmla="*/ 25 h 50"/>
                <a:gd name="T32" fmla="*/ 13 w 52"/>
                <a:gd name="T33" fmla="*/ 26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47" name="Freeform 81">
              <a:extLst>
                <a:ext uri="{FF2B5EF4-FFF2-40B4-BE49-F238E27FC236}">
                  <a16:creationId xmlns:a16="http://schemas.microsoft.com/office/drawing/2014/main" id="{301CB8DB-71F6-41C2-AD6D-08FA6DA57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34 w 113"/>
                <a:gd name="T1" fmla="*/ 78 h 156"/>
                <a:gd name="T2" fmla="*/ 22 w 113"/>
                <a:gd name="T3" fmla="*/ 78 h 156"/>
                <a:gd name="T4" fmla="*/ 19 w 113"/>
                <a:gd name="T5" fmla="*/ 75 h 156"/>
                <a:gd name="T6" fmla="*/ 14 w 113"/>
                <a:gd name="T7" fmla="*/ 66 h 156"/>
                <a:gd name="T8" fmla="*/ 8 w 113"/>
                <a:gd name="T9" fmla="*/ 53 h 156"/>
                <a:gd name="T10" fmla="*/ 3 w 113"/>
                <a:gd name="T11" fmla="*/ 39 h 156"/>
                <a:gd name="T12" fmla="*/ 0 w 113"/>
                <a:gd name="T13" fmla="*/ 25 h 156"/>
                <a:gd name="T14" fmla="*/ 2 w 113"/>
                <a:gd name="T15" fmla="*/ 12 h 156"/>
                <a:gd name="T16" fmla="*/ 11 w 113"/>
                <a:gd name="T17" fmla="*/ 4 h 156"/>
                <a:gd name="T18" fmla="*/ 27 w 113"/>
                <a:gd name="T19" fmla="*/ 0 h 156"/>
                <a:gd name="T20" fmla="*/ 45 w 113"/>
                <a:gd name="T21" fmla="*/ 4 h 156"/>
                <a:gd name="T22" fmla="*/ 54 w 113"/>
                <a:gd name="T23" fmla="*/ 12 h 156"/>
                <a:gd name="T24" fmla="*/ 56 w 113"/>
                <a:gd name="T25" fmla="*/ 25 h 156"/>
                <a:gd name="T26" fmla="*/ 53 w 113"/>
                <a:gd name="T27" fmla="*/ 39 h 156"/>
                <a:gd name="T28" fmla="*/ 48 w 113"/>
                <a:gd name="T29" fmla="*/ 53 h 156"/>
                <a:gd name="T30" fmla="*/ 42 w 113"/>
                <a:gd name="T31" fmla="*/ 66 h 156"/>
                <a:gd name="T32" fmla="*/ 37 w 113"/>
                <a:gd name="T33" fmla="*/ 75 h 156"/>
                <a:gd name="T34" fmla="*/ 34 w 113"/>
                <a:gd name="T35" fmla="*/ 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48" name="Freeform 82">
              <a:extLst>
                <a:ext uri="{FF2B5EF4-FFF2-40B4-BE49-F238E27FC236}">
                  <a16:creationId xmlns:a16="http://schemas.microsoft.com/office/drawing/2014/main" id="{93F601F6-9B2B-4B04-9E96-C78920D19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34 w 113"/>
                <a:gd name="T1" fmla="*/ 78 h 156"/>
                <a:gd name="T2" fmla="*/ 22 w 113"/>
                <a:gd name="T3" fmla="*/ 78 h 156"/>
                <a:gd name="T4" fmla="*/ 19 w 113"/>
                <a:gd name="T5" fmla="*/ 75 h 156"/>
                <a:gd name="T6" fmla="*/ 14 w 113"/>
                <a:gd name="T7" fmla="*/ 66 h 156"/>
                <a:gd name="T8" fmla="*/ 8 w 113"/>
                <a:gd name="T9" fmla="*/ 53 h 156"/>
                <a:gd name="T10" fmla="*/ 3 w 113"/>
                <a:gd name="T11" fmla="*/ 39 h 156"/>
                <a:gd name="T12" fmla="*/ 0 w 113"/>
                <a:gd name="T13" fmla="*/ 25 h 156"/>
                <a:gd name="T14" fmla="*/ 2 w 113"/>
                <a:gd name="T15" fmla="*/ 12 h 156"/>
                <a:gd name="T16" fmla="*/ 11 w 113"/>
                <a:gd name="T17" fmla="*/ 4 h 156"/>
                <a:gd name="T18" fmla="*/ 27 w 113"/>
                <a:gd name="T19" fmla="*/ 0 h 156"/>
                <a:gd name="T20" fmla="*/ 45 w 113"/>
                <a:gd name="T21" fmla="*/ 4 h 156"/>
                <a:gd name="T22" fmla="*/ 54 w 113"/>
                <a:gd name="T23" fmla="*/ 12 h 156"/>
                <a:gd name="T24" fmla="*/ 56 w 113"/>
                <a:gd name="T25" fmla="*/ 25 h 156"/>
                <a:gd name="T26" fmla="*/ 53 w 113"/>
                <a:gd name="T27" fmla="*/ 39 h 156"/>
                <a:gd name="T28" fmla="*/ 48 w 113"/>
                <a:gd name="T29" fmla="*/ 53 h 156"/>
                <a:gd name="T30" fmla="*/ 42 w 113"/>
                <a:gd name="T31" fmla="*/ 66 h 156"/>
                <a:gd name="T32" fmla="*/ 37 w 113"/>
                <a:gd name="T33" fmla="*/ 75 h 156"/>
                <a:gd name="T34" fmla="*/ 34 w 113"/>
                <a:gd name="T35" fmla="*/ 78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49" name="Freeform 83">
              <a:extLst>
                <a:ext uri="{FF2B5EF4-FFF2-40B4-BE49-F238E27FC236}">
                  <a16:creationId xmlns:a16="http://schemas.microsoft.com/office/drawing/2014/main" id="{6274E01D-E57A-44ED-BDE4-CF0995AEF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7 w 152"/>
                <a:gd name="T1" fmla="*/ 61 h 123"/>
                <a:gd name="T2" fmla="*/ 0 w 152"/>
                <a:gd name="T3" fmla="*/ 50 h 123"/>
                <a:gd name="T4" fmla="*/ 2 w 152"/>
                <a:gd name="T5" fmla="*/ 46 h 123"/>
                <a:gd name="T6" fmla="*/ 7 w 152"/>
                <a:gd name="T7" fmla="*/ 37 h 123"/>
                <a:gd name="T8" fmla="*/ 15 w 152"/>
                <a:gd name="T9" fmla="*/ 26 h 123"/>
                <a:gd name="T10" fmla="*/ 24 w 152"/>
                <a:gd name="T11" fmla="*/ 13 h 123"/>
                <a:gd name="T12" fmla="*/ 35 w 152"/>
                <a:gd name="T13" fmla="*/ 4 h 123"/>
                <a:gd name="T14" fmla="*/ 47 w 152"/>
                <a:gd name="T15" fmla="*/ 0 h 123"/>
                <a:gd name="T16" fmla="*/ 59 w 152"/>
                <a:gd name="T17" fmla="*/ 2 h 123"/>
                <a:gd name="T18" fmla="*/ 71 w 152"/>
                <a:gd name="T19" fmla="*/ 16 h 123"/>
                <a:gd name="T20" fmla="*/ 75 w 152"/>
                <a:gd name="T21" fmla="*/ 25 h 123"/>
                <a:gd name="T22" fmla="*/ 76 w 152"/>
                <a:gd name="T23" fmla="*/ 32 h 123"/>
                <a:gd name="T24" fmla="*/ 76 w 152"/>
                <a:gd name="T25" fmla="*/ 39 h 123"/>
                <a:gd name="T26" fmla="*/ 73 w 152"/>
                <a:gd name="T27" fmla="*/ 45 h 123"/>
                <a:gd name="T28" fmla="*/ 69 w 152"/>
                <a:gd name="T29" fmla="*/ 49 h 123"/>
                <a:gd name="T30" fmla="*/ 64 w 152"/>
                <a:gd name="T31" fmla="*/ 53 h 123"/>
                <a:gd name="T32" fmla="*/ 57 w 152"/>
                <a:gd name="T33" fmla="*/ 56 h 123"/>
                <a:gd name="T34" fmla="*/ 50 w 152"/>
                <a:gd name="T35" fmla="*/ 58 h 123"/>
                <a:gd name="T36" fmla="*/ 42 w 152"/>
                <a:gd name="T37" fmla="*/ 60 h 123"/>
                <a:gd name="T38" fmla="*/ 35 w 152"/>
                <a:gd name="T39" fmla="*/ 60 h 123"/>
                <a:gd name="T40" fmla="*/ 27 w 152"/>
                <a:gd name="T41" fmla="*/ 61 h 123"/>
                <a:gd name="T42" fmla="*/ 21 w 152"/>
                <a:gd name="T43" fmla="*/ 61 h 123"/>
                <a:gd name="T44" fmla="*/ 15 w 152"/>
                <a:gd name="T45" fmla="*/ 61 h 123"/>
                <a:gd name="T46" fmla="*/ 11 w 152"/>
                <a:gd name="T47" fmla="*/ 61 h 123"/>
                <a:gd name="T48" fmla="*/ 8 w 152"/>
                <a:gd name="T49" fmla="*/ 61 h 123"/>
                <a:gd name="T50" fmla="*/ 7 w 152"/>
                <a:gd name="T51" fmla="*/ 6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50" name="Freeform 84">
              <a:extLst>
                <a:ext uri="{FF2B5EF4-FFF2-40B4-BE49-F238E27FC236}">
                  <a16:creationId xmlns:a16="http://schemas.microsoft.com/office/drawing/2014/main" id="{CA128DDC-85D7-462C-815E-3539E6A1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2 h 122"/>
                <a:gd name="T2" fmla="*/ 6 w 153"/>
                <a:gd name="T3" fmla="*/ 1 h 122"/>
                <a:gd name="T4" fmla="*/ 7 w 153"/>
                <a:gd name="T5" fmla="*/ 1 h 122"/>
                <a:gd name="T6" fmla="*/ 10 w 153"/>
                <a:gd name="T7" fmla="*/ 1 h 122"/>
                <a:gd name="T8" fmla="*/ 15 w 153"/>
                <a:gd name="T9" fmla="*/ 0 h 122"/>
                <a:gd name="T10" fmla="*/ 21 w 153"/>
                <a:gd name="T11" fmla="*/ 0 h 122"/>
                <a:gd name="T12" fmla="*/ 27 w 153"/>
                <a:gd name="T13" fmla="*/ 1 h 122"/>
                <a:gd name="T14" fmla="*/ 34 w 153"/>
                <a:gd name="T15" fmla="*/ 1 h 122"/>
                <a:gd name="T16" fmla="*/ 42 w 153"/>
                <a:gd name="T17" fmla="*/ 2 h 122"/>
                <a:gd name="T18" fmla="*/ 49 w 153"/>
                <a:gd name="T19" fmla="*/ 4 h 122"/>
                <a:gd name="T20" fmla="*/ 57 w 153"/>
                <a:gd name="T21" fmla="*/ 5 h 122"/>
                <a:gd name="T22" fmla="*/ 63 w 153"/>
                <a:gd name="T23" fmla="*/ 8 h 122"/>
                <a:gd name="T24" fmla="*/ 69 w 153"/>
                <a:gd name="T25" fmla="*/ 12 h 122"/>
                <a:gd name="T26" fmla="*/ 73 w 153"/>
                <a:gd name="T27" fmla="*/ 16 h 122"/>
                <a:gd name="T28" fmla="*/ 76 w 153"/>
                <a:gd name="T29" fmla="*/ 22 h 122"/>
                <a:gd name="T30" fmla="*/ 76 w 153"/>
                <a:gd name="T31" fmla="*/ 28 h 122"/>
                <a:gd name="T32" fmla="*/ 75 w 153"/>
                <a:gd name="T33" fmla="*/ 35 h 122"/>
                <a:gd name="T34" fmla="*/ 71 w 153"/>
                <a:gd name="T35" fmla="*/ 45 h 122"/>
                <a:gd name="T36" fmla="*/ 59 w 153"/>
                <a:gd name="T37" fmla="*/ 58 h 122"/>
                <a:gd name="T38" fmla="*/ 46 w 153"/>
                <a:gd name="T39" fmla="*/ 61 h 122"/>
                <a:gd name="T40" fmla="*/ 35 w 153"/>
                <a:gd name="T41" fmla="*/ 57 h 122"/>
                <a:gd name="T42" fmla="*/ 24 w 153"/>
                <a:gd name="T43" fmla="*/ 48 h 122"/>
                <a:gd name="T44" fmla="*/ 14 w 153"/>
                <a:gd name="T45" fmla="*/ 36 h 122"/>
                <a:gd name="T46" fmla="*/ 7 w 153"/>
                <a:gd name="T47" fmla="*/ 24 h 122"/>
                <a:gd name="T48" fmla="*/ 2 w 153"/>
                <a:gd name="T49" fmla="*/ 15 h 122"/>
                <a:gd name="T50" fmla="*/ 0 w 153"/>
                <a:gd name="T51" fmla="*/ 12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51" name="Freeform 85">
              <a:extLst>
                <a:ext uri="{FF2B5EF4-FFF2-40B4-BE49-F238E27FC236}">
                  <a16:creationId xmlns:a16="http://schemas.microsoft.com/office/drawing/2014/main" id="{EB21A8D7-51F5-4A39-8220-C26F2ADA2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21 w 112"/>
                <a:gd name="T1" fmla="*/ 0 h 156"/>
                <a:gd name="T2" fmla="*/ 33 w 112"/>
                <a:gd name="T3" fmla="*/ 0 h 156"/>
                <a:gd name="T4" fmla="*/ 36 w 112"/>
                <a:gd name="T5" fmla="*/ 4 h 156"/>
                <a:gd name="T6" fmla="*/ 41 w 112"/>
                <a:gd name="T7" fmla="*/ 12 h 156"/>
                <a:gd name="T8" fmla="*/ 47 w 112"/>
                <a:gd name="T9" fmla="*/ 25 h 156"/>
                <a:gd name="T10" fmla="*/ 52 w 112"/>
                <a:gd name="T11" fmla="*/ 39 h 156"/>
                <a:gd name="T12" fmla="*/ 55 w 112"/>
                <a:gd name="T13" fmla="*/ 53 h 156"/>
                <a:gd name="T14" fmla="*/ 53 w 112"/>
                <a:gd name="T15" fmla="*/ 66 h 156"/>
                <a:gd name="T16" fmla="*/ 45 w 112"/>
                <a:gd name="T17" fmla="*/ 75 h 156"/>
                <a:gd name="T18" fmla="*/ 28 w 112"/>
                <a:gd name="T19" fmla="*/ 78 h 156"/>
                <a:gd name="T20" fmla="*/ 11 w 112"/>
                <a:gd name="T21" fmla="*/ 75 h 156"/>
                <a:gd name="T22" fmla="*/ 2 w 112"/>
                <a:gd name="T23" fmla="*/ 66 h 156"/>
                <a:gd name="T24" fmla="*/ 0 w 112"/>
                <a:gd name="T25" fmla="*/ 53 h 156"/>
                <a:gd name="T26" fmla="*/ 2 w 112"/>
                <a:gd name="T27" fmla="*/ 39 h 156"/>
                <a:gd name="T28" fmla="*/ 7 w 112"/>
                <a:gd name="T29" fmla="*/ 25 h 156"/>
                <a:gd name="T30" fmla="*/ 14 w 112"/>
                <a:gd name="T31" fmla="*/ 12 h 156"/>
                <a:gd name="T32" fmla="*/ 19 w 112"/>
                <a:gd name="T33" fmla="*/ 4 h 156"/>
                <a:gd name="T34" fmla="*/ 2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52" name="Freeform 86">
              <a:extLst>
                <a:ext uri="{FF2B5EF4-FFF2-40B4-BE49-F238E27FC236}">
                  <a16:creationId xmlns:a16="http://schemas.microsoft.com/office/drawing/2014/main" id="{367AC7D7-8846-447F-A270-02509FC51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69 w 151"/>
                <a:gd name="T1" fmla="*/ 1 h 123"/>
                <a:gd name="T2" fmla="*/ 75 w 151"/>
                <a:gd name="T3" fmla="*/ 12 h 123"/>
                <a:gd name="T4" fmla="*/ 73 w 151"/>
                <a:gd name="T5" fmla="*/ 15 h 123"/>
                <a:gd name="T6" fmla="*/ 68 w 151"/>
                <a:gd name="T7" fmla="*/ 24 h 123"/>
                <a:gd name="T8" fmla="*/ 61 w 151"/>
                <a:gd name="T9" fmla="*/ 36 h 123"/>
                <a:gd name="T10" fmla="*/ 51 w 151"/>
                <a:gd name="T11" fmla="*/ 48 h 123"/>
                <a:gd name="T12" fmla="*/ 41 w 151"/>
                <a:gd name="T13" fmla="*/ 57 h 123"/>
                <a:gd name="T14" fmla="*/ 28 w 151"/>
                <a:gd name="T15" fmla="*/ 62 h 123"/>
                <a:gd name="T16" fmla="*/ 17 w 151"/>
                <a:gd name="T17" fmla="*/ 59 h 123"/>
                <a:gd name="T18" fmla="*/ 5 w 151"/>
                <a:gd name="T19" fmla="*/ 46 h 123"/>
                <a:gd name="T20" fmla="*/ 1 w 151"/>
                <a:gd name="T21" fmla="*/ 36 h 123"/>
                <a:gd name="T22" fmla="*/ 0 w 151"/>
                <a:gd name="T23" fmla="*/ 29 h 123"/>
                <a:gd name="T24" fmla="*/ 0 w 151"/>
                <a:gd name="T25" fmla="*/ 22 h 123"/>
                <a:gd name="T26" fmla="*/ 3 w 151"/>
                <a:gd name="T27" fmla="*/ 16 h 123"/>
                <a:gd name="T28" fmla="*/ 7 w 151"/>
                <a:gd name="T29" fmla="*/ 12 h 123"/>
                <a:gd name="T30" fmla="*/ 12 w 151"/>
                <a:gd name="T31" fmla="*/ 8 h 123"/>
                <a:gd name="T32" fmla="*/ 19 w 151"/>
                <a:gd name="T33" fmla="*/ 5 h 123"/>
                <a:gd name="T34" fmla="*/ 26 w 151"/>
                <a:gd name="T35" fmla="*/ 4 h 123"/>
                <a:gd name="T36" fmla="*/ 33 w 151"/>
                <a:gd name="T37" fmla="*/ 2 h 123"/>
                <a:gd name="T38" fmla="*/ 41 w 151"/>
                <a:gd name="T39" fmla="*/ 1 h 123"/>
                <a:gd name="T40" fmla="*/ 48 w 151"/>
                <a:gd name="T41" fmla="*/ 1 h 123"/>
                <a:gd name="T42" fmla="*/ 54 w 151"/>
                <a:gd name="T43" fmla="*/ 0 h 123"/>
                <a:gd name="T44" fmla="*/ 60 w 151"/>
                <a:gd name="T45" fmla="*/ 0 h 123"/>
                <a:gd name="T46" fmla="*/ 65 w 151"/>
                <a:gd name="T47" fmla="*/ 1 h 123"/>
                <a:gd name="T48" fmla="*/ 68 w 151"/>
                <a:gd name="T49" fmla="*/ 1 h 123"/>
                <a:gd name="T50" fmla="*/ 69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53" name="Freeform 87">
              <a:extLst>
                <a:ext uri="{FF2B5EF4-FFF2-40B4-BE49-F238E27FC236}">
                  <a16:creationId xmlns:a16="http://schemas.microsoft.com/office/drawing/2014/main" id="{9F8E3824-9636-40E3-9B2E-F57335C71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76 w 152"/>
                <a:gd name="T1" fmla="*/ 50 h 123"/>
                <a:gd name="T2" fmla="*/ 70 w 152"/>
                <a:gd name="T3" fmla="*/ 61 h 123"/>
                <a:gd name="T4" fmla="*/ 69 w 152"/>
                <a:gd name="T5" fmla="*/ 61 h 123"/>
                <a:gd name="T6" fmla="*/ 66 w 152"/>
                <a:gd name="T7" fmla="*/ 61 h 123"/>
                <a:gd name="T8" fmla="*/ 61 w 152"/>
                <a:gd name="T9" fmla="*/ 62 h 123"/>
                <a:gd name="T10" fmla="*/ 55 w 152"/>
                <a:gd name="T11" fmla="*/ 61 h 123"/>
                <a:gd name="T12" fmla="*/ 49 w 152"/>
                <a:gd name="T13" fmla="*/ 61 h 123"/>
                <a:gd name="T14" fmla="*/ 42 w 152"/>
                <a:gd name="T15" fmla="*/ 61 h 123"/>
                <a:gd name="T16" fmla="*/ 34 w 152"/>
                <a:gd name="T17" fmla="*/ 59 h 123"/>
                <a:gd name="T18" fmla="*/ 27 w 152"/>
                <a:gd name="T19" fmla="*/ 58 h 123"/>
                <a:gd name="T20" fmla="*/ 20 w 152"/>
                <a:gd name="T21" fmla="*/ 56 h 123"/>
                <a:gd name="T22" fmla="*/ 13 w 152"/>
                <a:gd name="T23" fmla="*/ 53 h 123"/>
                <a:gd name="T24" fmla="*/ 8 w 152"/>
                <a:gd name="T25" fmla="*/ 50 h 123"/>
                <a:gd name="T26" fmla="*/ 4 w 152"/>
                <a:gd name="T27" fmla="*/ 46 h 123"/>
                <a:gd name="T28" fmla="*/ 1 w 152"/>
                <a:gd name="T29" fmla="*/ 40 h 123"/>
                <a:gd name="T30" fmla="*/ 0 w 152"/>
                <a:gd name="T31" fmla="*/ 33 h 123"/>
                <a:gd name="T32" fmla="*/ 2 w 152"/>
                <a:gd name="T33" fmla="*/ 26 h 123"/>
                <a:gd name="T34" fmla="*/ 6 w 152"/>
                <a:gd name="T35" fmla="*/ 17 h 123"/>
                <a:gd name="T36" fmla="*/ 17 w 152"/>
                <a:gd name="T37" fmla="*/ 3 h 123"/>
                <a:gd name="T38" fmla="*/ 29 w 152"/>
                <a:gd name="T39" fmla="*/ 0 h 123"/>
                <a:gd name="T40" fmla="*/ 42 w 152"/>
                <a:gd name="T41" fmla="*/ 4 h 123"/>
                <a:gd name="T42" fmla="*/ 52 w 152"/>
                <a:gd name="T43" fmla="*/ 14 h 123"/>
                <a:gd name="T44" fmla="*/ 62 w 152"/>
                <a:gd name="T45" fmla="*/ 25 h 123"/>
                <a:gd name="T46" fmla="*/ 69 w 152"/>
                <a:gd name="T47" fmla="*/ 37 h 123"/>
                <a:gd name="T48" fmla="*/ 74 w 152"/>
                <a:gd name="T49" fmla="*/ 46 h 123"/>
                <a:gd name="T50" fmla="*/ 76 w 152"/>
                <a:gd name="T51" fmla="*/ 5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54" name="Freeform 88">
              <a:extLst>
                <a:ext uri="{FF2B5EF4-FFF2-40B4-BE49-F238E27FC236}">
                  <a16:creationId xmlns:a16="http://schemas.microsoft.com/office/drawing/2014/main" id="{CCA62291-8BB6-445B-87E9-CD5BBFD30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3 w 136"/>
                <a:gd name="T1" fmla="*/ 34 h 148"/>
                <a:gd name="T2" fmla="*/ 0 w 136"/>
                <a:gd name="T3" fmla="*/ 24 h 148"/>
                <a:gd name="T4" fmla="*/ 4 w 136"/>
                <a:gd name="T5" fmla="*/ 17 h 148"/>
                <a:gd name="T6" fmla="*/ 8 w 136"/>
                <a:gd name="T7" fmla="*/ 14 h 148"/>
                <a:gd name="T8" fmla="*/ 12 w 136"/>
                <a:gd name="T9" fmla="*/ 13 h 148"/>
                <a:gd name="T10" fmla="*/ 18 w 136"/>
                <a:gd name="T11" fmla="*/ 13 h 148"/>
                <a:gd name="T12" fmla="*/ 22 w 136"/>
                <a:gd name="T13" fmla="*/ 8 h 148"/>
                <a:gd name="T14" fmla="*/ 29 w 136"/>
                <a:gd name="T15" fmla="*/ 1 h 148"/>
                <a:gd name="T16" fmla="*/ 40 w 136"/>
                <a:gd name="T17" fmla="*/ 1 h 148"/>
                <a:gd name="T18" fmla="*/ 46 w 136"/>
                <a:gd name="T19" fmla="*/ 8 h 148"/>
                <a:gd name="T20" fmla="*/ 50 w 136"/>
                <a:gd name="T21" fmla="*/ 12 h 148"/>
                <a:gd name="T22" fmla="*/ 56 w 136"/>
                <a:gd name="T23" fmla="*/ 12 h 148"/>
                <a:gd name="T24" fmla="*/ 61 w 136"/>
                <a:gd name="T25" fmla="*/ 13 h 148"/>
                <a:gd name="T26" fmla="*/ 65 w 136"/>
                <a:gd name="T27" fmla="*/ 16 h 148"/>
                <a:gd name="T28" fmla="*/ 68 w 136"/>
                <a:gd name="T29" fmla="*/ 23 h 148"/>
                <a:gd name="T30" fmla="*/ 65 w 136"/>
                <a:gd name="T31" fmla="*/ 33 h 148"/>
                <a:gd name="T32" fmla="*/ 65 w 136"/>
                <a:gd name="T33" fmla="*/ 40 h 148"/>
                <a:gd name="T34" fmla="*/ 68 w 136"/>
                <a:gd name="T35" fmla="*/ 50 h 148"/>
                <a:gd name="T36" fmla="*/ 65 w 136"/>
                <a:gd name="T37" fmla="*/ 58 h 148"/>
                <a:gd name="T38" fmla="*/ 61 w 136"/>
                <a:gd name="T39" fmla="*/ 61 h 148"/>
                <a:gd name="T40" fmla="*/ 56 w 136"/>
                <a:gd name="T41" fmla="*/ 62 h 148"/>
                <a:gd name="T42" fmla="*/ 51 w 136"/>
                <a:gd name="T43" fmla="*/ 61 h 148"/>
                <a:gd name="T44" fmla="*/ 47 w 136"/>
                <a:gd name="T45" fmla="*/ 66 h 148"/>
                <a:gd name="T46" fmla="*/ 40 w 136"/>
                <a:gd name="T47" fmla="*/ 73 h 148"/>
                <a:gd name="T48" fmla="*/ 30 w 136"/>
                <a:gd name="T49" fmla="*/ 73 h 148"/>
                <a:gd name="T50" fmla="*/ 23 w 136"/>
                <a:gd name="T51" fmla="*/ 66 h 148"/>
                <a:gd name="T52" fmla="*/ 18 w 136"/>
                <a:gd name="T53" fmla="*/ 62 h 148"/>
                <a:gd name="T54" fmla="*/ 13 w 136"/>
                <a:gd name="T55" fmla="*/ 62 h 148"/>
                <a:gd name="T56" fmla="*/ 8 w 136"/>
                <a:gd name="T57" fmla="*/ 61 h 148"/>
                <a:gd name="T58" fmla="*/ 4 w 136"/>
                <a:gd name="T59" fmla="*/ 58 h 148"/>
                <a:gd name="T60" fmla="*/ 1 w 136"/>
                <a:gd name="T61" fmla="*/ 51 h 148"/>
                <a:gd name="T62" fmla="*/ 4 w 136"/>
                <a:gd name="T63" fmla="*/ 42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55" name="Freeform 89">
              <a:extLst>
                <a:ext uri="{FF2B5EF4-FFF2-40B4-BE49-F238E27FC236}">
                  <a16:creationId xmlns:a16="http://schemas.microsoft.com/office/drawing/2014/main" id="{0756EDDE-D55E-4DC7-B2CC-8E05F6CC5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0 w 39"/>
                <a:gd name="T1" fmla="*/ 21 h 40"/>
                <a:gd name="T2" fmla="*/ 14 w 39"/>
                <a:gd name="T3" fmla="*/ 20 h 40"/>
                <a:gd name="T4" fmla="*/ 17 w 39"/>
                <a:gd name="T5" fmla="*/ 18 h 40"/>
                <a:gd name="T6" fmla="*/ 19 w 39"/>
                <a:gd name="T7" fmla="*/ 14 h 40"/>
                <a:gd name="T8" fmla="*/ 20 w 39"/>
                <a:gd name="T9" fmla="*/ 11 h 40"/>
                <a:gd name="T10" fmla="*/ 19 w 39"/>
                <a:gd name="T11" fmla="*/ 6 h 40"/>
                <a:gd name="T12" fmla="*/ 17 w 39"/>
                <a:gd name="T13" fmla="*/ 3 h 40"/>
                <a:gd name="T14" fmla="*/ 14 w 39"/>
                <a:gd name="T15" fmla="*/ 1 h 40"/>
                <a:gd name="T16" fmla="*/ 10 w 39"/>
                <a:gd name="T17" fmla="*/ 0 h 40"/>
                <a:gd name="T18" fmla="*/ 6 w 39"/>
                <a:gd name="T19" fmla="*/ 1 h 40"/>
                <a:gd name="T20" fmla="*/ 3 w 39"/>
                <a:gd name="T21" fmla="*/ 3 h 40"/>
                <a:gd name="T22" fmla="*/ 1 w 39"/>
                <a:gd name="T23" fmla="*/ 6 h 40"/>
                <a:gd name="T24" fmla="*/ 0 w 39"/>
                <a:gd name="T25" fmla="*/ 11 h 40"/>
                <a:gd name="T26" fmla="*/ 1 w 39"/>
                <a:gd name="T27" fmla="*/ 14 h 40"/>
                <a:gd name="T28" fmla="*/ 3 w 39"/>
                <a:gd name="T29" fmla="*/ 18 h 40"/>
                <a:gd name="T30" fmla="*/ 6 w 39"/>
                <a:gd name="T31" fmla="*/ 20 h 40"/>
                <a:gd name="T32" fmla="*/ 10 w 39"/>
                <a:gd name="T33" fmla="*/ 2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56" name="Freeform 90">
              <a:extLst>
                <a:ext uri="{FF2B5EF4-FFF2-40B4-BE49-F238E27FC236}">
                  <a16:creationId xmlns:a16="http://schemas.microsoft.com/office/drawing/2014/main" id="{EFC737D5-9913-4BDF-966F-9F847889A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3 w 136"/>
                <a:gd name="T1" fmla="*/ 33 h 147"/>
                <a:gd name="T2" fmla="*/ 0 w 136"/>
                <a:gd name="T3" fmla="*/ 24 h 147"/>
                <a:gd name="T4" fmla="*/ 4 w 136"/>
                <a:gd name="T5" fmla="*/ 17 h 147"/>
                <a:gd name="T6" fmla="*/ 8 w 136"/>
                <a:gd name="T7" fmla="*/ 13 h 147"/>
                <a:gd name="T8" fmla="*/ 13 w 136"/>
                <a:gd name="T9" fmla="*/ 12 h 147"/>
                <a:gd name="T10" fmla="*/ 18 w 136"/>
                <a:gd name="T11" fmla="*/ 13 h 147"/>
                <a:gd name="T12" fmla="*/ 22 w 136"/>
                <a:gd name="T13" fmla="*/ 8 h 147"/>
                <a:gd name="T14" fmla="*/ 29 w 136"/>
                <a:gd name="T15" fmla="*/ 1 h 147"/>
                <a:gd name="T16" fmla="*/ 40 w 136"/>
                <a:gd name="T17" fmla="*/ 1 h 147"/>
                <a:gd name="T18" fmla="*/ 46 w 136"/>
                <a:gd name="T19" fmla="*/ 8 h 147"/>
                <a:gd name="T20" fmla="*/ 51 w 136"/>
                <a:gd name="T21" fmla="*/ 12 h 147"/>
                <a:gd name="T22" fmla="*/ 56 w 136"/>
                <a:gd name="T23" fmla="*/ 12 h 147"/>
                <a:gd name="T24" fmla="*/ 61 w 136"/>
                <a:gd name="T25" fmla="*/ 13 h 147"/>
                <a:gd name="T26" fmla="*/ 65 w 136"/>
                <a:gd name="T27" fmla="*/ 16 h 147"/>
                <a:gd name="T28" fmla="*/ 68 w 136"/>
                <a:gd name="T29" fmla="*/ 23 h 147"/>
                <a:gd name="T30" fmla="*/ 65 w 136"/>
                <a:gd name="T31" fmla="*/ 33 h 147"/>
                <a:gd name="T32" fmla="*/ 65 w 136"/>
                <a:gd name="T33" fmla="*/ 40 h 147"/>
                <a:gd name="T34" fmla="*/ 68 w 136"/>
                <a:gd name="T35" fmla="*/ 50 h 147"/>
                <a:gd name="T36" fmla="*/ 65 w 136"/>
                <a:gd name="T37" fmla="*/ 57 h 147"/>
                <a:gd name="T38" fmla="*/ 61 w 136"/>
                <a:gd name="T39" fmla="*/ 61 h 147"/>
                <a:gd name="T40" fmla="*/ 56 w 136"/>
                <a:gd name="T41" fmla="*/ 62 h 147"/>
                <a:gd name="T42" fmla="*/ 51 w 136"/>
                <a:gd name="T43" fmla="*/ 61 h 147"/>
                <a:gd name="T44" fmla="*/ 47 w 136"/>
                <a:gd name="T45" fmla="*/ 66 h 147"/>
                <a:gd name="T46" fmla="*/ 40 w 136"/>
                <a:gd name="T47" fmla="*/ 73 h 147"/>
                <a:gd name="T48" fmla="*/ 30 w 136"/>
                <a:gd name="T49" fmla="*/ 73 h 147"/>
                <a:gd name="T50" fmla="*/ 23 w 136"/>
                <a:gd name="T51" fmla="*/ 66 h 147"/>
                <a:gd name="T52" fmla="*/ 18 w 136"/>
                <a:gd name="T53" fmla="*/ 62 h 147"/>
                <a:gd name="T54" fmla="*/ 13 w 136"/>
                <a:gd name="T55" fmla="*/ 62 h 147"/>
                <a:gd name="T56" fmla="*/ 8 w 136"/>
                <a:gd name="T57" fmla="*/ 61 h 147"/>
                <a:gd name="T58" fmla="*/ 4 w 136"/>
                <a:gd name="T59" fmla="*/ 58 h 147"/>
                <a:gd name="T60" fmla="*/ 1 w 136"/>
                <a:gd name="T61" fmla="*/ 51 h 147"/>
                <a:gd name="T62" fmla="*/ 4 w 136"/>
                <a:gd name="T63" fmla="*/ 42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57" name="Freeform 91">
              <a:extLst>
                <a:ext uri="{FF2B5EF4-FFF2-40B4-BE49-F238E27FC236}">
                  <a16:creationId xmlns:a16="http://schemas.microsoft.com/office/drawing/2014/main" id="{BE50DDCC-2F11-4847-AF7F-B64B0D16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0 w 39"/>
                <a:gd name="T1" fmla="*/ 20 h 39"/>
                <a:gd name="T2" fmla="*/ 14 w 39"/>
                <a:gd name="T3" fmla="*/ 19 h 39"/>
                <a:gd name="T4" fmla="*/ 17 w 39"/>
                <a:gd name="T5" fmla="*/ 17 h 39"/>
                <a:gd name="T6" fmla="*/ 19 w 39"/>
                <a:gd name="T7" fmla="*/ 14 h 39"/>
                <a:gd name="T8" fmla="*/ 20 w 39"/>
                <a:gd name="T9" fmla="*/ 10 h 39"/>
                <a:gd name="T10" fmla="*/ 19 w 39"/>
                <a:gd name="T11" fmla="*/ 6 h 39"/>
                <a:gd name="T12" fmla="*/ 17 w 39"/>
                <a:gd name="T13" fmla="*/ 3 h 39"/>
                <a:gd name="T14" fmla="*/ 14 w 39"/>
                <a:gd name="T15" fmla="*/ 1 h 39"/>
                <a:gd name="T16" fmla="*/ 10 w 39"/>
                <a:gd name="T17" fmla="*/ 0 h 39"/>
                <a:gd name="T18" fmla="*/ 7 w 39"/>
                <a:gd name="T19" fmla="*/ 1 h 39"/>
                <a:gd name="T20" fmla="*/ 3 w 39"/>
                <a:gd name="T21" fmla="*/ 3 h 39"/>
                <a:gd name="T22" fmla="*/ 1 w 39"/>
                <a:gd name="T23" fmla="*/ 6 h 39"/>
                <a:gd name="T24" fmla="*/ 0 w 39"/>
                <a:gd name="T25" fmla="*/ 10 h 39"/>
                <a:gd name="T26" fmla="*/ 1 w 39"/>
                <a:gd name="T27" fmla="*/ 14 h 39"/>
                <a:gd name="T28" fmla="*/ 3 w 39"/>
                <a:gd name="T29" fmla="*/ 17 h 39"/>
                <a:gd name="T30" fmla="*/ 7 w 39"/>
                <a:gd name="T31" fmla="*/ 19 h 39"/>
                <a:gd name="T32" fmla="*/ 10 w 39"/>
                <a:gd name="T33" fmla="*/ 2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58" name="Freeform 92">
              <a:extLst>
                <a:ext uri="{FF2B5EF4-FFF2-40B4-BE49-F238E27FC236}">
                  <a16:creationId xmlns:a16="http://schemas.microsoft.com/office/drawing/2014/main" id="{32A71A7B-756B-4728-8DD7-DD99052EE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7 h 59"/>
                <a:gd name="T8" fmla="*/ 26 w 60"/>
                <a:gd name="T9" fmla="*/ 5 h 59"/>
                <a:gd name="T10" fmla="*/ 24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5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1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9 h 59"/>
                <a:gd name="T38" fmla="*/ 13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4 w 60"/>
                <a:gd name="T47" fmla="*/ 27 h 59"/>
                <a:gd name="T48" fmla="*/ 26 w 60"/>
                <a:gd name="T49" fmla="*/ 25 h 59"/>
                <a:gd name="T50" fmla="*/ 28 w 60"/>
                <a:gd name="T51" fmla="*/ 23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59" name="Freeform 93">
              <a:extLst>
                <a:ext uri="{FF2B5EF4-FFF2-40B4-BE49-F238E27FC236}">
                  <a16:creationId xmlns:a16="http://schemas.microsoft.com/office/drawing/2014/main" id="{8297659E-8BD4-42BF-809B-4A96BB864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6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6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60" name="Freeform 94">
              <a:extLst>
                <a:ext uri="{FF2B5EF4-FFF2-40B4-BE49-F238E27FC236}">
                  <a16:creationId xmlns:a16="http://schemas.microsoft.com/office/drawing/2014/main" id="{B33C5E41-89A2-41D7-BDB5-D9FC17D01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4 w 60"/>
                <a:gd name="T21" fmla="*/ 5 h 60"/>
                <a:gd name="T22" fmla="*/ 1 w 60"/>
                <a:gd name="T23" fmla="*/ 10 h 60"/>
                <a:gd name="T24" fmla="*/ 0 w 60"/>
                <a:gd name="T25" fmla="*/ 15 h 60"/>
                <a:gd name="T26" fmla="*/ 0 w 60"/>
                <a:gd name="T27" fmla="*/ 18 h 60"/>
                <a:gd name="T28" fmla="*/ 1 w 60"/>
                <a:gd name="T29" fmla="*/ 21 h 60"/>
                <a:gd name="T30" fmla="*/ 2 w 60"/>
                <a:gd name="T31" fmla="*/ 23 h 60"/>
                <a:gd name="T32" fmla="*/ 4 w 60"/>
                <a:gd name="T33" fmla="*/ 26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61" name="Freeform 95">
              <a:extLst>
                <a:ext uri="{FF2B5EF4-FFF2-40B4-BE49-F238E27FC236}">
                  <a16:creationId xmlns:a16="http://schemas.microsoft.com/office/drawing/2014/main" id="{02781C1E-5A89-4B25-BB46-84D276982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8 w 29"/>
                <a:gd name="T1" fmla="*/ 15 h 30"/>
                <a:gd name="T2" fmla="*/ 6 w 29"/>
                <a:gd name="T3" fmla="*/ 15 h 30"/>
                <a:gd name="T4" fmla="*/ 5 w 29"/>
                <a:gd name="T5" fmla="*/ 15 h 30"/>
                <a:gd name="T6" fmla="*/ 4 w 29"/>
                <a:gd name="T7" fmla="*/ 14 h 30"/>
                <a:gd name="T8" fmla="*/ 2 w 29"/>
                <a:gd name="T9" fmla="*/ 13 h 30"/>
                <a:gd name="T10" fmla="*/ 1 w 29"/>
                <a:gd name="T11" fmla="*/ 12 h 30"/>
                <a:gd name="T12" fmla="*/ 1 w 29"/>
                <a:gd name="T13" fmla="*/ 11 h 30"/>
                <a:gd name="T14" fmla="*/ 0 w 29"/>
                <a:gd name="T15" fmla="*/ 9 h 30"/>
                <a:gd name="T16" fmla="*/ 0 w 29"/>
                <a:gd name="T17" fmla="*/ 8 h 30"/>
                <a:gd name="T18" fmla="*/ 0 w 29"/>
                <a:gd name="T19" fmla="*/ 7 h 30"/>
                <a:gd name="T20" fmla="*/ 1 w 29"/>
                <a:gd name="T21" fmla="*/ 5 h 30"/>
                <a:gd name="T22" fmla="*/ 1 w 29"/>
                <a:gd name="T23" fmla="*/ 4 h 30"/>
                <a:gd name="T24" fmla="*/ 2 w 29"/>
                <a:gd name="T25" fmla="*/ 3 h 30"/>
                <a:gd name="T26" fmla="*/ 4 w 29"/>
                <a:gd name="T27" fmla="*/ 2 h 30"/>
                <a:gd name="T28" fmla="*/ 5 w 29"/>
                <a:gd name="T29" fmla="*/ 1 h 30"/>
                <a:gd name="T30" fmla="*/ 6 w 29"/>
                <a:gd name="T31" fmla="*/ 0 h 30"/>
                <a:gd name="T32" fmla="*/ 8 w 29"/>
                <a:gd name="T33" fmla="*/ 0 h 30"/>
                <a:gd name="T34" fmla="*/ 9 w 29"/>
                <a:gd name="T35" fmla="*/ 0 h 30"/>
                <a:gd name="T36" fmla="*/ 11 w 29"/>
                <a:gd name="T37" fmla="*/ 1 h 30"/>
                <a:gd name="T38" fmla="*/ 12 w 29"/>
                <a:gd name="T39" fmla="*/ 2 h 30"/>
                <a:gd name="T40" fmla="*/ 13 w 29"/>
                <a:gd name="T41" fmla="*/ 3 h 30"/>
                <a:gd name="T42" fmla="*/ 13 w 29"/>
                <a:gd name="T43" fmla="*/ 4 h 30"/>
                <a:gd name="T44" fmla="*/ 14 w 29"/>
                <a:gd name="T45" fmla="*/ 5 h 30"/>
                <a:gd name="T46" fmla="*/ 15 w 29"/>
                <a:gd name="T47" fmla="*/ 7 h 30"/>
                <a:gd name="T48" fmla="*/ 15 w 29"/>
                <a:gd name="T49" fmla="*/ 8 h 30"/>
                <a:gd name="T50" fmla="*/ 14 w 29"/>
                <a:gd name="T51" fmla="*/ 11 h 30"/>
                <a:gd name="T52" fmla="*/ 13 w 29"/>
                <a:gd name="T53" fmla="*/ 13 h 30"/>
                <a:gd name="T54" fmla="*/ 11 w 29"/>
                <a:gd name="T55" fmla="*/ 15 h 30"/>
                <a:gd name="T56" fmla="*/ 8 w 29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62" name="Freeform 96">
              <a:extLst>
                <a:ext uri="{FF2B5EF4-FFF2-40B4-BE49-F238E27FC236}">
                  <a16:creationId xmlns:a16="http://schemas.microsoft.com/office/drawing/2014/main" id="{CAD19791-312C-49D3-8F28-C531CB302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29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5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4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9 w 60"/>
                <a:gd name="T37" fmla="*/ 28 h 59"/>
                <a:gd name="T38" fmla="*/ 12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3 w 60"/>
                <a:gd name="T47" fmla="*/ 27 h 59"/>
                <a:gd name="T48" fmla="*/ 25 w 60"/>
                <a:gd name="T49" fmla="*/ 25 h 59"/>
                <a:gd name="T50" fmla="*/ 27 w 60"/>
                <a:gd name="T51" fmla="*/ 23 h 59"/>
                <a:gd name="T52" fmla="*/ 29 w 60"/>
                <a:gd name="T53" fmla="*/ 20 h 59"/>
                <a:gd name="T54" fmla="*/ 29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63" name="Freeform 97">
              <a:extLst>
                <a:ext uri="{FF2B5EF4-FFF2-40B4-BE49-F238E27FC236}">
                  <a16:creationId xmlns:a16="http://schemas.microsoft.com/office/drawing/2014/main" id="{765CB6DC-3398-4CFB-964B-E59CBF385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6 w 30"/>
                <a:gd name="T3" fmla="*/ 15 h 29"/>
                <a:gd name="T4" fmla="*/ 5 w 30"/>
                <a:gd name="T5" fmla="*/ 14 h 29"/>
                <a:gd name="T6" fmla="*/ 4 w 30"/>
                <a:gd name="T7" fmla="*/ 14 h 29"/>
                <a:gd name="T8" fmla="*/ 2 w 30"/>
                <a:gd name="T9" fmla="*/ 13 h 29"/>
                <a:gd name="T10" fmla="*/ 1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1 w 30"/>
                <a:gd name="T23" fmla="*/ 3 h 29"/>
                <a:gd name="T24" fmla="*/ 2 w 30"/>
                <a:gd name="T25" fmla="*/ 2 h 29"/>
                <a:gd name="T26" fmla="*/ 4 w 30"/>
                <a:gd name="T27" fmla="*/ 2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0 w 30"/>
                <a:gd name="T37" fmla="*/ 1 h 29"/>
                <a:gd name="T38" fmla="*/ 12 w 30"/>
                <a:gd name="T39" fmla="*/ 2 h 29"/>
                <a:gd name="T40" fmla="*/ 13 w 30"/>
                <a:gd name="T41" fmla="*/ 2 h 29"/>
                <a:gd name="T42" fmla="*/ 13 w 30"/>
                <a:gd name="T43" fmla="*/ 3 h 29"/>
                <a:gd name="T44" fmla="*/ 14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4 w 30"/>
                <a:gd name="T51" fmla="*/ 11 h 29"/>
                <a:gd name="T52" fmla="*/ 13 w 30"/>
                <a:gd name="T53" fmla="*/ 13 h 29"/>
                <a:gd name="T54" fmla="*/ 10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64" name="Freeform 98">
              <a:extLst>
                <a:ext uri="{FF2B5EF4-FFF2-40B4-BE49-F238E27FC236}">
                  <a16:creationId xmlns:a16="http://schemas.microsoft.com/office/drawing/2014/main" id="{1EC8087C-576B-4F36-A7B5-61EE81E5A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10 h 60"/>
                <a:gd name="T6" fmla="*/ 28 w 60"/>
                <a:gd name="T7" fmla="*/ 7 h 60"/>
                <a:gd name="T8" fmla="*/ 26 w 60"/>
                <a:gd name="T9" fmla="*/ 4 h 60"/>
                <a:gd name="T10" fmla="*/ 24 w 60"/>
                <a:gd name="T11" fmla="*/ 3 h 60"/>
                <a:gd name="T12" fmla="*/ 21 w 60"/>
                <a:gd name="T13" fmla="*/ 2 h 60"/>
                <a:gd name="T14" fmla="*/ 18 w 60"/>
                <a:gd name="T15" fmla="*/ 0 h 60"/>
                <a:gd name="T16" fmla="*/ 15 w 60"/>
                <a:gd name="T17" fmla="*/ 0 h 60"/>
                <a:gd name="T18" fmla="*/ 10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4 w 60"/>
                <a:gd name="T47" fmla="*/ 27 h 60"/>
                <a:gd name="T48" fmla="*/ 26 w 60"/>
                <a:gd name="T49" fmla="*/ 26 h 60"/>
                <a:gd name="T50" fmla="*/ 28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65" name="Freeform 99">
              <a:extLst>
                <a:ext uri="{FF2B5EF4-FFF2-40B4-BE49-F238E27FC236}">
                  <a16:creationId xmlns:a16="http://schemas.microsoft.com/office/drawing/2014/main" id="{3BD943B0-33C1-44EE-9D42-B86CB351E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6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6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66" name="Freeform 100">
              <a:extLst>
                <a:ext uri="{FF2B5EF4-FFF2-40B4-BE49-F238E27FC236}">
                  <a16:creationId xmlns:a16="http://schemas.microsoft.com/office/drawing/2014/main" id="{6F276CFB-73BF-4E31-82ED-1355027EB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6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4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7 h 59"/>
                <a:gd name="T28" fmla="*/ 2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8 h 59"/>
                <a:gd name="T38" fmla="*/ 12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3 w 60"/>
                <a:gd name="T47" fmla="*/ 27 h 59"/>
                <a:gd name="T48" fmla="*/ 26 w 60"/>
                <a:gd name="T49" fmla="*/ 25 h 59"/>
                <a:gd name="T50" fmla="*/ 27 w 60"/>
                <a:gd name="T51" fmla="*/ 23 h 59"/>
                <a:gd name="T52" fmla="*/ 29 w 60"/>
                <a:gd name="T53" fmla="*/ 20 h 59"/>
                <a:gd name="T54" fmla="*/ 30 w 60"/>
                <a:gd name="T55" fmla="*/ 17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67" name="Freeform 101">
              <a:extLst>
                <a:ext uri="{FF2B5EF4-FFF2-40B4-BE49-F238E27FC236}">
                  <a16:creationId xmlns:a16="http://schemas.microsoft.com/office/drawing/2014/main" id="{21F4A675-2B26-4F47-85B9-7449BE809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7 w 30"/>
                <a:gd name="T3" fmla="*/ 15 h 29"/>
                <a:gd name="T4" fmla="*/ 5 w 30"/>
                <a:gd name="T5" fmla="*/ 14 h 29"/>
                <a:gd name="T6" fmla="*/ 4 w 30"/>
                <a:gd name="T7" fmla="*/ 13 h 29"/>
                <a:gd name="T8" fmla="*/ 3 w 30"/>
                <a:gd name="T9" fmla="*/ 13 h 29"/>
                <a:gd name="T10" fmla="*/ 2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7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5 w 30"/>
                <a:gd name="T51" fmla="*/ 10 h 29"/>
                <a:gd name="T52" fmla="*/ 13 w 30"/>
                <a:gd name="T53" fmla="*/ 13 h 29"/>
                <a:gd name="T54" fmla="*/ 11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68" name="Freeform 102">
              <a:extLst>
                <a:ext uri="{FF2B5EF4-FFF2-40B4-BE49-F238E27FC236}">
                  <a16:creationId xmlns:a16="http://schemas.microsoft.com/office/drawing/2014/main" id="{DA8D8309-FF2B-49B3-B9D1-48FCE3EC6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29 w 59"/>
                <a:gd name="T3" fmla="*/ 13 h 60"/>
                <a:gd name="T4" fmla="*/ 29 w 59"/>
                <a:gd name="T5" fmla="*/ 10 h 60"/>
                <a:gd name="T6" fmla="*/ 27 w 59"/>
                <a:gd name="T7" fmla="*/ 7 h 60"/>
                <a:gd name="T8" fmla="*/ 25 w 59"/>
                <a:gd name="T9" fmla="*/ 5 h 60"/>
                <a:gd name="T10" fmla="*/ 23 w 59"/>
                <a:gd name="T11" fmla="*/ 3 h 60"/>
                <a:gd name="T12" fmla="*/ 21 w 59"/>
                <a:gd name="T13" fmla="*/ 2 h 60"/>
                <a:gd name="T14" fmla="*/ 18 w 59"/>
                <a:gd name="T15" fmla="*/ 1 h 60"/>
                <a:gd name="T16" fmla="*/ 15 w 59"/>
                <a:gd name="T17" fmla="*/ 0 h 60"/>
                <a:gd name="T18" fmla="*/ 9 w 59"/>
                <a:gd name="T19" fmla="*/ 2 h 60"/>
                <a:gd name="T20" fmla="*/ 5 w 59"/>
                <a:gd name="T21" fmla="*/ 5 h 60"/>
                <a:gd name="T22" fmla="*/ 1 w 59"/>
                <a:gd name="T23" fmla="*/ 10 h 60"/>
                <a:gd name="T24" fmla="*/ 0 w 59"/>
                <a:gd name="T25" fmla="*/ 15 h 60"/>
                <a:gd name="T26" fmla="*/ 1 w 59"/>
                <a:gd name="T27" fmla="*/ 18 h 60"/>
                <a:gd name="T28" fmla="*/ 1 w 59"/>
                <a:gd name="T29" fmla="*/ 21 h 60"/>
                <a:gd name="T30" fmla="*/ 3 w 59"/>
                <a:gd name="T31" fmla="*/ 24 h 60"/>
                <a:gd name="T32" fmla="*/ 5 w 59"/>
                <a:gd name="T33" fmla="*/ 26 h 60"/>
                <a:gd name="T34" fmla="*/ 7 w 59"/>
                <a:gd name="T35" fmla="*/ 28 h 60"/>
                <a:gd name="T36" fmla="*/ 9 w 59"/>
                <a:gd name="T37" fmla="*/ 29 h 60"/>
                <a:gd name="T38" fmla="*/ 12 w 59"/>
                <a:gd name="T39" fmla="*/ 30 h 60"/>
                <a:gd name="T40" fmla="*/ 15 w 59"/>
                <a:gd name="T41" fmla="*/ 30 h 60"/>
                <a:gd name="T42" fmla="*/ 18 w 59"/>
                <a:gd name="T43" fmla="*/ 30 h 60"/>
                <a:gd name="T44" fmla="*/ 21 w 59"/>
                <a:gd name="T45" fmla="*/ 29 h 60"/>
                <a:gd name="T46" fmla="*/ 23 w 59"/>
                <a:gd name="T47" fmla="*/ 28 h 60"/>
                <a:gd name="T48" fmla="*/ 25 w 59"/>
                <a:gd name="T49" fmla="*/ 26 h 60"/>
                <a:gd name="T50" fmla="*/ 27 w 59"/>
                <a:gd name="T51" fmla="*/ 24 h 60"/>
                <a:gd name="T52" fmla="*/ 29 w 59"/>
                <a:gd name="T53" fmla="*/ 21 h 60"/>
                <a:gd name="T54" fmla="*/ 29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69" name="Freeform 103">
              <a:extLst>
                <a:ext uri="{FF2B5EF4-FFF2-40B4-BE49-F238E27FC236}">
                  <a16:creationId xmlns:a16="http://schemas.microsoft.com/office/drawing/2014/main" id="{D41E3B8D-D77D-4E86-A1B6-4454A7465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3 w 30"/>
                <a:gd name="T7" fmla="*/ 14 h 30"/>
                <a:gd name="T8" fmla="*/ 2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2 w 30"/>
                <a:gd name="T25" fmla="*/ 3 h 30"/>
                <a:gd name="T26" fmla="*/ 3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0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4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4 w 30"/>
                <a:gd name="T51" fmla="*/ 11 h 30"/>
                <a:gd name="T52" fmla="*/ 13 w 30"/>
                <a:gd name="T53" fmla="*/ 13 h 30"/>
                <a:gd name="T54" fmla="*/ 10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0" name="Freeform 104">
              <a:extLst>
                <a:ext uri="{FF2B5EF4-FFF2-40B4-BE49-F238E27FC236}">
                  <a16:creationId xmlns:a16="http://schemas.microsoft.com/office/drawing/2014/main" id="{946245B3-ADA2-40B9-B4A0-92A628492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1" name="Freeform 105">
              <a:extLst>
                <a:ext uri="{FF2B5EF4-FFF2-40B4-BE49-F238E27FC236}">
                  <a16:creationId xmlns:a16="http://schemas.microsoft.com/office/drawing/2014/main" id="{723B99CA-93DD-4D12-84C1-B48E8A61F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2 w 30"/>
                <a:gd name="T9" fmla="*/ 13 h 30"/>
                <a:gd name="T10" fmla="*/ 1 w 30"/>
                <a:gd name="T11" fmla="*/ 12 h 30"/>
                <a:gd name="T12" fmla="*/ 1 w 30"/>
                <a:gd name="T13" fmla="*/ 11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7 h 30"/>
                <a:gd name="T20" fmla="*/ 1 w 30"/>
                <a:gd name="T21" fmla="*/ 5 h 30"/>
                <a:gd name="T22" fmla="*/ 1 w 30"/>
                <a:gd name="T23" fmla="*/ 4 h 30"/>
                <a:gd name="T24" fmla="*/ 2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7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2" name="Freeform 106">
              <a:extLst>
                <a:ext uri="{FF2B5EF4-FFF2-40B4-BE49-F238E27FC236}">
                  <a16:creationId xmlns:a16="http://schemas.microsoft.com/office/drawing/2014/main" id="{CC843657-979B-4AE8-8C09-DB73CE4CE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30 w 58"/>
                <a:gd name="T1" fmla="*/ 15 h 60"/>
                <a:gd name="T2" fmla="*/ 30 w 58"/>
                <a:gd name="T3" fmla="*/ 12 h 60"/>
                <a:gd name="T4" fmla="*/ 29 w 58"/>
                <a:gd name="T5" fmla="*/ 9 h 60"/>
                <a:gd name="T6" fmla="*/ 28 w 58"/>
                <a:gd name="T7" fmla="*/ 7 h 60"/>
                <a:gd name="T8" fmla="*/ 26 w 58"/>
                <a:gd name="T9" fmla="*/ 4 h 60"/>
                <a:gd name="T10" fmla="*/ 24 w 58"/>
                <a:gd name="T11" fmla="*/ 3 h 60"/>
                <a:gd name="T12" fmla="*/ 21 w 58"/>
                <a:gd name="T13" fmla="*/ 1 h 60"/>
                <a:gd name="T14" fmla="*/ 18 w 58"/>
                <a:gd name="T15" fmla="*/ 0 h 60"/>
                <a:gd name="T16" fmla="*/ 14 w 58"/>
                <a:gd name="T17" fmla="*/ 0 h 60"/>
                <a:gd name="T18" fmla="*/ 9 w 58"/>
                <a:gd name="T19" fmla="*/ 1 h 60"/>
                <a:gd name="T20" fmla="*/ 4 w 58"/>
                <a:gd name="T21" fmla="*/ 4 h 60"/>
                <a:gd name="T22" fmla="*/ 1 w 58"/>
                <a:gd name="T23" fmla="*/ 9 h 60"/>
                <a:gd name="T24" fmla="*/ 0 w 58"/>
                <a:gd name="T25" fmla="*/ 15 h 60"/>
                <a:gd name="T26" fmla="*/ 0 w 58"/>
                <a:gd name="T27" fmla="*/ 17 h 60"/>
                <a:gd name="T28" fmla="*/ 1 w 58"/>
                <a:gd name="T29" fmla="*/ 20 h 60"/>
                <a:gd name="T30" fmla="*/ 2 w 58"/>
                <a:gd name="T31" fmla="*/ 22 h 60"/>
                <a:gd name="T32" fmla="*/ 4 w 58"/>
                <a:gd name="T33" fmla="*/ 25 h 60"/>
                <a:gd name="T34" fmla="*/ 6 w 58"/>
                <a:gd name="T35" fmla="*/ 26 h 60"/>
                <a:gd name="T36" fmla="*/ 9 w 58"/>
                <a:gd name="T37" fmla="*/ 28 h 60"/>
                <a:gd name="T38" fmla="*/ 12 w 58"/>
                <a:gd name="T39" fmla="*/ 29 h 60"/>
                <a:gd name="T40" fmla="*/ 14 w 58"/>
                <a:gd name="T41" fmla="*/ 29 h 60"/>
                <a:gd name="T42" fmla="*/ 18 w 58"/>
                <a:gd name="T43" fmla="*/ 29 h 60"/>
                <a:gd name="T44" fmla="*/ 21 w 58"/>
                <a:gd name="T45" fmla="*/ 28 h 60"/>
                <a:gd name="T46" fmla="*/ 24 w 58"/>
                <a:gd name="T47" fmla="*/ 26 h 60"/>
                <a:gd name="T48" fmla="*/ 26 w 58"/>
                <a:gd name="T49" fmla="*/ 25 h 60"/>
                <a:gd name="T50" fmla="*/ 28 w 58"/>
                <a:gd name="T51" fmla="*/ 22 h 60"/>
                <a:gd name="T52" fmla="*/ 29 w 58"/>
                <a:gd name="T53" fmla="*/ 20 h 60"/>
                <a:gd name="T54" fmla="*/ 30 w 58"/>
                <a:gd name="T55" fmla="*/ 17 h 60"/>
                <a:gd name="T56" fmla="*/ 30 w 58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3" name="Freeform 107">
              <a:extLst>
                <a:ext uri="{FF2B5EF4-FFF2-40B4-BE49-F238E27FC236}">
                  <a16:creationId xmlns:a16="http://schemas.microsoft.com/office/drawing/2014/main" id="{DEC80884-8538-44DA-9277-E80C54C87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7 w 28"/>
                <a:gd name="T1" fmla="*/ 15 h 30"/>
                <a:gd name="T2" fmla="*/ 6 w 28"/>
                <a:gd name="T3" fmla="*/ 15 h 30"/>
                <a:gd name="T4" fmla="*/ 5 w 28"/>
                <a:gd name="T5" fmla="*/ 15 h 30"/>
                <a:gd name="T6" fmla="*/ 3 w 28"/>
                <a:gd name="T7" fmla="*/ 14 h 30"/>
                <a:gd name="T8" fmla="*/ 2 w 28"/>
                <a:gd name="T9" fmla="*/ 13 h 30"/>
                <a:gd name="T10" fmla="*/ 1 w 28"/>
                <a:gd name="T11" fmla="*/ 12 h 30"/>
                <a:gd name="T12" fmla="*/ 1 w 28"/>
                <a:gd name="T13" fmla="*/ 11 h 30"/>
                <a:gd name="T14" fmla="*/ 0 w 28"/>
                <a:gd name="T15" fmla="*/ 9 h 30"/>
                <a:gd name="T16" fmla="*/ 0 w 28"/>
                <a:gd name="T17" fmla="*/ 8 h 30"/>
                <a:gd name="T18" fmla="*/ 0 w 28"/>
                <a:gd name="T19" fmla="*/ 7 h 30"/>
                <a:gd name="T20" fmla="*/ 1 w 28"/>
                <a:gd name="T21" fmla="*/ 5 h 30"/>
                <a:gd name="T22" fmla="*/ 1 w 28"/>
                <a:gd name="T23" fmla="*/ 4 h 30"/>
                <a:gd name="T24" fmla="*/ 2 w 28"/>
                <a:gd name="T25" fmla="*/ 3 h 30"/>
                <a:gd name="T26" fmla="*/ 3 w 28"/>
                <a:gd name="T27" fmla="*/ 2 h 30"/>
                <a:gd name="T28" fmla="*/ 5 w 28"/>
                <a:gd name="T29" fmla="*/ 1 h 30"/>
                <a:gd name="T30" fmla="*/ 6 w 28"/>
                <a:gd name="T31" fmla="*/ 0 h 30"/>
                <a:gd name="T32" fmla="*/ 7 w 28"/>
                <a:gd name="T33" fmla="*/ 0 h 30"/>
                <a:gd name="T34" fmla="*/ 9 w 28"/>
                <a:gd name="T35" fmla="*/ 0 h 30"/>
                <a:gd name="T36" fmla="*/ 10 w 28"/>
                <a:gd name="T37" fmla="*/ 1 h 30"/>
                <a:gd name="T38" fmla="*/ 12 w 28"/>
                <a:gd name="T39" fmla="*/ 2 h 30"/>
                <a:gd name="T40" fmla="*/ 13 w 28"/>
                <a:gd name="T41" fmla="*/ 3 h 30"/>
                <a:gd name="T42" fmla="*/ 13 w 28"/>
                <a:gd name="T43" fmla="*/ 4 h 30"/>
                <a:gd name="T44" fmla="*/ 14 w 28"/>
                <a:gd name="T45" fmla="*/ 5 h 30"/>
                <a:gd name="T46" fmla="*/ 14 w 28"/>
                <a:gd name="T47" fmla="*/ 7 h 30"/>
                <a:gd name="T48" fmla="*/ 14 w 28"/>
                <a:gd name="T49" fmla="*/ 8 h 30"/>
                <a:gd name="T50" fmla="*/ 14 w 28"/>
                <a:gd name="T51" fmla="*/ 11 h 30"/>
                <a:gd name="T52" fmla="*/ 13 w 28"/>
                <a:gd name="T53" fmla="*/ 13 h 30"/>
                <a:gd name="T54" fmla="*/ 10 w 28"/>
                <a:gd name="T55" fmla="*/ 15 h 30"/>
                <a:gd name="T56" fmla="*/ 7 w 28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4" name="Freeform 108">
              <a:extLst>
                <a:ext uri="{FF2B5EF4-FFF2-40B4-BE49-F238E27FC236}">
                  <a16:creationId xmlns:a16="http://schemas.microsoft.com/office/drawing/2014/main" id="{7E5FA5CB-BB90-4D58-BB2A-B6F5029B1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29 w 60"/>
                <a:gd name="T1" fmla="*/ 15 h 60"/>
                <a:gd name="T2" fmla="*/ 29 w 60"/>
                <a:gd name="T3" fmla="*/ 12 h 60"/>
                <a:gd name="T4" fmla="*/ 28 w 60"/>
                <a:gd name="T5" fmla="*/ 10 h 60"/>
                <a:gd name="T6" fmla="*/ 26 w 60"/>
                <a:gd name="T7" fmla="*/ 7 h 60"/>
                <a:gd name="T8" fmla="*/ 25 w 60"/>
                <a:gd name="T9" fmla="*/ 4 h 60"/>
                <a:gd name="T10" fmla="*/ 22 w 60"/>
                <a:gd name="T11" fmla="*/ 3 h 60"/>
                <a:gd name="T12" fmla="*/ 20 w 60"/>
                <a:gd name="T13" fmla="*/ 2 h 60"/>
                <a:gd name="T14" fmla="*/ 17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4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0 w 60"/>
                <a:gd name="T27" fmla="*/ 18 h 60"/>
                <a:gd name="T28" fmla="*/ 1 w 60"/>
                <a:gd name="T29" fmla="*/ 21 h 60"/>
                <a:gd name="T30" fmla="*/ 2 w 60"/>
                <a:gd name="T31" fmla="*/ 23 h 60"/>
                <a:gd name="T32" fmla="*/ 4 w 60"/>
                <a:gd name="T33" fmla="*/ 26 h 60"/>
                <a:gd name="T34" fmla="*/ 6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7 w 60"/>
                <a:gd name="T43" fmla="*/ 30 h 60"/>
                <a:gd name="T44" fmla="*/ 20 w 60"/>
                <a:gd name="T45" fmla="*/ 29 h 60"/>
                <a:gd name="T46" fmla="*/ 22 w 60"/>
                <a:gd name="T47" fmla="*/ 27 h 60"/>
                <a:gd name="T48" fmla="*/ 25 w 60"/>
                <a:gd name="T49" fmla="*/ 26 h 60"/>
                <a:gd name="T50" fmla="*/ 26 w 60"/>
                <a:gd name="T51" fmla="*/ 23 h 60"/>
                <a:gd name="T52" fmla="*/ 28 w 60"/>
                <a:gd name="T53" fmla="*/ 21 h 60"/>
                <a:gd name="T54" fmla="*/ 29 w 60"/>
                <a:gd name="T55" fmla="*/ 18 h 60"/>
                <a:gd name="T56" fmla="*/ 29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" name="Freeform 109">
              <a:extLst>
                <a:ext uri="{FF2B5EF4-FFF2-40B4-BE49-F238E27FC236}">
                  <a16:creationId xmlns:a16="http://schemas.microsoft.com/office/drawing/2014/main" id="{92E86C33-E368-4569-8A84-FD8F1438B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6" name="Freeform 110">
              <a:extLst>
                <a:ext uri="{FF2B5EF4-FFF2-40B4-BE49-F238E27FC236}">
                  <a16:creationId xmlns:a16="http://schemas.microsoft.com/office/drawing/2014/main" id="{186F9081-AC0B-4277-AC45-2C55F4BD4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29 w 60"/>
                <a:gd name="T3" fmla="*/ 12 h 59"/>
                <a:gd name="T4" fmla="*/ 29 w 60"/>
                <a:gd name="T5" fmla="*/ 9 h 59"/>
                <a:gd name="T6" fmla="*/ 27 w 60"/>
                <a:gd name="T7" fmla="*/ 7 h 59"/>
                <a:gd name="T8" fmla="*/ 25 w 60"/>
                <a:gd name="T9" fmla="*/ 5 h 59"/>
                <a:gd name="T10" fmla="*/ 23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5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2 w 60"/>
                <a:gd name="T31" fmla="*/ 24 h 59"/>
                <a:gd name="T32" fmla="*/ 4 w 60"/>
                <a:gd name="T33" fmla="*/ 26 h 59"/>
                <a:gd name="T34" fmla="*/ 6 w 60"/>
                <a:gd name="T35" fmla="*/ 28 h 59"/>
                <a:gd name="T36" fmla="*/ 9 w 60"/>
                <a:gd name="T37" fmla="*/ 29 h 59"/>
                <a:gd name="T38" fmla="*/ 12 w 60"/>
                <a:gd name="T39" fmla="*/ 30 h 59"/>
                <a:gd name="T40" fmla="*/ 15 w 60"/>
                <a:gd name="T41" fmla="*/ 30 h 59"/>
                <a:gd name="T42" fmla="*/ 18 w 60"/>
                <a:gd name="T43" fmla="*/ 30 h 59"/>
                <a:gd name="T44" fmla="*/ 21 w 60"/>
                <a:gd name="T45" fmla="*/ 29 h 59"/>
                <a:gd name="T46" fmla="*/ 23 w 60"/>
                <a:gd name="T47" fmla="*/ 28 h 59"/>
                <a:gd name="T48" fmla="*/ 25 w 60"/>
                <a:gd name="T49" fmla="*/ 26 h 59"/>
                <a:gd name="T50" fmla="*/ 27 w 60"/>
                <a:gd name="T51" fmla="*/ 24 h 59"/>
                <a:gd name="T52" fmla="*/ 29 w 60"/>
                <a:gd name="T53" fmla="*/ 21 h 59"/>
                <a:gd name="T54" fmla="*/ 29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7" name="Freeform 111">
              <a:extLst>
                <a:ext uri="{FF2B5EF4-FFF2-40B4-BE49-F238E27FC236}">
                  <a16:creationId xmlns:a16="http://schemas.microsoft.com/office/drawing/2014/main" id="{00094F95-E5F1-4CEF-BD98-AF4804D59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2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3 h 30"/>
                <a:gd name="T24" fmla="*/ 2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0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3 w 30"/>
                <a:gd name="T43" fmla="*/ 3 h 30"/>
                <a:gd name="T44" fmla="*/ 14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4 w 30"/>
                <a:gd name="T51" fmla="*/ 10 h 30"/>
                <a:gd name="T52" fmla="*/ 13 w 30"/>
                <a:gd name="T53" fmla="*/ 13 h 30"/>
                <a:gd name="T54" fmla="*/ 10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8" name="Freeform 112">
              <a:extLst>
                <a:ext uri="{FF2B5EF4-FFF2-40B4-BE49-F238E27FC236}">
                  <a16:creationId xmlns:a16="http://schemas.microsoft.com/office/drawing/2014/main" id="{3B1B5FC0-08E7-485E-B63F-F59E00094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30 w 60"/>
                <a:gd name="T1" fmla="*/ 14 h 57"/>
                <a:gd name="T2" fmla="*/ 30 w 60"/>
                <a:gd name="T3" fmla="*/ 12 h 57"/>
                <a:gd name="T4" fmla="*/ 29 w 60"/>
                <a:gd name="T5" fmla="*/ 9 h 57"/>
                <a:gd name="T6" fmla="*/ 27 w 60"/>
                <a:gd name="T7" fmla="*/ 6 h 57"/>
                <a:gd name="T8" fmla="*/ 25 w 60"/>
                <a:gd name="T9" fmla="*/ 4 h 57"/>
                <a:gd name="T10" fmla="*/ 23 w 60"/>
                <a:gd name="T11" fmla="*/ 2 h 57"/>
                <a:gd name="T12" fmla="*/ 21 w 60"/>
                <a:gd name="T13" fmla="*/ 1 h 57"/>
                <a:gd name="T14" fmla="*/ 18 w 60"/>
                <a:gd name="T15" fmla="*/ 0 h 57"/>
                <a:gd name="T16" fmla="*/ 15 w 60"/>
                <a:gd name="T17" fmla="*/ 0 h 57"/>
                <a:gd name="T18" fmla="*/ 9 w 60"/>
                <a:gd name="T19" fmla="*/ 1 h 57"/>
                <a:gd name="T20" fmla="*/ 5 w 60"/>
                <a:gd name="T21" fmla="*/ 4 h 57"/>
                <a:gd name="T22" fmla="*/ 1 w 60"/>
                <a:gd name="T23" fmla="*/ 9 h 57"/>
                <a:gd name="T24" fmla="*/ 0 w 60"/>
                <a:gd name="T25" fmla="*/ 14 h 57"/>
                <a:gd name="T26" fmla="*/ 1 w 60"/>
                <a:gd name="T27" fmla="*/ 17 h 57"/>
                <a:gd name="T28" fmla="*/ 1 w 60"/>
                <a:gd name="T29" fmla="*/ 20 h 57"/>
                <a:gd name="T30" fmla="*/ 2 w 60"/>
                <a:gd name="T31" fmla="*/ 23 h 57"/>
                <a:gd name="T32" fmla="*/ 4 w 60"/>
                <a:gd name="T33" fmla="*/ 25 h 57"/>
                <a:gd name="T34" fmla="*/ 6 w 60"/>
                <a:gd name="T35" fmla="*/ 27 h 57"/>
                <a:gd name="T36" fmla="*/ 9 w 60"/>
                <a:gd name="T37" fmla="*/ 28 h 57"/>
                <a:gd name="T38" fmla="*/ 12 w 60"/>
                <a:gd name="T39" fmla="*/ 29 h 57"/>
                <a:gd name="T40" fmla="*/ 15 w 60"/>
                <a:gd name="T41" fmla="*/ 29 h 57"/>
                <a:gd name="T42" fmla="*/ 18 w 60"/>
                <a:gd name="T43" fmla="*/ 29 h 57"/>
                <a:gd name="T44" fmla="*/ 21 w 60"/>
                <a:gd name="T45" fmla="*/ 28 h 57"/>
                <a:gd name="T46" fmla="*/ 23 w 60"/>
                <a:gd name="T47" fmla="*/ 27 h 57"/>
                <a:gd name="T48" fmla="*/ 25 w 60"/>
                <a:gd name="T49" fmla="*/ 25 h 57"/>
                <a:gd name="T50" fmla="*/ 27 w 60"/>
                <a:gd name="T51" fmla="*/ 23 h 57"/>
                <a:gd name="T52" fmla="*/ 29 w 60"/>
                <a:gd name="T53" fmla="*/ 20 h 57"/>
                <a:gd name="T54" fmla="*/ 30 w 60"/>
                <a:gd name="T55" fmla="*/ 17 h 57"/>
                <a:gd name="T56" fmla="*/ 30 w 60"/>
                <a:gd name="T57" fmla="*/ 14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9" name="Freeform 113">
              <a:extLst>
                <a:ext uri="{FF2B5EF4-FFF2-40B4-BE49-F238E27FC236}">
                  <a16:creationId xmlns:a16="http://schemas.microsoft.com/office/drawing/2014/main" id="{ED368B21-4AF1-4E8A-9E33-AA5A31BB7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8 w 30"/>
                <a:gd name="T1" fmla="*/ 14 h 27"/>
                <a:gd name="T2" fmla="*/ 6 w 30"/>
                <a:gd name="T3" fmla="*/ 14 h 27"/>
                <a:gd name="T4" fmla="*/ 5 w 30"/>
                <a:gd name="T5" fmla="*/ 13 h 27"/>
                <a:gd name="T6" fmla="*/ 4 w 30"/>
                <a:gd name="T7" fmla="*/ 13 h 27"/>
                <a:gd name="T8" fmla="*/ 2 w 30"/>
                <a:gd name="T9" fmla="*/ 12 h 27"/>
                <a:gd name="T10" fmla="*/ 1 w 30"/>
                <a:gd name="T11" fmla="*/ 11 h 27"/>
                <a:gd name="T12" fmla="*/ 1 w 30"/>
                <a:gd name="T13" fmla="*/ 9 h 27"/>
                <a:gd name="T14" fmla="*/ 0 w 30"/>
                <a:gd name="T15" fmla="*/ 8 h 27"/>
                <a:gd name="T16" fmla="*/ 0 w 30"/>
                <a:gd name="T17" fmla="*/ 6 h 27"/>
                <a:gd name="T18" fmla="*/ 0 w 30"/>
                <a:gd name="T19" fmla="*/ 5 h 27"/>
                <a:gd name="T20" fmla="*/ 1 w 30"/>
                <a:gd name="T21" fmla="*/ 4 h 27"/>
                <a:gd name="T22" fmla="*/ 1 w 30"/>
                <a:gd name="T23" fmla="*/ 2 h 27"/>
                <a:gd name="T24" fmla="*/ 2 w 30"/>
                <a:gd name="T25" fmla="*/ 1 h 27"/>
                <a:gd name="T26" fmla="*/ 4 w 30"/>
                <a:gd name="T27" fmla="*/ 1 h 27"/>
                <a:gd name="T28" fmla="*/ 5 w 30"/>
                <a:gd name="T29" fmla="*/ 0 h 27"/>
                <a:gd name="T30" fmla="*/ 6 w 30"/>
                <a:gd name="T31" fmla="*/ 0 h 27"/>
                <a:gd name="T32" fmla="*/ 8 w 30"/>
                <a:gd name="T33" fmla="*/ 0 h 27"/>
                <a:gd name="T34" fmla="*/ 9 w 30"/>
                <a:gd name="T35" fmla="*/ 0 h 27"/>
                <a:gd name="T36" fmla="*/ 10 w 30"/>
                <a:gd name="T37" fmla="*/ 0 h 27"/>
                <a:gd name="T38" fmla="*/ 12 w 30"/>
                <a:gd name="T39" fmla="*/ 1 h 27"/>
                <a:gd name="T40" fmla="*/ 13 w 30"/>
                <a:gd name="T41" fmla="*/ 1 h 27"/>
                <a:gd name="T42" fmla="*/ 13 w 30"/>
                <a:gd name="T43" fmla="*/ 2 h 27"/>
                <a:gd name="T44" fmla="*/ 15 w 30"/>
                <a:gd name="T45" fmla="*/ 4 h 27"/>
                <a:gd name="T46" fmla="*/ 15 w 30"/>
                <a:gd name="T47" fmla="*/ 5 h 27"/>
                <a:gd name="T48" fmla="*/ 15 w 30"/>
                <a:gd name="T49" fmla="*/ 6 h 27"/>
                <a:gd name="T50" fmla="*/ 15 w 30"/>
                <a:gd name="T51" fmla="*/ 9 h 27"/>
                <a:gd name="T52" fmla="*/ 13 w 30"/>
                <a:gd name="T53" fmla="*/ 12 h 27"/>
                <a:gd name="T54" fmla="*/ 10 w 30"/>
                <a:gd name="T55" fmla="*/ 13 h 27"/>
                <a:gd name="T56" fmla="*/ 8 w 30"/>
                <a:gd name="T57" fmla="*/ 14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80" name="Freeform 114">
              <a:extLst>
                <a:ext uri="{FF2B5EF4-FFF2-40B4-BE49-F238E27FC236}">
                  <a16:creationId xmlns:a16="http://schemas.microsoft.com/office/drawing/2014/main" id="{7A9DC322-385F-42D9-BFC9-B92D86DF5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4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81" name="Freeform 115">
              <a:extLst>
                <a:ext uri="{FF2B5EF4-FFF2-40B4-BE49-F238E27FC236}">
                  <a16:creationId xmlns:a16="http://schemas.microsoft.com/office/drawing/2014/main" id="{03F83D87-E4D0-404E-A77F-AF0253EF6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1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1 h 30"/>
                <a:gd name="T40" fmla="*/ 13 w 30"/>
                <a:gd name="T41" fmla="*/ 3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82" name="Freeform 116">
              <a:extLst>
                <a:ext uri="{FF2B5EF4-FFF2-40B4-BE49-F238E27FC236}">
                  <a16:creationId xmlns:a16="http://schemas.microsoft.com/office/drawing/2014/main" id="{12A9AD35-2690-437F-AFBA-7775E1BF9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4 w 60"/>
                <a:gd name="T21" fmla="*/ 5 h 60"/>
                <a:gd name="T22" fmla="*/ 2 w 60"/>
                <a:gd name="T23" fmla="*/ 9 h 60"/>
                <a:gd name="T24" fmla="*/ 0 w 60"/>
                <a:gd name="T25" fmla="*/ 15 h 60"/>
                <a:gd name="T26" fmla="*/ 0 w 60"/>
                <a:gd name="T27" fmla="*/ 18 h 60"/>
                <a:gd name="T28" fmla="*/ 2 w 60"/>
                <a:gd name="T29" fmla="*/ 21 h 60"/>
                <a:gd name="T30" fmla="*/ 3 w 60"/>
                <a:gd name="T31" fmla="*/ 23 h 60"/>
                <a:gd name="T32" fmla="*/ 4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83" name="Freeform 117">
              <a:extLst>
                <a:ext uri="{FF2B5EF4-FFF2-40B4-BE49-F238E27FC236}">
                  <a16:creationId xmlns:a16="http://schemas.microsoft.com/office/drawing/2014/main" id="{72D3330C-4DF0-4FE9-AA83-EFE40F0D6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8 w 29"/>
                <a:gd name="T1" fmla="*/ 15 h 30"/>
                <a:gd name="T2" fmla="*/ 6 w 29"/>
                <a:gd name="T3" fmla="*/ 15 h 30"/>
                <a:gd name="T4" fmla="*/ 5 w 29"/>
                <a:gd name="T5" fmla="*/ 15 h 30"/>
                <a:gd name="T6" fmla="*/ 4 w 29"/>
                <a:gd name="T7" fmla="*/ 13 h 30"/>
                <a:gd name="T8" fmla="*/ 3 w 29"/>
                <a:gd name="T9" fmla="*/ 13 h 30"/>
                <a:gd name="T10" fmla="*/ 2 w 29"/>
                <a:gd name="T11" fmla="*/ 12 h 30"/>
                <a:gd name="T12" fmla="*/ 1 w 29"/>
                <a:gd name="T13" fmla="*/ 11 h 30"/>
                <a:gd name="T14" fmla="*/ 0 w 29"/>
                <a:gd name="T15" fmla="*/ 9 h 30"/>
                <a:gd name="T16" fmla="*/ 0 w 29"/>
                <a:gd name="T17" fmla="*/ 8 h 30"/>
                <a:gd name="T18" fmla="*/ 0 w 29"/>
                <a:gd name="T19" fmla="*/ 6 h 30"/>
                <a:gd name="T20" fmla="*/ 1 w 29"/>
                <a:gd name="T21" fmla="*/ 5 h 30"/>
                <a:gd name="T22" fmla="*/ 2 w 29"/>
                <a:gd name="T23" fmla="*/ 4 h 30"/>
                <a:gd name="T24" fmla="*/ 3 w 29"/>
                <a:gd name="T25" fmla="*/ 3 h 30"/>
                <a:gd name="T26" fmla="*/ 4 w 29"/>
                <a:gd name="T27" fmla="*/ 1 h 30"/>
                <a:gd name="T28" fmla="*/ 5 w 29"/>
                <a:gd name="T29" fmla="*/ 1 h 30"/>
                <a:gd name="T30" fmla="*/ 6 w 29"/>
                <a:gd name="T31" fmla="*/ 0 h 30"/>
                <a:gd name="T32" fmla="*/ 8 w 29"/>
                <a:gd name="T33" fmla="*/ 0 h 30"/>
                <a:gd name="T34" fmla="*/ 9 w 29"/>
                <a:gd name="T35" fmla="*/ 0 h 30"/>
                <a:gd name="T36" fmla="*/ 11 w 29"/>
                <a:gd name="T37" fmla="*/ 1 h 30"/>
                <a:gd name="T38" fmla="*/ 12 w 29"/>
                <a:gd name="T39" fmla="*/ 1 h 30"/>
                <a:gd name="T40" fmla="*/ 13 w 29"/>
                <a:gd name="T41" fmla="*/ 3 h 30"/>
                <a:gd name="T42" fmla="*/ 14 w 29"/>
                <a:gd name="T43" fmla="*/ 4 h 30"/>
                <a:gd name="T44" fmla="*/ 14 w 29"/>
                <a:gd name="T45" fmla="*/ 5 h 30"/>
                <a:gd name="T46" fmla="*/ 15 w 29"/>
                <a:gd name="T47" fmla="*/ 6 h 30"/>
                <a:gd name="T48" fmla="*/ 15 w 29"/>
                <a:gd name="T49" fmla="*/ 8 h 30"/>
                <a:gd name="T50" fmla="*/ 14 w 29"/>
                <a:gd name="T51" fmla="*/ 11 h 30"/>
                <a:gd name="T52" fmla="*/ 13 w 29"/>
                <a:gd name="T53" fmla="*/ 13 h 30"/>
                <a:gd name="T54" fmla="*/ 11 w 29"/>
                <a:gd name="T55" fmla="*/ 15 h 30"/>
                <a:gd name="T56" fmla="*/ 8 w 29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84" name="Freeform 118">
              <a:extLst>
                <a:ext uri="{FF2B5EF4-FFF2-40B4-BE49-F238E27FC236}">
                  <a16:creationId xmlns:a16="http://schemas.microsoft.com/office/drawing/2014/main" id="{B127AF07-B303-472D-81F9-596727AEC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30 w 59"/>
                <a:gd name="T1" fmla="*/ 14 h 59"/>
                <a:gd name="T2" fmla="*/ 29 w 59"/>
                <a:gd name="T3" fmla="*/ 11 h 59"/>
                <a:gd name="T4" fmla="*/ 29 w 59"/>
                <a:gd name="T5" fmla="*/ 9 h 59"/>
                <a:gd name="T6" fmla="*/ 27 w 59"/>
                <a:gd name="T7" fmla="*/ 6 h 59"/>
                <a:gd name="T8" fmla="*/ 25 w 59"/>
                <a:gd name="T9" fmla="*/ 4 h 59"/>
                <a:gd name="T10" fmla="*/ 23 w 59"/>
                <a:gd name="T11" fmla="*/ 2 h 59"/>
                <a:gd name="T12" fmla="*/ 21 w 59"/>
                <a:gd name="T13" fmla="*/ 1 h 59"/>
                <a:gd name="T14" fmla="*/ 18 w 59"/>
                <a:gd name="T15" fmla="*/ 0 h 59"/>
                <a:gd name="T16" fmla="*/ 15 w 59"/>
                <a:gd name="T17" fmla="*/ 0 h 59"/>
                <a:gd name="T18" fmla="*/ 9 w 59"/>
                <a:gd name="T19" fmla="*/ 1 h 59"/>
                <a:gd name="T20" fmla="*/ 5 w 59"/>
                <a:gd name="T21" fmla="*/ 4 h 59"/>
                <a:gd name="T22" fmla="*/ 1 w 59"/>
                <a:gd name="T23" fmla="*/ 8 h 59"/>
                <a:gd name="T24" fmla="*/ 0 w 59"/>
                <a:gd name="T25" fmla="*/ 14 h 59"/>
                <a:gd name="T26" fmla="*/ 1 w 59"/>
                <a:gd name="T27" fmla="*/ 17 h 59"/>
                <a:gd name="T28" fmla="*/ 1 w 59"/>
                <a:gd name="T29" fmla="*/ 20 h 59"/>
                <a:gd name="T30" fmla="*/ 3 w 59"/>
                <a:gd name="T31" fmla="*/ 23 h 59"/>
                <a:gd name="T32" fmla="*/ 5 w 59"/>
                <a:gd name="T33" fmla="*/ 25 h 59"/>
                <a:gd name="T34" fmla="*/ 7 w 59"/>
                <a:gd name="T35" fmla="*/ 27 h 59"/>
                <a:gd name="T36" fmla="*/ 9 w 59"/>
                <a:gd name="T37" fmla="*/ 28 h 59"/>
                <a:gd name="T38" fmla="*/ 12 w 59"/>
                <a:gd name="T39" fmla="*/ 29 h 59"/>
                <a:gd name="T40" fmla="*/ 15 w 59"/>
                <a:gd name="T41" fmla="*/ 29 h 59"/>
                <a:gd name="T42" fmla="*/ 18 w 59"/>
                <a:gd name="T43" fmla="*/ 29 h 59"/>
                <a:gd name="T44" fmla="*/ 21 w 59"/>
                <a:gd name="T45" fmla="*/ 28 h 59"/>
                <a:gd name="T46" fmla="*/ 23 w 59"/>
                <a:gd name="T47" fmla="*/ 27 h 59"/>
                <a:gd name="T48" fmla="*/ 25 w 59"/>
                <a:gd name="T49" fmla="*/ 25 h 59"/>
                <a:gd name="T50" fmla="*/ 27 w 59"/>
                <a:gd name="T51" fmla="*/ 23 h 59"/>
                <a:gd name="T52" fmla="*/ 29 w 59"/>
                <a:gd name="T53" fmla="*/ 20 h 59"/>
                <a:gd name="T54" fmla="*/ 29 w 59"/>
                <a:gd name="T55" fmla="*/ 17 h 59"/>
                <a:gd name="T56" fmla="*/ 30 w 59"/>
                <a:gd name="T57" fmla="*/ 1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85" name="Freeform 119">
              <a:extLst>
                <a:ext uri="{FF2B5EF4-FFF2-40B4-BE49-F238E27FC236}">
                  <a16:creationId xmlns:a16="http://schemas.microsoft.com/office/drawing/2014/main" id="{17C6CA6B-BC2C-413F-A168-AAA79D895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8 w 29"/>
                <a:gd name="T1" fmla="*/ 14 h 29"/>
                <a:gd name="T2" fmla="*/ 6 w 29"/>
                <a:gd name="T3" fmla="*/ 14 h 29"/>
                <a:gd name="T4" fmla="*/ 5 w 29"/>
                <a:gd name="T5" fmla="*/ 14 h 29"/>
                <a:gd name="T6" fmla="*/ 3 w 29"/>
                <a:gd name="T7" fmla="*/ 13 h 29"/>
                <a:gd name="T8" fmla="*/ 2 w 29"/>
                <a:gd name="T9" fmla="*/ 12 h 29"/>
                <a:gd name="T10" fmla="*/ 1 w 29"/>
                <a:gd name="T11" fmla="*/ 11 h 29"/>
                <a:gd name="T12" fmla="*/ 1 w 29"/>
                <a:gd name="T13" fmla="*/ 10 h 29"/>
                <a:gd name="T14" fmla="*/ 0 w 29"/>
                <a:gd name="T15" fmla="*/ 8 h 29"/>
                <a:gd name="T16" fmla="*/ 0 w 29"/>
                <a:gd name="T17" fmla="*/ 7 h 29"/>
                <a:gd name="T18" fmla="*/ 0 w 29"/>
                <a:gd name="T19" fmla="*/ 6 h 29"/>
                <a:gd name="T20" fmla="*/ 1 w 29"/>
                <a:gd name="T21" fmla="*/ 4 h 29"/>
                <a:gd name="T22" fmla="*/ 1 w 29"/>
                <a:gd name="T23" fmla="*/ 3 h 29"/>
                <a:gd name="T24" fmla="*/ 2 w 29"/>
                <a:gd name="T25" fmla="*/ 2 h 29"/>
                <a:gd name="T26" fmla="*/ 3 w 29"/>
                <a:gd name="T27" fmla="*/ 1 h 29"/>
                <a:gd name="T28" fmla="*/ 5 w 29"/>
                <a:gd name="T29" fmla="*/ 0 h 29"/>
                <a:gd name="T30" fmla="*/ 6 w 29"/>
                <a:gd name="T31" fmla="*/ 0 h 29"/>
                <a:gd name="T32" fmla="*/ 8 w 29"/>
                <a:gd name="T33" fmla="*/ 0 h 29"/>
                <a:gd name="T34" fmla="*/ 9 w 29"/>
                <a:gd name="T35" fmla="*/ 0 h 29"/>
                <a:gd name="T36" fmla="*/ 10 w 29"/>
                <a:gd name="T37" fmla="*/ 0 h 29"/>
                <a:gd name="T38" fmla="*/ 12 w 29"/>
                <a:gd name="T39" fmla="*/ 1 h 29"/>
                <a:gd name="T40" fmla="*/ 13 w 29"/>
                <a:gd name="T41" fmla="*/ 2 h 29"/>
                <a:gd name="T42" fmla="*/ 13 w 29"/>
                <a:gd name="T43" fmla="*/ 3 h 29"/>
                <a:gd name="T44" fmla="*/ 14 w 29"/>
                <a:gd name="T45" fmla="*/ 4 h 29"/>
                <a:gd name="T46" fmla="*/ 15 w 29"/>
                <a:gd name="T47" fmla="*/ 6 h 29"/>
                <a:gd name="T48" fmla="*/ 15 w 29"/>
                <a:gd name="T49" fmla="*/ 7 h 29"/>
                <a:gd name="T50" fmla="*/ 14 w 29"/>
                <a:gd name="T51" fmla="*/ 10 h 29"/>
                <a:gd name="T52" fmla="*/ 13 w 29"/>
                <a:gd name="T53" fmla="*/ 12 h 29"/>
                <a:gd name="T54" fmla="*/ 10 w 29"/>
                <a:gd name="T55" fmla="*/ 14 h 29"/>
                <a:gd name="T56" fmla="*/ 8 w 29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86" name="Freeform 120">
              <a:extLst>
                <a:ext uri="{FF2B5EF4-FFF2-40B4-BE49-F238E27FC236}">
                  <a16:creationId xmlns:a16="http://schemas.microsoft.com/office/drawing/2014/main" id="{24D2FF20-EAF6-4F16-8BB6-C172BCB0E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6 h 59"/>
                <a:gd name="T8" fmla="*/ 26 w 60"/>
                <a:gd name="T9" fmla="*/ 4 h 59"/>
                <a:gd name="T10" fmla="*/ 24 w 60"/>
                <a:gd name="T11" fmla="*/ 2 h 59"/>
                <a:gd name="T12" fmla="*/ 21 w 60"/>
                <a:gd name="T13" fmla="*/ 1 h 59"/>
                <a:gd name="T14" fmla="*/ 18 w 60"/>
                <a:gd name="T15" fmla="*/ 0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4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0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10 w 60"/>
                <a:gd name="T37" fmla="*/ 28 h 59"/>
                <a:gd name="T38" fmla="*/ 13 w 60"/>
                <a:gd name="T39" fmla="*/ 29 h 59"/>
                <a:gd name="T40" fmla="*/ 15 w 60"/>
                <a:gd name="T41" fmla="*/ 29 h 59"/>
                <a:gd name="T42" fmla="*/ 18 w 60"/>
                <a:gd name="T43" fmla="*/ 29 h 59"/>
                <a:gd name="T44" fmla="*/ 21 w 60"/>
                <a:gd name="T45" fmla="*/ 28 h 59"/>
                <a:gd name="T46" fmla="*/ 24 w 60"/>
                <a:gd name="T47" fmla="*/ 27 h 59"/>
                <a:gd name="T48" fmla="*/ 26 w 60"/>
                <a:gd name="T49" fmla="*/ 25 h 59"/>
                <a:gd name="T50" fmla="*/ 28 w 60"/>
                <a:gd name="T51" fmla="*/ 23 h 59"/>
                <a:gd name="T52" fmla="*/ 29 w 60"/>
                <a:gd name="T53" fmla="*/ 20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87" name="Freeform 121">
              <a:extLst>
                <a:ext uri="{FF2B5EF4-FFF2-40B4-BE49-F238E27FC236}">
                  <a16:creationId xmlns:a16="http://schemas.microsoft.com/office/drawing/2014/main" id="{4B4973F6-4279-48F5-9099-17560E06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8 w 30"/>
                <a:gd name="T1" fmla="*/ 14 h 29"/>
                <a:gd name="T2" fmla="*/ 6 w 30"/>
                <a:gd name="T3" fmla="*/ 14 h 29"/>
                <a:gd name="T4" fmla="*/ 5 w 30"/>
                <a:gd name="T5" fmla="*/ 14 h 29"/>
                <a:gd name="T6" fmla="*/ 4 w 30"/>
                <a:gd name="T7" fmla="*/ 13 h 29"/>
                <a:gd name="T8" fmla="*/ 3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8 h 29"/>
                <a:gd name="T16" fmla="*/ 0 w 30"/>
                <a:gd name="T17" fmla="*/ 7 h 29"/>
                <a:gd name="T18" fmla="*/ 0 w 30"/>
                <a:gd name="T19" fmla="*/ 5 h 29"/>
                <a:gd name="T20" fmla="*/ 1 w 30"/>
                <a:gd name="T21" fmla="*/ 4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1 h 29"/>
                <a:gd name="T28" fmla="*/ 5 w 30"/>
                <a:gd name="T29" fmla="*/ 0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0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4 h 29"/>
                <a:gd name="T46" fmla="*/ 15 w 30"/>
                <a:gd name="T47" fmla="*/ 5 h 29"/>
                <a:gd name="T48" fmla="*/ 15 w 30"/>
                <a:gd name="T49" fmla="*/ 7 h 29"/>
                <a:gd name="T50" fmla="*/ 15 w 30"/>
                <a:gd name="T51" fmla="*/ 10 h 29"/>
                <a:gd name="T52" fmla="*/ 13 w 30"/>
                <a:gd name="T53" fmla="*/ 12 h 29"/>
                <a:gd name="T54" fmla="*/ 11 w 30"/>
                <a:gd name="T55" fmla="*/ 14 h 29"/>
                <a:gd name="T56" fmla="*/ 8 w 30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88" name="Freeform 122">
              <a:extLst>
                <a:ext uri="{FF2B5EF4-FFF2-40B4-BE49-F238E27FC236}">
                  <a16:creationId xmlns:a16="http://schemas.microsoft.com/office/drawing/2014/main" id="{8147E5D5-DF62-4F5B-A27E-1833F45FE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29 w 60"/>
                <a:gd name="T3" fmla="*/ 12 h 60"/>
                <a:gd name="T4" fmla="*/ 29 w 60"/>
                <a:gd name="T5" fmla="*/ 9 h 60"/>
                <a:gd name="T6" fmla="*/ 28 w 60"/>
                <a:gd name="T7" fmla="*/ 7 h 60"/>
                <a:gd name="T8" fmla="*/ 26 w 60"/>
                <a:gd name="T9" fmla="*/ 5 h 60"/>
                <a:gd name="T10" fmla="*/ 24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4 w 60"/>
                <a:gd name="T47" fmla="*/ 28 h 60"/>
                <a:gd name="T48" fmla="*/ 26 w 60"/>
                <a:gd name="T49" fmla="*/ 26 h 60"/>
                <a:gd name="T50" fmla="*/ 28 w 60"/>
                <a:gd name="T51" fmla="*/ 24 h 60"/>
                <a:gd name="T52" fmla="*/ 29 w 60"/>
                <a:gd name="T53" fmla="*/ 21 h 60"/>
                <a:gd name="T54" fmla="*/ 29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89" name="Freeform 123">
              <a:extLst>
                <a:ext uri="{FF2B5EF4-FFF2-40B4-BE49-F238E27FC236}">
                  <a16:creationId xmlns:a16="http://schemas.microsoft.com/office/drawing/2014/main" id="{32F6A9B5-2354-4C3E-A482-0C440A48D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6 w 30"/>
                <a:gd name="T3" fmla="*/ 15 h 29"/>
                <a:gd name="T4" fmla="*/ 5 w 30"/>
                <a:gd name="T5" fmla="*/ 14 h 29"/>
                <a:gd name="T6" fmla="*/ 4 w 30"/>
                <a:gd name="T7" fmla="*/ 13 h 29"/>
                <a:gd name="T8" fmla="*/ 2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7 h 29"/>
                <a:gd name="T18" fmla="*/ 0 w 30"/>
                <a:gd name="T19" fmla="*/ 6 h 29"/>
                <a:gd name="T20" fmla="*/ 1 w 30"/>
                <a:gd name="T21" fmla="*/ 4 h 29"/>
                <a:gd name="T22" fmla="*/ 2 w 30"/>
                <a:gd name="T23" fmla="*/ 3 h 29"/>
                <a:gd name="T24" fmla="*/ 2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0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4 w 30"/>
                <a:gd name="T43" fmla="*/ 3 h 29"/>
                <a:gd name="T44" fmla="*/ 14 w 30"/>
                <a:gd name="T45" fmla="*/ 4 h 29"/>
                <a:gd name="T46" fmla="*/ 15 w 30"/>
                <a:gd name="T47" fmla="*/ 6 h 29"/>
                <a:gd name="T48" fmla="*/ 15 w 30"/>
                <a:gd name="T49" fmla="*/ 7 h 29"/>
                <a:gd name="T50" fmla="*/ 14 w 30"/>
                <a:gd name="T51" fmla="*/ 10 h 29"/>
                <a:gd name="T52" fmla="*/ 13 w 30"/>
                <a:gd name="T53" fmla="*/ 12 h 29"/>
                <a:gd name="T54" fmla="*/ 10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90" name="Freeform 124">
              <a:extLst>
                <a:ext uri="{FF2B5EF4-FFF2-40B4-BE49-F238E27FC236}">
                  <a16:creationId xmlns:a16="http://schemas.microsoft.com/office/drawing/2014/main" id="{2A4CC994-6936-4944-A3AD-2613FD532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7 w 60"/>
                <a:gd name="T7" fmla="*/ 6 h 59"/>
                <a:gd name="T8" fmla="*/ 26 w 60"/>
                <a:gd name="T9" fmla="*/ 4 h 59"/>
                <a:gd name="T10" fmla="*/ 23 w 60"/>
                <a:gd name="T11" fmla="*/ 2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9 w 60"/>
                <a:gd name="T19" fmla="*/ 1 h 59"/>
                <a:gd name="T20" fmla="*/ 5 w 60"/>
                <a:gd name="T21" fmla="*/ 4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3 w 60"/>
                <a:gd name="T31" fmla="*/ 23 h 59"/>
                <a:gd name="T32" fmla="*/ 5 w 60"/>
                <a:gd name="T33" fmla="*/ 25 h 59"/>
                <a:gd name="T34" fmla="*/ 7 w 60"/>
                <a:gd name="T35" fmla="*/ 27 h 59"/>
                <a:gd name="T36" fmla="*/ 9 w 60"/>
                <a:gd name="T37" fmla="*/ 29 h 59"/>
                <a:gd name="T38" fmla="*/ 12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3 w 60"/>
                <a:gd name="T47" fmla="*/ 27 h 59"/>
                <a:gd name="T48" fmla="*/ 26 w 60"/>
                <a:gd name="T49" fmla="*/ 25 h 59"/>
                <a:gd name="T50" fmla="*/ 27 w 60"/>
                <a:gd name="T51" fmla="*/ 23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91" name="Freeform 125">
              <a:extLst>
                <a:ext uri="{FF2B5EF4-FFF2-40B4-BE49-F238E27FC236}">
                  <a16:creationId xmlns:a16="http://schemas.microsoft.com/office/drawing/2014/main" id="{40333BDF-627D-490F-8BBC-62A2A2BF9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92" name="Freeform 126">
              <a:extLst>
                <a:ext uri="{FF2B5EF4-FFF2-40B4-BE49-F238E27FC236}">
                  <a16:creationId xmlns:a16="http://schemas.microsoft.com/office/drawing/2014/main" id="{B6E337D1-8BD4-44E4-824E-6C021A880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30 w 58"/>
                <a:gd name="T1" fmla="*/ 14 h 58"/>
                <a:gd name="T2" fmla="*/ 30 w 58"/>
                <a:gd name="T3" fmla="*/ 12 h 58"/>
                <a:gd name="T4" fmla="*/ 29 w 58"/>
                <a:gd name="T5" fmla="*/ 9 h 58"/>
                <a:gd name="T6" fmla="*/ 28 w 58"/>
                <a:gd name="T7" fmla="*/ 6 h 58"/>
                <a:gd name="T8" fmla="*/ 26 w 58"/>
                <a:gd name="T9" fmla="*/ 4 h 58"/>
                <a:gd name="T10" fmla="*/ 24 w 58"/>
                <a:gd name="T11" fmla="*/ 2 h 58"/>
                <a:gd name="T12" fmla="*/ 21 w 58"/>
                <a:gd name="T13" fmla="*/ 1 h 58"/>
                <a:gd name="T14" fmla="*/ 18 w 58"/>
                <a:gd name="T15" fmla="*/ 0 h 58"/>
                <a:gd name="T16" fmla="*/ 14 w 58"/>
                <a:gd name="T17" fmla="*/ 0 h 58"/>
                <a:gd name="T18" fmla="*/ 9 w 58"/>
                <a:gd name="T19" fmla="*/ 1 h 58"/>
                <a:gd name="T20" fmla="*/ 4 w 58"/>
                <a:gd name="T21" fmla="*/ 4 h 58"/>
                <a:gd name="T22" fmla="*/ 1 w 58"/>
                <a:gd name="T23" fmla="*/ 9 h 58"/>
                <a:gd name="T24" fmla="*/ 0 w 58"/>
                <a:gd name="T25" fmla="*/ 14 h 58"/>
                <a:gd name="T26" fmla="*/ 0 w 58"/>
                <a:gd name="T27" fmla="*/ 18 h 58"/>
                <a:gd name="T28" fmla="*/ 1 w 58"/>
                <a:gd name="T29" fmla="*/ 21 h 58"/>
                <a:gd name="T30" fmla="*/ 2 w 58"/>
                <a:gd name="T31" fmla="*/ 24 h 58"/>
                <a:gd name="T32" fmla="*/ 4 w 58"/>
                <a:gd name="T33" fmla="*/ 26 h 58"/>
                <a:gd name="T34" fmla="*/ 6 w 58"/>
                <a:gd name="T35" fmla="*/ 28 h 58"/>
                <a:gd name="T36" fmla="*/ 9 w 58"/>
                <a:gd name="T37" fmla="*/ 29 h 58"/>
                <a:gd name="T38" fmla="*/ 12 w 58"/>
                <a:gd name="T39" fmla="*/ 30 h 58"/>
                <a:gd name="T40" fmla="*/ 14 w 58"/>
                <a:gd name="T41" fmla="*/ 30 h 58"/>
                <a:gd name="T42" fmla="*/ 18 w 58"/>
                <a:gd name="T43" fmla="*/ 30 h 58"/>
                <a:gd name="T44" fmla="*/ 21 w 58"/>
                <a:gd name="T45" fmla="*/ 29 h 58"/>
                <a:gd name="T46" fmla="*/ 24 w 58"/>
                <a:gd name="T47" fmla="*/ 28 h 58"/>
                <a:gd name="T48" fmla="*/ 26 w 58"/>
                <a:gd name="T49" fmla="*/ 26 h 58"/>
                <a:gd name="T50" fmla="*/ 28 w 58"/>
                <a:gd name="T51" fmla="*/ 24 h 58"/>
                <a:gd name="T52" fmla="*/ 29 w 58"/>
                <a:gd name="T53" fmla="*/ 21 h 58"/>
                <a:gd name="T54" fmla="*/ 30 w 58"/>
                <a:gd name="T55" fmla="*/ 18 h 58"/>
                <a:gd name="T56" fmla="*/ 30 w 58"/>
                <a:gd name="T57" fmla="*/ 14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93" name="Freeform 127">
              <a:extLst>
                <a:ext uri="{FF2B5EF4-FFF2-40B4-BE49-F238E27FC236}">
                  <a16:creationId xmlns:a16="http://schemas.microsoft.com/office/drawing/2014/main" id="{EA7B94C4-C4B4-4BB0-9C8A-8DD832293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7 w 29"/>
                <a:gd name="T1" fmla="*/ 14 h 28"/>
                <a:gd name="T2" fmla="*/ 6 w 29"/>
                <a:gd name="T3" fmla="*/ 14 h 28"/>
                <a:gd name="T4" fmla="*/ 5 w 29"/>
                <a:gd name="T5" fmla="*/ 14 h 28"/>
                <a:gd name="T6" fmla="*/ 3 w 29"/>
                <a:gd name="T7" fmla="*/ 13 h 28"/>
                <a:gd name="T8" fmla="*/ 2 w 29"/>
                <a:gd name="T9" fmla="*/ 12 h 28"/>
                <a:gd name="T10" fmla="*/ 1 w 29"/>
                <a:gd name="T11" fmla="*/ 11 h 28"/>
                <a:gd name="T12" fmla="*/ 1 w 29"/>
                <a:gd name="T13" fmla="*/ 10 h 28"/>
                <a:gd name="T14" fmla="*/ 0 w 29"/>
                <a:gd name="T15" fmla="*/ 9 h 28"/>
                <a:gd name="T16" fmla="*/ 0 w 29"/>
                <a:gd name="T17" fmla="*/ 7 h 28"/>
                <a:gd name="T18" fmla="*/ 0 w 29"/>
                <a:gd name="T19" fmla="*/ 6 h 28"/>
                <a:gd name="T20" fmla="*/ 1 w 29"/>
                <a:gd name="T21" fmla="*/ 4 h 28"/>
                <a:gd name="T22" fmla="*/ 1 w 29"/>
                <a:gd name="T23" fmla="*/ 3 h 28"/>
                <a:gd name="T24" fmla="*/ 2 w 29"/>
                <a:gd name="T25" fmla="*/ 2 h 28"/>
                <a:gd name="T26" fmla="*/ 3 w 29"/>
                <a:gd name="T27" fmla="*/ 1 h 28"/>
                <a:gd name="T28" fmla="*/ 5 w 29"/>
                <a:gd name="T29" fmla="*/ 1 h 28"/>
                <a:gd name="T30" fmla="*/ 6 w 29"/>
                <a:gd name="T31" fmla="*/ 0 h 28"/>
                <a:gd name="T32" fmla="*/ 7 w 29"/>
                <a:gd name="T33" fmla="*/ 0 h 28"/>
                <a:gd name="T34" fmla="*/ 9 w 29"/>
                <a:gd name="T35" fmla="*/ 0 h 28"/>
                <a:gd name="T36" fmla="*/ 10 w 29"/>
                <a:gd name="T37" fmla="*/ 1 h 28"/>
                <a:gd name="T38" fmla="*/ 12 w 29"/>
                <a:gd name="T39" fmla="*/ 1 h 28"/>
                <a:gd name="T40" fmla="*/ 13 w 29"/>
                <a:gd name="T41" fmla="*/ 2 h 28"/>
                <a:gd name="T42" fmla="*/ 13 w 29"/>
                <a:gd name="T43" fmla="*/ 3 h 28"/>
                <a:gd name="T44" fmla="*/ 14 w 29"/>
                <a:gd name="T45" fmla="*/ 4 h 28"/>
                <a:gd name="T46" fmla="*/ 14 w 29"/>
                <a:gd name="T47" fmla="*/ 6 h 28"/>
                <a:gd name="T48" fmla="*/ 14 w 29"/>
                <a:gd name="T49" fmla="*/ 7 h 28"/>
                <a:gd name="T50" fmla="*/ 14 w 29"/>
                <a:gd name="T51" fmla="*/ 10 h 28"/>
                <a:gd name="T52" fmla="*/ 13 w 29"/>
                <a:gd name="T53" fmla="*/ 12 h 28"/>
                <a:gd name="T54" fmla="*/ 10 w 29"/>
                <a:gd name="T55" fmla="*/ 14 h 28"/>
                <a:gd name="T56" fmla="*/ 7 w 29"/>
                <a:gd name="T57" fmla="*/ 1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94" name="Freeform 128">
              <a:extLst>
                <a:ext uri="{FF2B5EF4-FFF2-40B4-BE49-F238E27FC236}">
                  <a16:creationId xmlns:a16="http://schemas.microsoft.com/office/drawing/2014/main" id="{5A267843-B94B-4A7B-A8FA-0A630528C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6 h 60"/>
                <a:gd name="T8" fmla="*/ 25 w 60"/>
                <a:gd name="T9" fmla="*/ 4 h 60"/>
                <a:gd name="T10" fmla="*/ 23 w 60"/>
                <a:gd name="T11" fmla="*/ 2 h 60"/>
                <a:gd name="T12" fmla="*/ 21 w 60"/>
                <a:gd name="T13" fmla="*/ 1 h 60"/>
                <a:gd name="T14" fmla="*/ 18 w 60"/>
                <a:gd name="T15" fmla="*/ 0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4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5 w 60"/>
                <a:gd name="T33" fmla="*/ 25 h 60"/>
                <a:gd name="T34" fmla="*/ 7 w 60"/>
                <a:gd name="T35" fmla="*/ 27 h 60"/>
                <a:gd name="T36" fmla="*/ 9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7 h 60"/>
                <a:gd name="T48" fmla="*/ 25 w 60"/>
                <a:gd name="T49" fmla="*/ 25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95" name="Freeform 129">
              <a:extLst>
                <a:ext uri="{FF2B5EF4-FFF2-40B4-BE49-F238E27FC236}">
                  <a16:creationId xmlns:a16="http://schemas.microsoft.com/office/drawing/2014/main" id="{D5738A20-C6E3-42B8-BA44-152D6AB28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8 w 30"/>
                <a:gd name="T1" fmla="*/ 15 h 28"/>
                <a:gd name="T2" fmla="*/ 6 w 30"/>
                <a:gd name="T3" fmla="*/ 15 h 28"/>
                <a:gd name="T4" fmla="*/ 5 w 30"/>
                <a:gd name="T5" fmla="*/ 14 h 28"/>
                <a:gd name="T6" fmla="*/ 4 w 30"/>
                <a:gd name="T7" fmla="*/ 14 h 28"/>
                <a:gd name="T8" fmla="*/ 2 w 30"/>
                <a:gd name="T9" fmla="*/ 13 h 28"/>
                <a:gd name="T10" fmla="*/ 1 w 30"/>
                <a:gd name="T11" fmla="*/ 12 h 28"/>
                <a:gd name="T12" fmla="*/ 1 w 30"/>
                <a:gd name="T13" fmla="*/ 10 h 28"/>
                <a:gd name="T14" fmla="*/ 0 w 30"/>
                <a:gd name="T15" fmla="*/ 9 h 28"/>
                <a:gd name="T16" fmla="*/ 0 w 30"/>
                <a:gd name="T17" fmla="*/ 8 h 28"/>
                <a:gd name="T18" fmla="*/ 0 w 30"/>
                <a:gd name="T19" fmla="*/ 6 h 28"/>
                <a:gd name="T20" fmla="*/ 1 w 30"/>
                <a:gd name="T21" fmla="*/ 5 h 28"/>
                <a:gd name="T22" fmla="*/ 1 w 30"/>
                <a:gd name="T23" fmla="*/ 4 h 28"/>
                <a:gd name="T24" fmla="*/ 2 w 30"/>
                <a:gd name="T25" fmla="*/ 2 h 28"/>
                <a:gd name="T26" fmla="*/ 4 w 30"/>
                <a:gd name="T27" fmla="*/ 1 h 28"/>
                <a:gd name="T28" fmla="*/ 5 w 30"/>
                <a:gd name="T29" fmla="*/ 1 h 28"/>
                <a:gd name="T30" fmla="*/ 6 w 30"/>
                <a:gd name="T31" fmla="*/ 0 h 28"/>
                <a:gd name="T32" fmla="*/ 8 w 30"/>
                <a:gd name="T33" fmla="*/ 0 h 28"/>
                <a:gd name="T34" fmla="*/ 9 w 30"/>
                <a:gd name="T35" fmla="*/ 0 h 28"/>
                <a:gd name="T36" fmla="*/ 10 w 30"/>
                <a:gd name="T37" fmla="*/ 1 h 28"/>
                <a:gd name="T38" fmla="*/ 12 w 30"/>
                <a:gd name="T39" fmla="*/ 1 h 28"/>
                <a:gd name="T40" fmla="*/ 13 w 30"/>
                <a:gd name="T41" fmla="*/ 2 h 28"/>
                <a:gd name="T42" fmla="*/ 13 w 30"/>
                <a:gd name="T43" fmla="*/ 4 h 28"/>
                <a:gd name="T44" fmla="*/ 15 w 30"/>
                <a:gd name="T45" fmla="*/ 5 h 28"/>
                <a:gd name="T46" fmla="*/ 15 w 30"/>
                <a:gd name="T47" fmla="*/ 6 h 28"/>
                <a:gd name="T48" fmla="*/ 15 w 30"/>
                <a:gd name="T49" fmla="*/ 8 h 28"/>
                <a:gd name="T50" fmla="*/ 15 w 30"/>
                <a:gd name="T51" fmla="*/ 11 h 28"/>
                <a:gd name="T52" fmla="*/ 13 w 30"/>
                <a:gd name="T53" fmla="*/ 13 h 28"/>
                <a:gd name="T54" fmla="*/ 10 w 30"/>
                <a:gd name="T55" fmla="*/ 14 h 28"/>
                <a:gd name="T56" fmla="*/ 8 w 30"/>
                <a:gd name="T57" fmla="*/ 15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96" name="Freeform 130">
              <a:extLst>
                <a:ext uri="{FF2B5EF4-FFF2-40B4-BE49-F238E27FC236}">
                  <a16:creationId xmlns:a16="http://schemas.microsoft.com/office/drawing/2014/main" id="{324F97CE-E0E5-4BA7-BDDF-AF9110999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29 w 59"/>
                <a:gd name="T3" fmla="*/ 13 h 60"/>
                <a:gd name="T4" fmla="*/ 29 w 59"/>
                <a:gd name="T5" fmla="*/ 10 h 60"/>
                <a:gd name="T6" fmla="*/ 27 w 59"/>
                <a:gd name="T7" fmla="*/ 7 h 60"/>
                <a:gd name="T8" fmla="*/ 25 w 59"/>
                <a:gd name="T9" fmla="*/ 5 h 60"/>
                <a:gd name="T10" fmla="*/ 23 w 59"/>
                <a:gd name="T11" fmla="*/ 3 h 60"/>
                <a:gd name="T12" fmla="*/ 21 w 59"/>
                <a:gd name="T13" fmla="*/ 2 h 60"/>
                <a:gd name="T14" fmla="*/ 18 w 59"/>
                <a:gd name="T15" fmla="*/ 1 h 60"/>
                <a:gd name="T16" fmla="*/ 15 w 59"/>
                <a:gd name="T17" fmla="*/ 0 h 60"/>
                <a:gd name="T18" fmla="*/ 9 w 59"/>
                <a:gd name="T19" fmla="*/ 2 h 60"/>
                <a:gd name="T20" fmla="*/ 5 w 59"/>
                <a:gd name="T21" fmla="*/ 5 h 60"/>
                <a:gd name="T22" fmla="*/ 1 w 59"/>
                <a:gd name="T23" fmla="*/ 10 h 60"/>
                <a:gd name="T24" fmla="*/ 0 w 59"/>
                <a:gd name="T25" fmla="*/ 15 h 60"/>
                <a:gd name="T26" fmla="*/ 1 w 59"/>
                <a:gd name="T27" fmla="*/ 18 h 60"/>
                <a:gd name="T28" fmla="*/ 1 w 59"/>
                <a:gd name="T29" fmla="*/ 21 h 60"/>
                <a:gd name="T30" fmla="*/ 3 w 59"/>
                <a:gd name="T31" fmla="*/ 24 h 60"/>
                <a:gd name="T32" fmla="*/ 5 w 59"/>
                <a:gd name="T33" fmla="*/ 26 h 60"/>
                <a:gd name="T34" fmla="*/ 7 w 59"/>
                <a:gd name="T35" fmla="*/ 28 h 60"/>
                <a:gd name="T36" fmla="*/ 9 w 59"/>
                <a:gd name="T37" fmla="*/ 29 h 60"/>
                <a:gd name="T38" fmla="*/ 12 w 59"/>
                <a:gd name="T39" fmla="*/ 30 h 60"/>
                <a:gd name="T40" fmla="*/ 15 w 59"/>
                <a:gd name="T41" fmla="*/ 30 h 60"/>
                <a:gd name="T42" fmla="*/ 18 w 59"/>
                <a:gd name="T43" fmla="*/ 30 h 60"/>
                <a:gd name="T44" fmla="*/ 21 w 59"/>
                <a:gd name="T45" fmla="*/ 29 h 60"/>
                <a:gd name="T46" fmla="*/ 23 w 59"/>
                <a:gd name="T47" fmla="*/ 28 h 60"/>
                <a:gd name="T48" fmla="*/ 25 w 59"/>
                <a:gd name="T49" fmla="*/ 26 h 60"/>
                <a:gd name="T50" fmla="*/ 27 w 59"/>
                <a:gd name="T51" fmla="*/ 24 h 60"/>
                <a:gd name="T52" fmla="*/ 29 w 59"/>
                <a:gd name="T53" fmla="*/ 21 h 60"/>
                <a:gd name="T54" fmla="*/ 29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97" name="Freeform 131">
              <a:extLst>
                <a:ext uri="{FF2B5EF4-FFF2-40B4-BE49-F238E27FC236}">
                  <a16:creationId xmlns:a16="http://schemas.microsoft.com/office/drawing/2014/main" id="{BC792F2D-D27F-438D-A55D-952741089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1 h 30"/>
                <a:gd name="T14" fmla="*/ 0 w 30"/>
                <a:gd name="T15" fmla="*/ 10 h 30"/>
                <a:gd name="T16" fmla="*/ 0 w 30"/>
                <a:gd name="T17" fmla="*/ 8 h 30"/>
                <a:gd name="T18" fmla="*/ 0 w 30"/>
                <a:gd name="T19" fmla="*/ 7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7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98" name="Freeform 132">
              <a:extLst>
                <a:ext uri="{FF2B5EF4-FFF2-40B4-BE49-F238E27FC236}">
                  <a16:creationId xmlns:a16="http://schemas.microsoft.com/office/drawing/2014/main" id="{4A95F2C0-85A2-4227-9E96-FAD22B64C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5 w 60"/>
                <a:gd name="T21" fmla="*/ 5 h 60"/>
                <a:gd name="T22" fmla="*/ 2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2 w 60"/>
                <a:gd name="T29" fmla="*/ 21 h 60"/>
                <a:gd name="T30" fmla="*/ 3 w 60"/>
                <a:gd name="T31" fmla="*/ 23 h 60"/>
                <a:gd name="T32" fmla="*/ 5 w 60"/>
                <a:gd name="T33" fmla="*/ 26 h 60"/>
                <a:gd name="T34" fmla="*/ 7 w 60"/>
                <a:gd name="T35" fmla="*/ 27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7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99" name="Freeform 133">
              <a:extLst>
                <a:ext uri="{FF2B5EF4-FFF2-40B4-BE49-F238E27FC236}">
                  <a16:creationId xmlns:a16="http://schemas.microsoft.com/office/drawing/2014/main" id="{23908A78-EE39-4F2F-BCFC-F61572AD1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3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2 h 30"/>
                <a:gd name="T26" fmla="*/ 4 w 30"/>
                <a:gd name="T27" fmla="*/ 1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1 h 30"/>
                <a:gd name="T40" fmla="*/ 13 w 30"/>
                <a:gd name="T41" fmla="*/ 2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00" name="Freeform 134">
              <a:extLst>
                <a:ext uri="{FF2B5EF4-FFF2-40B4-BE49-F238E27FC236}">
                  <a16:creationId xmlns:a16="http://schemas.microsoft.com/office/drawing/2014/main" id="{E10540EF-429C-41CB-A5D1-747762177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9 h 59"/>
                <a:gd name="T6" fmla="*/ 28 w 60"/>
                <a:gd name="T7" fmla="*/ 7 h 59"/>
                <a:gd name="T8" fmla="*/ 26 w 60"/>
                <a:gd name="T9" fmla="*/ 5 h 59"/>
                <a:gd name="T10" fmla="*/ 24 w 60"/>
                <a:gd name="T11" fmla="*/ 3 h 59"/>
                <a:gd name="T12" fmla="*/ 21 w 60"/>
                <a:gd name="T13" fmla="*/ 1 h 59"/>
                <a:gd name="T14" fmla="*/ 18 w 60"/>
                <a:gd name="T15" fmla="*/ 1 h 59"/>
                <a:gd name="T16" fmla="*/ 15 w 60"/>
                <a:gd name="T17" fmla="*/ 0 h 59"/>
                <a:gd name="T18" fmla="*/ 10 w 60"/>
                <a:gd name="T19" fmla="*/ 1 h 59"/>
                <a:gd name="T20" fmla="*/ 5 w 60"/>
                <a:gd name="T21" fmla="*/ 5 h 59"/>
                <a:gd name="T22" fmla="*/ 2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2 w 60"/>
                <a:gd name="T29" fmla="*/ 21 h 59"/>
                <a:gd name="T30" fmla="*/ 3 w 60"/>
                <a:gd name="T31" fmla="*/ 24 h 59"/>
                <a:gd name="T32" fmla="*/ 5 w 60"/>
                <a:gd name="T33" fmla="*/ 26 h 59"/>
                <a:gd name="T34" fmla="*/ 7 w 60"/>
                <a:gd name="T35" fmla="*/ 28 h 59"/>
                <a:gd name="T36" fmla="*/ 10 w 60"/>
                <a:gd name="T37" fmla="*/ 29 h 59"/>
                <a:gd name="T38" fmla="*/ 13 w 60"/>
                <a:gd name="T39" fmla="*/ 29 h 59"/>
                <a:gd name="T40" fmla="*/ 15 w 60"/>
                <a:gd name="T41" fmla="*/ 30 h 59"/>
                <a:gd name="T42" fmla="*/ 18 w 60"/>
                <a:gd name="T43" fmla="*/ 29 h 59"/>
                <a:gd name="T44" fmla="*/ 21 w 60"/>
                <a:gd name="T45" fmla="*/ 29 h 59"/>
                <a:gd name="T46" fmla="*/ 24 w 60"/>
                <a:gd name="T47" fmla="*/ 28 h 59"/>
                <a:gd name="T48" fmla="*/ 26 w 60"/>
                <a:gd name="T49" fmla="*/ 26 h 59"/>
                <a:gd name="T50" fmla="*/ 28 w 60"/>
                <a:gd name="T51" fmla="*/ 24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01" name="Freeform 135">
              <a:extLst>
                <a:ext uri="{FF2B5EF4-FFF2-40B4-BE49-F238E27FC236}">
                  <a16:creationId xmlns:a16="http://schemas.microsoft.com/office/drawing/2014/main" id="{1632623A-9C1A-4398-9C56-DD5137F25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8 w 30"/>
                <a:gd name="T1" fmla="*/ 15 h 29"/>
                <a:gd name="T2" fmla="*/ 7 w 30"/>
                <a:gd name="T3" fmla="*/ 15 h 29"/>
                <a:gd name="T4" fmla="*/ 6 w 30"/>
                <a:gd name="T5" fmla="*/ 14 h 29"/>
                <a:gd name="T6" fmla="*/ 4 w 30"/>
                <a:gd name="T7" fmla="*/ 14 h 29"/>
                <a:gd name="T8" fmla="*/ 3 w 30"/>
                <a:gd name="T9" fmla="*/ 13 h 29"/>
                <a:gd name="T10" fmla="*/ 2 w 30"/>
                <a:gd name="T11" fmla="*/ 12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8 h 29"/>
                <a:gd name="T18" fmla="*/ 0 w 30"/>
                <a:gd name="T19" fmla="*/ 6 h 29"/>
                <a:gd name="T20" fmla="*/ 1 w 30"/>
                <a:gd name="T21" fmla="*/ 5 h 29"/>
                <a:gd name="T22" fmla="*/ 2 w 30"/>
                <a:gd name="T23" fmla="*/ 3 h 29"/>
                <a:gd name="T24" fmla="*/ 3 w 30"/>
                <a:gd name="T25" fmla="*/ 2 h 29"/>
                <a:gd name="T26" fmla="*/ 4 w 30"/>
                <a:gd name="T27" fmla="*/ 2 h 29"/>
                <a:gd name="T28" fmla="*/ 6 w 30"/>
                <a:gd name="T29" fmla="*/ 1 h 29"/>
                <a:gd name="T30" fmla="*/ 7 w 30"/>
                <a:gd name="T31" fmla="*/ 0 h 29"/>
                <a:gd name="T32" fmla="*/ 8 w 30"/>
                <a:gd name="T33" fmla="*/ 0 h 29"/>
                <a:gd name="T34" fmla="*/ 10 w 30"/>
                <a:gd name="T35" fmla="*/ 0 h 29"/>
                <a:gd name="T36" fmla="*/ 11 w 30"/>
                <a:gd name="T37" fmla="*/ 1 h 29"/>
                <a:gd name="T38" fmla="*/ 12 w 30"/>
                <a:gd name="T39" fmla="*/ 2 h 29"/>
                <a:gd name="T40" fmla="*/ 13 w 30"/>
                <a:gd name="T41" fmla="*/ 2 h 29"/>
                <a:gd name="T42" fmla="*/ 14 w 30"/>
                <a:gd name="T43" fmla="*/ 3 h 29"/>
                <a:gd name="T44" fmla="*/ 15 w 30"/>
                <a:gd name="T45" fmla="*/ 5 h 29"/>
                <a:gd name="T46" fmla="*/ 15 w 30"/>
                <a:gd name="T47" fmla="*/ 6 h 29"/>
                <a:gd name="T48" fmla="*/ 15 w 30"/>
                <a:gd name="T49" fmla="*/ 8 h 29"/>
                <a:gd name="T50" fmla="*/ 15 w 30"/>
                <a:gd name="T51" fmla="*/ 10 h 29"/>
                <a:gd name="T52" fmla="*/ 13 w 30"/>
                <a:gd name="T53" fmla="*/ 13 h 29"/>
                <a:gd name="T54" fmla="*/ 11 w 30"/>
                <a:gd name="T55" fmla="*/ 14 h 29"/>
                <a:gd name="T56" fmla="*/ 8 w 30"/>
                <a:gd name="T57" fmla="*/ 1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02" name="Freeform 136">
              <a:extLst>
                <a:ext uri="{FF2B5EF4-FFF2-40B4-BE49-F238E27FC236}">
                  <a16:creationId xmlns:a16="http://schemas.microsoft.com/office/drawing/2014/main" id="{FF1210B7-75AD-4F68-B76D-2E1315062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30 w 59"/>
                <a:gd name="T1" fmla="*/ 15 h 60"/>
                <a:gd name="T2" fmla="*/ 30 w 59"/>
                <a:gd name="T3" fmla="*/ 12 h 60"/>
                <a:gd name="T4" fmla="*/ 29 w 59"/>
                <a:gd name="T5" fmla="*/ 9 h 60"/>
                <a:gd name="T6" fmla="*/ 28 w 59"/>
                <a:gd name="T7" fmla="*/ 6 h 60"/>
                <a:gd name="T8" fmla="*/ 26 w 59"/>
                <a:gd name="T9" fmla="*/ 4 h 60"/>
                <a:gd name="T10" fmla="*/ 24 w 59"/>
                <a:gd name="T11" fmla="*/ 2 h 60"/>
                <a:gd name="T12" fmla="*/ 21 w 59"/>
                <a:gd name="T13" fmla="*/ 1 h 60"/>
                <a:gd name="T14" fmla="*/ 18 w 59"/>
                <a:gd name="T15" fmla="*/ 0 h 60"/>
                <a:gd name="T16" fmla="*/ 15 w 59"/>
                <a:gd name="T17" fmla="*/ 0 h 60"/>
                <a:gd name="T18" fmla="*/ 10 w 59"/>
                <a:gd name="T19" fmla="*/ 1 h 60"/>
                <a:gd name="T20" fmla="*/ 5 w 59"/>
                <a:gd name="T21" fmla="*/ 4 h 60"/>
                <a:gd name="T22" fmla="*/ 2 w 59"/>
                <a:gd name="T23" fmla="*/ 9 h 60"/>
                <a:gd name="T24" fmla="*/ 0 w 59"/>
                <a:gd name="T25" fmla="*/ 15 h 60"/>
                <a:gd name="T26" fmla="*/ 0 w 59"/>
                <a:gd name="T27" fmla="*/ 18 h 60"/>
                <a:gd name="T28" fmla="*/ 2 w 59"/>
                <a:gd name="T29" fmla="*/ 21 h 60"/>
                <a:gd name="T30" fmla="*/ 3 w 59"/>
                <a:gd name="T31" fmla="*/ 23 h 60"/>
                <a:gd name="T32" fmla="*/ 5 w 59"/>
                <a:gd name="T33" fmla="*/ 25 h 60"/>
                <a:gd name="T34" fmla="*/ 7 w 59"/>
                <a:gd name="T35" fmla="*/ 27 h 60"/>
                <a:gd name="T36" fmla="*/ 10 w 59"/>
                <a:gd name="T37" fmla="*/ 29 h 60"/>
                <a:gd name="T38" fmla="*/ 13 w 59"/>
                <a:gd name="T39" fmla="*/ 29 h 60"/>
                <a:gd name="T40" fmla="*/ 15 w 59"/>
                <a:gd name="T41" fmla="*/ 30 h 60"/>
                <a:gd name="T42" fmla="*/ 18 w 59"/>
                <a:gd name="T43" fmla="*/ 29 h 60"/>
                <a:gd name="T44" fmla="*/ 21 w 59"/>
                <a:gd name="T45" fmla="*/ 29 h 60"/>
                <a:gd name="T46" fmla="*/ 24 w 59"/>
                <a:gd name="T47" fmla="*/ 27 h 60"/>
                <a:gd name="T48" fmla="*/ 26 w 59"/>
                <a:gd name="T49" fmla="*/ 25 h 60"/>
                <a:gd name="T50" fmla="*/ 28 w 59"/>
                <a:gd name="T51" fmla="*/ 23 h 60"/>
                <a:gd name="T52" fmla="*/ 29 w 59"/>
                <a:gd name="T53" fmla="*/ 21 h 60"/>
                <a:gd name="T54" fmla="*/ 30 w 59"/>
                <a:gd name="T55" fmla="*/ 18 h 60"/>
                <a:gd name="T56" fmla="*/ 30 w 59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03" name="Freeform 137">
              <a:extLst>
                <a:ext uri="{FF2B5EF4-FFF2-40B4-BE49-F238E27FC236}">
                  <a16:creationId xmlns:a16="http://schemas.microsoft.com/office/drawing/2014/main" id="{0693E7EF-DC6B-41B1-9317-5B1DFB91C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7 w 29"/>
                <a:gd name="T1" fmla="*/ 15 h 28"/>
                <a:gd name="T2" fmla="*/ 6 w 29"/>
                <a:gd name="T3" fmla="*/ 15 h 28"/>
                <a:gd name="T4" fmla="*/ 5 w 29"/>
                <a:gd name="T5" fmla="*/ 14 h 28"/>
                <a:gd name="T6" fmla="*/ 3 w 29"/>
                <a:gd name="T7" fmla="*/ 14 h 28"/>
                <a:gd name="T8" fmla="*/ 2 w 29"/>
                <a:gd name="T9" fmla="*/ 13 h 28"/>
                <a:gd name="T10" fmla="*/ 1 w 29"/>
                <a:gd name="T11" fmla="*/ 12 h 28"/>
                <a:gd name="T12" fmla="*/ 1 w 29"/>
                <a:gd name="T13" fmla="*/ 10 h 28"/>
                <a:gd name="T14" fmla="*/ 0 w 29"/>
                <a:gd name="T15" fmla="*/ 9 h 28"/>
                <a:gd name="T16" fmla="*/ 0 w 29"/>
                <a:gd name="T17" fmla="*/ 8 h 28"/>
                <a:gd name="T18" fmla="*/ 0 w 29"/>
                <a:gd name="T19" fmla="*/ 6 h 28"/>
                <a:gd name="T20" fmla="*/ 1 w 29"/>
                <a:gd name="T21" fmla="*/ 5 h 28"/>
                <a:gd name="T22" fmla="*/ 1 w 29"/>
                <a:gd name="T23" fmla="*/ 4 h 28"/>
                <a:gd name="T24" fmla="*/ 2 w 29"/>
                <a:gd name="T25" fmla="*/ 2 h 28"/>
                <a:gd name="T26" fmla="*/ 3 w 29"/>
                <a:gd name="T27" fmla="*/ 1 h 28"/>
                <a:gd name="T28" fmla="*/ 5 w 29"/>
                <a:gd name="T29" fmla="*/ 1 h 28"/>
                <a:gd name="T30" fmla="*/ 6 w 29"/>
                <a:gd name="T31" fmla="*/ 0 h 28"/>
                <a:gd name="T32" fmla="*/ 7 w 29"/>
                <a:gd name="T33" fmla="*/ 0 h 28"/>
                <a:gd name="T34" fmla="*/ 9 w 29"/>
                <a:gd name="T35" fmla="*/ 0 h 28"/>
                <a:gd name="T36" fmla="*/ 10 w 29"/>
                <a:gd name="T37" fmla="*/ 1 h 28"/>
                <a:gd name="T38" fmla="*/ 11 w 29"/>
                <a:gd name="T39" fmla="*/ 1 h 28"/>
                <a:gd name="T40" fmla="*/ 13 w 29"/>
                <a:gd name="T41" fmla="*/ 2 h 28"/>
                <a:gd name="T42" fmla="*/ 13 w 29"/>
                <a:gd name="T43" fmla="*/ 4 h 28"/>
                <a:gd name="T44" fmla="*/ 14 w 29"/>
                <a:gd name="T45" fmla="*/ 5 h 28"/>
                <a:gd name="T46" fmla="*/ 14 w 29"/>
                <a:gd name="T47" fmla="*/ 6 h 28"/>
                <a:gd name="T48" fmla="*/ 14 w 29"/>
                <a:gd name="T49" fmla="*/ 8 h 28"/>
                <a:gd name="T50" fmla="*/ 14 w 29"/>
                <a:gd name="T51" fmla="*/ 11 h 28"/>
                <a:gd name="T52" fmla="*/ 13 w 29"/>
                <a:gd name="T53" fmla="*/ 13 h 28"/>
                <a:gd name="T54" fmla="*/ 10 w 29"/>
                <a:gd name="T55" fmla="*/ 14 h 28"/>
                <a:gd name="T56" fmla="*/ 7 w 29"/>
                <a:gd name="T57" fmla="*/ 15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04" name="Freeform 138">
              <a:extLst>
                <a:ext uri="{FF2B5EF4-FFF2-40B4-BE49-F238E27FC236}">
                  <a16:creationId xmlns:a16="http://schemas.microsoft.com/office/drawing/2014/main" id="{BC5FE7FC-C5AE-4F86-8B09-EFB93E842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10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05" name="Freeform 139">
              <a:extLst>
                <a:ext uri="{FF2B5EF4-FFF2-40B4-BE49-F238E27FC236}">
                  <a16:creationId xmlns:a16="http://schemas.microsoft.com/office/drawing/2014/main" id="{632063D6-F04E-4C30-AA2B-507D8523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10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0 h 30"/>
                <a:gd name="T52" fmla="*/ 13 w 30"/>
                <a:gd name="T53" fmla="*/ 13 h 30"/>
                <a:gd name="T54" fmla="*/ 11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06" name="Freeform 140">
              <a:extLst>
                <a:ext uri="{FF2B5EF4-FFF2-40B4-BE49-F238E27FC236}">
                  <a16:creationId xmlns:a16="http://schemas.microsoft.com/office/drawing/2014/main" id="{AC118257-9A5F-401D-84D3-88CE5C2C5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5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1 h 60"/>
                <a:gd name="T16" fmla="*/ 15 w 60"/>
                <a:gd name="T17" fmla="*/ 0 h 60"/>
                <a:gd name="T18" fmla="*/ 10 w 60"/>
                <a:gd name="T19" fmla="*/ 2 h 60"/>
                <a:gd name="T20" fmla="*/ 5 w 60"/>
                <a:gd name="T21" fmla="*/ 5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3 h 60"/>
                <a:gd name="T32" fmla="*/ 4 w 60"/>
                <a:gd name="T33" fmla="*/ 26 h 60"/>
                <a:gd name="T34" fmla="*/ 7 w 60"/>
                <a:gd name="T35" fmla="*/ 28 h 60"/>
                <a:gd name="T36" fmla="*/ 10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3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07" name="Freeform 141">
              <a:extLst>
                <a:ext uri="{FF2B5EF4-FFF2-40B4-BE49-F238E27FC236}">
                  <a16:creationId xmlns:a16="http://schemas.microsoft.com/office/drawing/2014/main" id="{3C28809D-8B43-4F47-9E3B-8E7B61907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1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1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08" name="Freeform 142">
              <a:extLst>
                <a:ext uri="{FF2B5EF4-FFF2-40B4-BE49-F238E27FC236}">
                  <a16:creationId xmlns:a16="http://schemas.microsoft.com/office/drawing/2014/main" id="{7607E656-A141-490A-99B6-5B44A2CD5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30 w 58"/>
                <a:gd name="T1" fmla="*/ 15 h 59"/>
                <a:gd name="T2" fmla="*/ 30 w 58"/>
                <a:gd name="T3" fmla="*/ 12 h 59"/>
                <a:gd name="T4" fmla="*/ 29 w 58"/>
                <a:gd name="T5" fmla="*/ 10 h 59"/>
                <a:gd name="T6" fmla="*/ 28 w 58"/>
                <a:gd name="T7" fmla="*/ 7 h 59"/>
                <a:gd name="T8" fmla="*/ 26 w 58"/>
                <a:gd name="T9" fmla="*/ 5 h 59"/>
                <a:gd name="T10" fmla="*/ 24 w 58"/>
                <a:gd name="T11" fmla="*/ 3 h 59"/>
                <a:gd name="T12" fmla="*/ 21 w 58"/>
                <a:gd name="T13" fmla="*/ 2 h 59"/>
                <a:gd name="T14" fmla="*/ 18 w 58"/>
                <a:gd name="T15" fmla="*/ 0 h 59"/>
                <a:gd name="T16" fmla="*/ 14 w 58"/>
                <a:gd name="T17" fmla="*/ 0 h 59"/>
                <a:gd name="T18" fmla="*/ 9 w 58"/>
                <a:gd name="T19" fmla="*/ 2 h 59"/>
                <a:gd name="T20" fmla="*/ 4 w 58"/>
                <a:gd name="T21" fmla="*/ 5 h 59"/>
                <a:gd name="T22" fmla="*/ 1 w 58"/>
                <a:gd name="T23" fmla="*/ 9 h 59"/>
                <a:gd name="T24" fmla="*/ 0 w 58"/>
                <a:gd name="T25" fmla="*/ 15 h 59"/>
                <a:gd name="T26" fmla="*/ 0 w 58"/>
                <a:gd name="T27" fmla="*/ 18 h 59"/>
                <a:gd name="T28" fmla="*/ 1 w 58"/>
                <a:gd name="T29" fmla="*/ 21 h 59"/>
                <a:gd name="T30" fmla="*/ 2 w 58"/>
                <a:gd name="T31" fmla="*/ 24 h 59"/>
                <a:gd name="T32" fmla="*/ 4 w 58"/>
                <a:gd name="T33" fmla="*/ 26 h 59"/>
                <a:gd name="T34" fmla="*/ 6 w 58"/>
                <a:gd name="T35" fmla="*/ 28 h 59"/>
                <a:gd name="T36" fmla="*/ 9 w 58"/>
                <a:gd name="T37" fmla="*/ 29 h 59"/>
                <a:gd name="T38" fmla="*/ 12 w 58"/>
                <a:gd name="T39" fmla="*/ 30 h 59"/>
                <a:gd name="T40" fmla="*/ 14 w 58"/>
                <a:gd name="T41" fmla="*/ 30 h 59"/>
                <a:gd name="T42" fmla="*/ 18 w 58"/>
                <a:gd name="T43" fmla="*/ 30 h 59"/>
                <a:gd name="T44" fmla="*/ 21 w 58"/>
                <a:gd name="T45" fmla="*/ 29 h 59"/>
                <a:gd name="T46" fmla="*/ 24 w 58"/>
                <a:gd name="T47" fmla="*/ 28 h 59"/>
                <a:gd name="T48" fmla="*/ 26 w 58"/>
                <a:gd name="T49" fmla="*/ 26 h 59"/>
                <a:gd name="T50" fmla="*/ 28 w 58"/>
                <a:gd name="T51" fmla="*/ 24 h 59"/>
                <a:gd name="T52" fmla="*/ 29 w 58"/>
                <a:gd name="T53" fmla="*/ 21 h 59"/>
                <a:gd name="T54" fmla="*/ 30 w 58"/>
                <a:gd name="T55" fmla="*/ 18 h 59"/>
                <a:gd name="T56" fmla="*/ 30 w 58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09" name="Freeform 143">
              <a:extLst>
                <a:ext uri="{FF2B5EF4-FFF2-40B4-BE49-F238E27FC236}">
                  <a16:creationId xmlns:a16="http://schemas.microsoft.com/office/drawing/2014/main" id="{5B1AB905-951A-4F17-A866-9F23B8A73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7 w 28"/>
                <a:gd name="T1" fmla="*/ 14 h 29"/>
                <a:gd name="T2" fmla="*/ 6 w 28"/>
                <a:gd name="T3" fmla="*/ 14 h 29"/>
                <a:gd name="T4" fmla="*/ 5 w 28"/>
                <a:gd name="T5" fmla="*/ 14 h 29"/>
                <a:gd name="T6" fmla="*/ 3 w 28"/>
                <a:gd name="T7" fmla="*/ 13 h 29"/>
                <a:gd name="T8" fmla="*/ 2 w 28"/>
                <a:gd name="T9" fmla="*/ 12 h 29"/>
                <a:gd name="T10" fmla="*/ 1 w 28"/>
                <a:gd name="T11" fmla="*/ 11 h 29"/>
                <a:gd name="T12" fmla="*/ 1 w 28"/>
                <a:gd name="T13" fmla="*/ 10 h 29"/>
                <a:gd name="T14" fmla="*/ 0 w 28"/>
                <a:gd name="T15" fmla="*/ 9 h 29"/>
                <a:gd name="T16" fmla="*/ 0 w 28"/>
                <a:gd name="T17" fmla="*/ 7 h 29"/>
                <a:gd name="T18" fmla="*/ 0 w 28"/>
                <a:gd name="T19" fmla="*/ 6 h 29"/>
                <a:gd name="T20" fmla="*/ 1 w 28"/>
                <a:gd name="T21" fmla="*/ 4 h 29"/>
                <a:gd name="T22" fmla="*/ 1 w 28"/>
                <a:gd name="T23" fmla="*/ 3 h 29"/>
                <a:gd name="T24" fmla="*/ 2 w 28"/>
                <a:gd name="T25" fmla="*/ 2 h 29"/>
                <a:gd name="T26" fmla="*/ 3 w 28"/>
                <a:gd name="T27" fmla="*/ 1 h 29"/>
                <a:gd name="T28" fmla="*/ 5 w 28"/>
                <a:gd name="T29" fmla="*/ 1 h 29"/>
                <a:gd name="T30" fmla="*/ 6 w 28"/>
                <a:gd name="T31" fmla="*/ 0 h 29"/>
                <a:gd name="T32" fmla="*/ 7 w 28"/>
                <a:gd name="T33" fmla="*/ 0 h 29"/>
                <a:gd name="T34" fmla="*/ 9 w 28"/>
                <a:gd name="T35" fmla="*/ 0 h 29"/>
                <a:gd name="T36" fmla="*/ 10 w 28"/>
                <a:gd name="T37" fmla="*/ 1 h 29"/>
                <a:gd name="T38" fmla="*/ 12 w 28"/>
                <a:gd name="T39" fmla="*/ 1 h 29"/>
                <a:gd name="T40" fmla="*/ 13 w 28"/>
                <a:gd name="T41" fmla="*/ 2 h 29"/>
                <a:gd name="T42" fmla="*/ 13 w 28"/>
                <a:gd name="T43" fmla="*/ 3 h 29"/>
                <a:gd name="T44" fmla="*/ 14 w 28"/>
                <a:gd name="T45" fmla="*/ 4 h 29"/>
                <a:gd name="T46" fmla="*/ 14 w 28"/>
                <a:gd name="T47" fmla="*/ 6 h 29"/>
                <a:gd name="T48" fmla="*/ 14 w 28"/>
                <a:gd name="T49" fmla="*/ 7 h 29"/>
                <a:gd name="T50" fmla="*/ 14 w 28"/>
                <a:gd name="T51" fmla="*/ 10 h 29"/>
                <a:gd name="T52" fmla="*/ 13 w 28"/>
                <a:gd name="T53" fmla="*/ 12 h 29"/>
                <a:gd name="T54" fmla="*/ 10 w 28"/>
                <a:gd name="T55" fmla="*/ 14 h 29"/>
                <a:gd name="T56" fmla="*/ 7 w 28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0" name="Freeform 144">
              <a:extLst>
                <a:ext uri="{FF2B5EF4-FFF2-40B4-BE49-F238E27FC236}">
                  <a16:creationId xmlns:a16="http://schemas.microsoft.com/office/drawing/2014/main" id="{B47BB153-730E-49ED-858F-0C2BEFD29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30 w 60"/>
                <a:gd name="T1" fmla="*/ 16 h 58"/>
                <a:gd name="T2" fmla="*/ 30 w 60"/>
                <a:gd name="T3" fmla="*/ 12 h 58"/>
                <a:gd name="T4" fmla="*/ 29 w 60"/>
                <a:gd name="T5" fmla="*/ 9 h 58"/>
                <a:gd name="T6" fmla="*/ 27 w 60"/>
                <a:gd name="T7" fmla="*/ 6 h 58"/>
                <a:gd name="T8" fmla="*/ 26 w 60"/>
                <a:gd name="T9" fmla="*/ 4 h 58"/>
                <a:gd name="T10" fmla="*/ 23 w 60"/>
                <a:gd name="T11" fmla="*/ 2 h 58"/>
                <a:gd name="T12" fmla="*/ 21 w 60"/>
                <a:gd name="T13" fmla="*/ 1 h 58"/>
                <a:gd name="T14" fmla="*/ 18 w 60"/>
                <a:gd name="T15" fmla="*/ 0 h 58"/>
                <a:gd name="T16" fmla="*/ 15 w 60"/>
                <a:gd name="T17" fmla="*/ 0 h 58"/>
                <a:gd name="T18" fmla="*/ 9 w 60"/>
                <a:gd name="T19" fmla="*/ 1 h 58"/>
                <a:gd name="T20" fmla="*/ 4 w 60"/>
                <a:gd name="T21" fmla="*/ 4 h 58"/>
                <a:gd name="T22" fmla="*/ 1 w 60"/>
                <a:gd name="T23" fmla="*/ 9 h 58"/>
                <a:gd name="T24" fmla="*/ 0 w 60"/>
                <a:gd name="T25" fmla="*/ 16 h 58"/>
                <a:gd name="T26" fmla="*/ 1 w 60"/>
                <a:gd name="T27" fmla="*/ 18 h 58"/>
                <a:gd name="T28" fmla="*/ 1 w 60"/>
                <a:gd name="T29" fmla="*/ 21 h 58"/>
                <a:gd name="T30" fmla="*/ 2 w 60"/>
                <a:gd name="T31" fmla="*/ 24 h 58"/>
                <a:gd name="T32" fmla="*/ 4 w 60"/>
                <a:gd name="T33" fmla="*/ 26 h 58"/>
                <a:gd name="T34" fmla="*/ 6 w 60"/>
                <a:gd name="T35" fmla="*/ 28 h 58"/>
                <a:gd name="T36" fmla="*/ 9 w 60"/>
                <a:gd name="T37" fmla="*/ 29 h 58"/>
                <a:gd name="T38" fmla="*/ 12 w 60"/>
                <a:gd name="T39" fmla="*/ 30 h 58"/>
                <a:gd name="T40" fmla="*/ 15 w 60"/>
                <a:gd name="T41" fmla="*/ 30 h 58"/>
                <a:gd name="T42" fmla="*/ 18 w 60"/>
                <a:gd name="T43" fmla="*/ 30 h 58"/>
                <a:gd name="T44" fmla="*/ 21 w 60"/>
                <a:gd name="T45" fmla="*/ 29 h 58"/>
                <a:gd name="T46" fmla="*/ 23 w 60"/>
                <a:gd name="T47" fmla="*/ 28 h 58"/>
                <a:gd name="T48" fmla="*/ 26 w 60"/>
                <a:gd name="T49" fmla="*/ 26 h 58"/>
                <a:gd name="T50" fmla="*/ 27 w 60"/>
                <a:gd name="T51" fmla="*/ 24 h 58"/>
                <a:gd name="T52" fmla="*/ 29 w 60"/>
                <a:gd name="T53" fmla="*/ 21 h 58"/>
                <a:gd name="T54" fmla="*/ 30 w 60"/>
                <a:gd name="T55" fmla="*/ 18 h 58"/>
                <a:gd name="T56" fmla="*/ 30 w 60"/>
                <a:gd name="T57" fmla="*/ 16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1" name="Freeform 145">
              <a:extLst>
                <a:ext uri="{FF2B5EF4-FFF2-40B4-BE49-F238E27FC236}">
                  <a16:creationId xmlns:a16="http://schemas.microsoft.com/office/drawing/2014/main" id="{CD09CB29-B2B2-4174-A050-6CBB267ED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8 w 30"/>
                <a:gd name="T1" fmla="*/ 14 h 28"/>
                <a:gd name="T2" fmla="*/ 6 w 30"/>
                <a:gd name="T3" fmla="*/ 14 h 28"/>
                <a:gd name="T4" fmla="*/ 5 w 30"/>
                <a:gd name="T5" fmla="*/ 14 h 28"/>
                <a:gd name="T6" fmla="*/ 4 w 30"/>
                <a:gd name="T7" fmla="*/ 13 h 28"/>
                <a:gd name="T8" fmla="*/ 2 w 30"/>
                <a:gd name="T9" fmla="*/ 13 h 28"/>
                <a:gd name="T10" fmla="*/ 1 w 30"/>
                <a:gd name="T11" fmla="*/ 12 h 28"/>
                <a:gd name="T12" fmla="*/ 1 w 30"/>
                <a:gd name="T13" fmla="*/ 10 h 28"/>
                <a:gd name="T14" fmla="*/ 0 w 30"/>
                <a:gd name="T15" fmla="*/ 9 h 28"/>
                <a:gd name="T16" fmla="*/ 0 w 30"/>
                <a:gd name="T17" fmla="*/ 8 h 28"/>
                <a:gd name="T18" fmla="*/ 0 w 30"/>
                <a:gd name="T19" fmla="*/ 6 h 28"/>
                <a:gd name="T20" fmla="*/ 1 w 30"/>
                <a:gd name="T21" fmla="*/ 5 h 28"/>
                <a:gd name="T22" fmla="*/ 1 w 30"/>
                <a:gd name="T23" fmla="*/ 3 h 28"/>
                <a:gd name="T24" fmla="*/ 2 w 30"/>
                <a:gd name="T25" fmla="*/ 2 h 28"/>
                <a:gd name="T26" fmla="*/ 4 w 30"/>
                <a:gd name="T27" fmla="*/ 1 h 28"/>
                <a:gd name="T28" fmla="*/ 5 w 30"/>
                <a:gd name="T29" fmla="*/ 1 h 28"/>
                <a:gd name="T30" fmla="*/ 6 w 30"/>
                <a:gd name="T31" fmla="*/ 0 h 28"/>
                <a:gd name="T32" fmla="*/ 8 w 30"/>
                <a:gd name="T33" fmla="*/ 0 h 28"/>
                <a:gd name="T34" fmla="*/ 9 w 30"/>
                <a:gd name="T35" fmla="*/ 0 h 28"/>
                <a:gd name="T36" fmla="*/ 11 w 30"/>
                <a:gd name="T37" fmla="*/ 1 h 28"/>
                <a:gd name="T38" fmla="*/ 12 w 30"/>
                <a:gd name="T39" fmla="*/ 1 h 28"/>
                <a:gd name="T40" fmla="*/ 13 w 30"/>
                <a:gd name="T41" fmla="*/ 2 h 28"/>
                <a:gd name="T42" fmla="*/ 13 w 30"/>
                <a:gd name="T43" fmla="*/ 3 h 28"/>
                <a:gd name="T44" fmla="*/ 15 w 30"/>
                <a:gd name="T45" fmla="*/ 5 h 28"/>
                <a:gd name="T46" fmla="*/ 15 w 30"/>
                <a:gd name="T47" fmla="*/ 6 h 28"/>
                <a:gd name="T48" fmla="*/ 15 w 30"/>
                <a:gd name="T49" fmla="*/ 8 h 28"/>
                <a:gd name="T50" fmla="*/ 15 w 30"/>
                <a:gd name="T51" fmla="*/ 10 h 28"/>
                <a:gd name="T52" fmla="*/ 13 w 30"/>
                <a:gd name="T53" fmla="*/ 13 h 28"/>
                <a:gd name="T54" fmla="*/ 11 w 30"/>
                <a:gd name="T55" fmla="*/ 14 h 28"/>
                <a:gd name="T56" fmla="*/ 8 w 30"/>
                <a:gd name="T57" fmla="*/ 1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2" name="Freeform 146">
              <a:extLst>
                <a:ext uri="{FF2B5EF4-FFF2-40B4-BE49-F238E27FC236}">
                  <a16:creationId xmlns:a16="http://schemas.microsoft.com/office/drawing/2014/main" id="{C21931B6-1C16-46AE-9B5C-A2CF2BD63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30 w 60"/>
                <a:gd name="T1" fmla="*/ 15 h 59"/>
                <a:gd name="T2" fmla="*/ 30 w 60"/>
                <a:gd name="T3" fmla="*/ 12 h 59"/>
                <a:gd name="T4" fmla="*/ 29 w 60"/>
                <a:gd name="T5" fmla="*/ 10 h 59"/>
                <a:gd name="T6" fmla="*/ 27 w 60"/>
                <a:gd name="T7" fmla="*/ 7 h 59"/>
                <a:gd name="T8" fmla="*/ 25 w 60"/>
                <a:gd name="T9" fmla="*/ 5 h 59"/>
                <a:gd name="T10" fmla="*/ 23 w 60"/>
                <a:gd name="T11" fmla="*/ 3 h 59"/>
                <a:gd name="T12" fmla="*/ 21 w 60"/>
                <a:gd name="T13" fmla="*/ 2 h 59"/>
                <a:gd name="T14" fmla="*/ 18 w 60"/>
                <a:gd name="T15" fmla="*/ 0 h 59"/>
                <a:gd name="T16" fmla="*/ 15 w 60"/>
                <a:gd name="T17" fmla="*/ 0 h 59"/>
                <a:gd name="T18" fmla="*/ 9 w 60"/>
                <a:gd name="T19" fmla="*/ 2 h 59"/>
                <a:gd name="T20" fmla="*/ 5 w 60"/>
                <a:gd name="T21" fmla="*/ 5 h 59"/>
                <a:gd name="T22" fmla="*/ 1 w 60"/>
                <a:gd name="T23" fmla="*/ 9 h 59"/>
                <a:gd name="T24" fmla="*/ 0 w 60"/>
                <a:gd name="T25" fmla="*/ 15 h 59"/>
                <a:gd name="T26" fmla="*/ 1 w 60"/>
                <a:gd name="T27" fmla="*/ 18 h 59"/>
                <a:gd name="T28" fmla="*/ 1 w 60"/>
                <a:gd name="T29" fmla="*/ 21 h 59"/>
                <a:gd name="T30" fmla="*/ 3 w 60"/>
                <a:gd name="T31" fmla="*/ 24 h 59"/>
                <a:gd name="T32" fmla="*/ 5 w 60"/>
                <a:gd name="T33" fmla="*/ 26 h 59"/>
                <a:gd name="T34" fmla="*/ 7 w 60"/>
                <a:gd name="T35" fmla="*/ 28 h 59"/>
                <a:gd name="T36" fmla="*/ 9 w 60"/>
                <a:gd name="T37" fmla="*/ 29 h 59"/>
                <a:gd name="T38" fmla="*/ 12 w 60"/>
                <a:gd name="T39" fmla="*/ 30 h 59"/>
                <a:gd name="T40" fmla="*/ 15 w 60"/>
                <a:gd name="T41" fmla="*/ 30 h 59"/>
                <a:gd name="T42" fmla="*/ 18 w 60"/>
                <a:gd name="T43" fmla="*/ 30 h 59"/>
                <a:gd name="T44" fmla="*/ 21 w 60"/>
                <a:gd name="T45" fmla="*/ 29 h 59"/>
                <a:gd name="T46" fmla="*/ 23 w 60"/>
                <a:gd name="T47" fmla="*/ 28 h 59"/>
                <a:gd name="T48" fmla="*/ 25 w 60"/>
                <a:gd name="T49" fmla="*/ 26 h 59"/>
                <a:gd name="T50" fmla="*/ 27 w 60"/>
                <a:gd name="T51" fmla="*/ 24 h 59"/>
                <a:gd name="T52" fmla="*/ 29 w 60"/>
                <a:gd name="T53" fmla="*/ 21 h 59"/>
                <a:gd name="T54" fmla="*/ 30 w 60"/>
                <a:gd name="T55" fmla="*/ 18 h 59"/>
                <a:gd name="T56" fmla="*/ 30 w 60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3" name="Freeform 147">
              <a:extLst>
                <a:ext uri="{FF2B5EF4-FFF2-40B4-BE49-F238E27FC236}">
                  <a16:creationId xmlns:a16="http://schemas.microsoft.com/office/drawing/2014/main" id="{81CDFC41-6DDF-495E-9BFF-FA09237C3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8 w 30"/>
                <a:gd name="T1" fmla="*/ 14 h 29"/>
                <a:gd name="T2" fmla="*/ 6 w 30"/>
                <a:gd name="T3" fmla="*/ 14 h 29"/>
                <a:gd name="T4" fmla="*/ 5 w 30"/>
                <a:gd name="T5" fmla="*/ 14 h 29"/>
                <a:gd name="T6" fmla="*/ 4 w 30"/>
                <a:gd name="T7" fmla="*/ 13 h 29"/>
                <a:gd name="T8" fmla="*/ 2 w 30"/>
                <a:gd name="T9" fmla="*/ 12 h 29"/>
                <a:gd name="T10" fmla="*/ 2 w 30"/>
                <a:gd name="T11" fmla="*/ 11 h 29"/>
                <a:gd name="T12" fmla="*/ 1 w 30"/>
                <a:gd name="T13" fmla="*/ 10 h 29"/>
                <a:gd name="T14" fmla="*/ 0 w 30"/>
                <a:gd name="T15" fmla="*/ 9 h 29"/>
                <a:gd name="T16" fmla="*/ 0 w 30"/>
                <a:gd name="T17" fmla="*/ 7 h 29"/>
                <a:gd name="T18" fmla="*/ 0 w 30"/>
                <a:gd name="T19" fmla="*/ 6 h 29"/>
                <a:gd name="T20" fmla="*/ 1 w 30"/>
                <a:gd name="T21" fmla="*/ 4 h 29"/>
                <a:gd name="T22" fmla="*/ 2 w 30"/>
                <a:gd name="T23" fmla="*/ 3 h 29"/>
                <a:gd name="T24" fmla="*/ 2 w 30"/>
                <a:gd name="T25" fmla="*/ 2 h 29"/>
                <a:gd name="T26" fmla="*/ 4 w 30"/>
                <a:gd name="T27" fmla="*/ 1 h 29"/>
                <a:gd name="T28" fmla="*/ 5 w 30"/>
                <a:gd name="T29" fmla="*/ 1 h 29"/>
                <a:gd name="T30" fmla="*/ 6 w 30"/>
                <a:gd name="T31" fmla="*/ 0 h 29"/>
                <a:gd name="T32" fmla="*/ 8 w 30"/>
                <a:gd name="T33" fmla="*/ 0 h 29"/>
                <a:gd name="T34" fmla="*/ 9 w 30"/>
                <a:gd name="T35" fmla="*/ 0 h 29"/>
                <a:gd name="T36" fmla="*/ 11 w 30"/>
                <a:gd name="T37" fmla="*/ 1 h 29"/>
                <a:gd name="T38" fmla="*/ 12 w 30"/>
                <a:gd name="T39" fmla="*/ 1 h 29"/>
                <a:gd name="T40" fmla="*/ 13 w 30"/>
                <a:gd name="T41" fmla="*/ 2 h 29"/>
                <a:gd name="T42" fmla="*/ 13 w 30"/>
                <a:gd name="T43" fmla="*/ 3 h 29"/>
                <a:gd name="T44" fmla="*/ 15 w 30"/>
                <a:gd name="T45" fmla="*/ 4 h 29"/>
                <a:gd name="T46" fmla="*/ 15 w 30"/>
                <a:gd name="T47" fmla="*/ 6 h 29"/>
                <a:gd name="T48" fmla="*/ 15 w 30"/>
                <a:gd name="T49" fmla="*/ 7 h 29"/>
                <a:gd name="T50" fmla="*/ 15 w 30"/>
                <a:gd name="T51" fmla="*/ 10 h 29"/>
                <a:gd name="T52" fmla="*/ 13 w 30"/>
                <a:gd name="T53" fmla="*/ 12 h 29"/>
                <a:gd name="T54" fmla="*/ 11 w 30"/>
                <a:gd name="T55" fmla="*/ 14 h 29"/>
                <a:gd name="T56" fmla="*/ 8 w 30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4" name="Freeform 148">
              <a:extLst>
                <a:ext uri="{FF2B5EF4-FFF2-40B4-BE49-F238E27FC236}">
                  <a16:creationId xmlns:a16="http://schemas.microsoft.com/office/drawing/2014/main" id="{26DBC59D-EB5F-4EE6-9C39-EA8F1219A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2 h 60"/>
                <a:gd name="T4" fmla="*/ 29 w 60"/>
                <a:gd name="T5" fmla="*/ 9 h 60"/>
                <a:gd name="T6" fmla="*/ 27 w 60"/>
                <a:gd name="T7" fmla="*/ 7 h 60"/>
                <a:gd name="T8" fmla="*/ 25 w 60"/>
                <a:gd name="T9" fmla="*/ 5 h 60"/>
                <a:gd name="T10" fmla="*/ 23 w 60"/>
                <a:gd name="T11" fmla="*/ 3 h 60"/>
                <a:gd name="T12" fmla="*/ 21 w 60"/>
                <a:gd name="T13" fmla="*/ 1 h 60"/>
                <a:gd name="T14" fmla="*/ 18 w 60"/>
                <a:gd name="T15" fmla="*/ 1 h 60"/>
                <a:gd name="T16" fmla="*/ 15 w 60"/>
                <a:gd name="T17" fmla="*/ 0 h 60"/>
                <a:gd name="T18" fmla="*/ 9 w 60"/>
                <a:gd name="T19" fmla="*/ 1 h 60"/>
                <a:gd name="T20" fmla="*/ 5 w 60"/>
                <a:gd name="T21" fmla="*/ 5 h 60"/>
                <a:gd name="T22" fmla="*/ 1 w 60"/>
                <a:gd name="T23" fmla="*/ 9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29 h 60"/>
                <a:gd name="T40" fmla="*/ 15 w 60"/>
                <a:gd name="T41" fmla="*/ 30 h 60"/>
                <a:gd name="T42" fmla="*/ 18 w 60"/>
                <a:gd name="T43" fmla="*/ 29 h 60"/>
                <a:gd name="T44" fmla="*/ 21 w 60"/>
                <a:gd name="T45" fmla="*/ 29 h 60"/>
                <a:gd name="T46" fmla="*/ 23 w 60"/>
                <a:gd name="T47" fmla="*/ 28 h 60"/>
                <a:gd name="T48" fmla="*/ 25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5" name="Freeform 149">
              <a:extLst>
                <a:ext uri="{FF2B5EF4-FFF2-40B4-BE49-F238E27FC236}">
                  <a16:creationId xmlns:a16="http://schemas.microsoft.com/office/drawing/2014/main" id="{8EEA86A5-F1A1-411A-9896-22A2495E2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6 w 30"/>
                <a:gd name="T3" fmla="*/ 15 h 30"/>
                <a:gd name="T4" fmla="*/ 5 w 30"/>
                <a:gd name="T5" fmla="*/ 14 h 30"/>
                <a:gd name="T6" fmla="*/ 4 w 30"/>
                <a:gd name="T7" fmla="*/ 14 h 30"/>
                <a:gd name="T8" fmla="*/ 2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2 w 30"/>
                <a:gd name="T25" fmla="*/ 2 h 30"/>
                <a:gd name="T26" fmla="*/ 4 w 30"/>
                <a:gd name="T27" fmla="*/ 2 h 30"/>
                <a:gd name="T28" fmla="*/ 5 w 30"/>
                <a:gd name="T29" fmla="*/ 1 h 30"/>
                <a:gd name="T30" fmla="*/ 6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2 h 30"/>
                <a:gd name="T42" fmla="*/ 13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0 h 30"/>
                <a:gd name="T52" fmla="*/ 13 w 30"/>
                <a:gd name="T53" fmla="*/ 13 h 30"/>
                <a:gd name="T54" fmla="*/ 11 w 30"/>
                <a:gd name="T55" fmla="*/ 14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6" name="Freeform 150">
              <a:extLst>
                <a:ext uri="{FF2B5EF4-FFF2-40B4-BE49-F238E27FC236}">
                  <a16:creationId xmlns:a16="http://schemas.microsoft.com/office/drawing/2014/main" id="{47380D60-5B42-4BCB-BAF4-E05E59247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9 w 58"/>
                <a:gd name="T1" fmla="*/ 15 h 59"/>
                <a:gd name="T2" fmla="*/ 29 w 58"/>
                <a:gd name="T3" fmla="*/ 12 h 59"/>
                <a:gd name="T4" fmla="*/ 28 w 58"/>
                <a:gd name="T5" fmla="*/ 10 h 59"/>
                <a:gd name="T6" fmla="*/ 27 w 58"/>
                <a:gd name="T7" fmla="*/ 7 h 59"/>
                <a:gd name="T8" fmla="*/ 25 w 58"/>
                <a:gd name="T9" fmla="*/ 5 h 59"/>
                <a:gd name="T10" fmla="*/ 23 w 58"/>
                <a:gd name="T11" fmla="*/ 3 h 59"/>
                <a:gd name="T12" fmla="*/ 20 w 58"/>
                <a:gd name="T13" fmla="*/ 2 h 59"/>
                <a:gd name="T14" fmla="*/ 17 w 58"/>
                <a:gd name="T15" fmla="*/ 0 h 59"/>
                <a:gd name="T16" fmla="*/ 14 w 58"/>
                <a:gd name="T17" fmla="*/ 0 h 59"/>
                <a:gd name="T18" fmla="*/ 9 w 58"/>
                <a:gd name="T19" fmla="*/ 2 h 59"/>
                <a:gd name="T20" fmla="*/ 4 w 58"/>
                <a:gd name="T21" fmla="*/ 5 h 59"/>
                <a:gd name="T22" fmla="*/ 1 w 58"/>
                <a:gd name="T23" fmla="*/ 9 h 59"/>
                <a:gd name="T24" fmla="*/ 0 w 58"/>
                <a:gd name="T25" fmla="*/ 15 h 59"/>
                <a:gd name="T26" fmla="*/ 0 w 58"/>
                <a:gd name="T27" fmla="*/ 18 h 59"/>
                <a:gd name="T28" fmla="*/ 1 w 58"/>
                <a:gd name="T29" fmla="*/ 21 h 59"/>
                <a:gd name="T30" fmla="*/ 2 w 58"/>
                <a:gd name="T31" fmla="*/ 24 h 59"/>
                <a:gd name="T32" fmla="*/ 4 w 58"/>
                <a:gd name="T33" fmla="*/ 26 h 59"/>
                <a:gd name="T34" fmla="*/ 6 w 58"/>
                <a:gd name="T35" fmla="*/ 28 h 59"/>
                <a:gd name="T36" fmla="*/ 9 w 58"/>
                <a:gd name="T37" fmla="*/ 29 h 59"/>
                <a:gd name="T38" fmla="*/ 12 w 58"/>
                <a:gd name="T39" fmla="*/ 30 h 59"/>
                <a:gd name="T40" fmla="*/ 14 w 58"/>
                <a:gd name="T41" fmla="*/ 30 h 59"/>
                <a:gd name="T42" fmla="*/ 17 w 58"/>
                <a:gd name="T43" fmla="*/ 30 h 59"/>
                <a:gd name="T44" fmla="*/ 20 w 58"/>
                <a:gd name="T45" fmla="*/ 29 h 59"/>
                <a:gd name="T46" fmla="*/ 23 w 58"/>
                <a:gd name="T47" fmla="*/ 28 h 59"/>
                <a:gd name="T48" fmla="*/ 25 w 58"/>
                <a:gd name="T49" fmla="*/ 26 h 59"/>
                <a:gd name="T50" fmla="*/ 27 w 58"/>
                <a:gd name="T51" fmla="*/ 24 h 59"/>
                <a:gd name="T52" fmla="*/ 28 w 58"/>
                <a:gd name="T53" fmla="*/ 21 h 59"/>
                <a:gd name="T54" fmla="*/ 29 w 58"/>
                <a:gd name="T55" fmla="*/ 18 h 59"/>
                <a:gd name="T56" fmla="*/ 29 w 58"/>
                <a:gd name="T57" fmla="*/ 15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7" name="Freeform 151">
              <a:extLst>
                <a:ext uri="{FF2B5EF4-FFF2-40B4-BE49-F238E27FC236}">
                  <a16:creationId xmlns:a16="http://schemas.microsoft.com/office/drawing/2014/main" id="{1A89145C-2142-421D-BF79-CD68BD727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7 w 29"/>
                <a:gd name="T1" fmla="*/ 14 h 29"/>
                <a:gd name="T2" fmla="*/ 6 w 29"/>
                <a:gd name="T3" fmla="*/ 14 h 29"/>
                <a:gd name="T4" fmla="*/ 5 w 29"/>
                <a:gd name="T5" fmla="*/ 14 h 29"/>
                <a:gd name="T6" fmla="*/ 3 w 29"/>
                <a:gd name="T7" fmla="*/ 13 h 29"/>
                <a:gd name="T8" fmla="*/ 2 w 29"/>
                <a:gd name="T9" fmla="*/ 12 h 29"/>
                <a:gd name="T10" fmla="*/ 2 w 29"/>
                <a:gd name="T11" fmla="*/ 11 h 29"/>
                <a:gd name="T12" fmla="*/ 1 w 29"/>
                <a:gd name="T13" fmla="*/ 10 h 29"/>
                <a:gd name="T14" fmla="*/ 0 w 29"/>
                <a:gd name="T15" fmla="*/ 9 h 29"/>
                <a:gd name="T16" fmla="*/ 0 w 29"/>
                <a:gd name="T17" fmla="*/ 7 h 29"/>
                <a:gd name="T18" fmla="*/ 0 w 29"/>
                <a:gd name="T19" fmla="*/ 6 h 29"/>
                <a:gd name="T20" fmla="*/ 1 w 29"/>
                <a:gd name="T21" fmla="*/ 4 h 29"/>
                <a:gd name="T22" fmla="*/ 2 w 29"/>
                <a:gd name="T23" fmla="*/ 3 h 29"/>
                <a:gd name="T24" fmla="*/ 2 w 29"/>
                <a:gd name="T25" fmla="*/ 2 h 29"/>
                <a:gd name="T26" fmla="*/ 3 w 29"/>
                <a:gd name="T27" fmla="*/ 1 h 29"/>
                <a:gd name="T28" fmla="*/ 5 w 29"/>
                <a:gd name="T29" fmla="*/ 1 h 29"/>
                <a:gd name="T30" fmla="*/ 6 w 29"/>
                <a:gd name="T31" fmla="*/ 0 h 29"/>
                <a:gd name="T32" fmla="*/ 7 w 29"/>
                <a:gd name="T33" fmla="*/ 0 h 29"/>
                <a:gd name="T34" fmla="*/ 9 w 29"/>
                <a:gd name="T35" fmla="*/ 0 h 29"/>
                <a:gd name="T36" fmla="*/ 10 w 29"/>
                <a:gd name="T37" fmla="*/ 1 h 29"/>
                <a:gd name="T38" fmla="*/ 11 w 29"/>
                <a:gd name="T39" fmla="*/ 1 h 29"/>
                <a:gd name="T40" fmla="*/ 13 w 29"/>
                <a:gd name="T41" fmla="*/ 2 h 29"/>
                <a:gd name="T42" fmla="*/ 14 w 29"/>
                <a:gd name="T43" fmla="*/ 3 h 29"/>
                <a:gd name="T44" fmla="*/ 14 w 29"/>
                <a:gd name="T45" fmla="*/ 4 h 29"/>
                <a:gd name="T46" fmla="*/ 15 w 29"/>
                <a:gd name="T47" fmla="*/ 6 h 29"/>
                <a:gd name="T48" fmla="*/ 15 w 29"/>
                <a:gd name="T49" fmla="*/ 7 h 29"/>
                <a:gd name="T50" fmla="*/ 14 w 29"/>
                <a:gd name="T51" fmla="*/ 10 h 29"/>
                <a:gd name="T52" fmla="*/ 13 w 29"/>
                <a:gd name="T53" fmla="*/ 12 h 29"/>
                <a:gd name="T54" fmla="*/ 10 w 29"/>
                <a:gd name="T55" fmla="*/ 14 h 29"/>
                <a:gd name="T56" fmla="*/ 7 w 29"/>
                <a:gd name="T57" fmla="*/ 1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8" name="Freeform 152">
              <a:extLst>
                <a:ext uri="{FF2B5EF4-FFF2-40B4-BE49-F238E27FC236}">
                  <a16:creationId xmlns:a16="http://schemas.microsoft.com/office/drawing/2014/main" id="{A1CD5ADB-0410-4733-9601-F2DCFBD0D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30 w 60"/>
                <a:gd name="T1" fmla="*/ 15 h 60"/>
                <a:gd name="T2" fmla="*/ 30 w 60"/>
                <a:gd name="T3" fmla="*/ 13 h 60"/>
                <a:gd name="T4" fmla="*/ 29 w 60"/>
                <a:gd name="T5" fmla="*/ 10 h 60"/>
                <a:gd name="T6" fmla="*/ 27 w 60"/>
                <a:gd name="T7" fmla="*/ 7 h 60"/>
                <a:gd name="T8" fmla="*/ 26 w 60"/>
                <a:gd name="T9" fmla="*/ 4 h 60"/>
                <a:gd name="T10" fmla="*/ 23 w 60"/>
                <a:gd name="T11" fmla="*/ 3 h 60"/>
                <a:gd name="T12" fmla="*/ 21 w 60"/>
                <a:gd name="T13" fmla="*/ 2 h 60"/>
                <a:gd name="T14" fmla="*/ 18 w 60"/>
                <a:gd name="T15" fmla="*/ 0 h 60"/>
                <a:gd name="T16" fmla="*/ 15 w 60"/>
                <a:gd name="T17" fmla="*/ 0 h 60"/>
                <a:gd name="T18" fmla="*/ 9 w 60"/>
                <a:gd name="T19" fmla="*/ 2 h 60"/>
                <a:gd name="T20" fmla="*/ 5 w 60"/>
                <a:gd name="T21" fmla="*/ 4 h 60"/>
                <a:gd name="T22" fmla="*/ 1 w 60"/>
                <a:gd name="T23" fmla="*/ 10 h 60"/>
                <a:gd name="T24" fmla="*/ 0 w 60"/>
                <a:gd name="T25" fmla="*/ 15 h 60"/>
                <a:gd name="T26" fmla="*/ 1 w 60"/>
                <a:gd name="T27" fmla="*/ 18 h 60"/>
                <a:gd name="T28" fmla="*/ 1 w 60"/>
                <a:gd name="T29" fmla="*/ 21 h 60"/>
                <a:gd name="T30" fmla="*/ 3 w 60"/>
                <a:gd name="T31" fmla="*/ 24 h 60"/>
                <a:gd name="T32" fmla="*/ 5 w 60"/>
                <a:gd name="T33" fmla="*/ 26 h 60"/>
                <a:gd name="T34" fmla="*/ 7 w 60"/>
                <a:gd name="T35" fmla="*/ 28 h 60"/>
                <a:gd name="T36" fmla="*/ 9 w 60"/>
                <a:gd name="T37" fmla="*/ 29 h 60"/>
                <a:gd name="T38" fmla="*/ 12 w 60"/>
                <a:gd name="T39" fmla="*/ 30 h 60"/>
                <a:gd name="T40" fmla="*/ 15 w 60"/>
                <a:gd name="T41" fmla="*/ 30 h 60"/>
                <a:gd name="T42" fmla="*/ 18 w 60"/>
                <a:gd name="T43" fmla="*/ 30 h 60"/>
                <a:gd name="T44" fmla="*/ 21 w 60"/>
                <a:gd name="T45" fmla="*/ 29 h 60"/>
                <a:gd name="T46" fmla="*/ 23 w 60"/>
                <a:gd name="T47" fmla="*/ 28 h 60"/>
                <a:gd name="T48" fmla="*/ 26 w 60"/>
                <a:gd name="T49" fmla="*/ 26 h 60"/>
                <a:gd name="T50" fmla="*/ 27 w 60"/>
                <a:gd name="T51" fmla="*/ 24 h 60"/>
                <a:gd name="T52" fmla="*/ 29 w 60"/>
                <a:gd name="T53" fmla="*/ 21 h 60"/>
                <a:gd name="T54" fmla="*/ 30 w 60"/>
                <a:gd name="T55" fmla="*/ 18 h 60"/>
                <a:gd name="T56" fmla="*/ 30 w 60"/>
                <a:gd name="T57" fmla="*/ 15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19" name="Freeform 153">
              <a:extLst>
                <a:ext uri="{FF2B5EF4-FFF2-40B4-BE49-F238E27FC236}">
                  <a16:creationId xmlns:a16="http://schemas.microsoft.com/office/drawing/2014/main" id="{3D769B29-1548-415F-9FD8-1F664987F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8 w 30"/>
                <a:gd name="T1" fmla="*/ 15 h 30"/>
                <a:gd name="T2" fmla="*/ 7 w 30"/>
                <a:gd name="T3" fmla="*/ 15 h 30"/>
                <a:gd name="T4" fmla="*/ 5 w 30"/>
                <a:gd name="T5" fmla="*/ 15 h 30"/>
                <a:gd name="T6" fmla="*/ 4 w 30"/>
                <a:gd name="T7" fmla="*/ 14 h 30"/>
                <a:gd name="T8" fmla="*/ 3 w 30"/>
                <a:gd name="T9" fmla="*/ 13 h 30"/>
                <a:gd name="T10" fmla="*/ 2 w 30"/>
                <a:gd name="T11" fmla="*/ 12 h 30"/>
                <a:gd name="T12" fmla="*/ 1 w 30"/>
                <a:gd name="T13" fmla="*/ 10 h 30"/>
                <a:gd name="T14" fmla="*/ 0 w 30"/>
                <a:gd name="T15" fmla="*/ 9 h 30"/>
                <a:gd name="T16" fmla="*/ 0 w 30"/>
                <a:gd name="T17" fmla="*/ 8 h 30"/>
                <a:gd name="T18" fmla="*/ 0 w 30"/>
                <a:gd name="T19" fmla="*/ 6 h 30"/>
                <a:gd name="T20" fmla="*/ 1 w 30"/>
                <a:gd name="T21" fmla="*/ 5 h 30"/>
                <a:gd name="T22" fmla="*/ 2 w 30"/>
                <a:gd name="T23" fmla="*/ 4 h 30"/>
                <a:gd name="T24" fmla="*/ 3 w 30"/>
                <a:gd name="T25" fmla="*/ 3 h 30"/>
                <a:gd name="T26" fmla="*/ 4 w 30"/>
                <a:gd name="T27" fmla="*/ 2 h 30"/>
                <a:gd name="T28" fmla="*/ 5 w 30"/>
                <a:gd name="T29" fmla="*/ 1 h 30"/>
                <a:gd name="T30" fmla="*/ 7 w 30"/>
                <a:gd name="T31" fmla="*/ 0 h 30"/>
                <a:gd name="T32" fmla="*/ 8 w 30"/>
                <a:gd name="T33" fmla="*/ 0 h 30"/>
                <a:gd name="T34" fmla="*/ 9 w 30"/>
                <a:gd name="T35" fmla="*/ 0 h 30"/>
                <a:gd name="T36" fmla="*/ 11 w 30"/>
                <a:gd name="T37" fmla="*/ 1 h 30"/>
                <a:gd name="T38" fmla="*/ 12 w 30"/>
                <a:gd name="T39" fmla="*/ 2 h 30"/>
                <a:gd name="T40" fmla="*/ 13 w 30"/>
                <a:gd name="T41" fmla="*/ 3 h 30"/>
                <a:gd name="T42" fmla="*/ 14 w 30"/>
                <a:gd name="T43" fmla="*/ 4 h 30"/>
                <a:gd name="T44" fmla="*/ 15 w 30"/>
                <a:gd name="T45" fmla="*/ 5 h 30"/>
                <a:gd name="T46" fmla="*/ 15 w 30"/>
                <a:gd name="T47" fmla="*/ 6 h 30"/>
                <a:gd name="T48" fmla="*/ 15 w 30"/>
                <a:gd name="T49" fmla="*/ 8 h 30"/>
                <a:gd name="T50" fmla="*/ 15 w 30"/>
                <a:gd name="T51" fmla="*/ 11 h 30"/>
                <a:gd name="T52" fmla="*/ 13 w 30"/>
                <a:gd name="T53" fmla="*/ 13 h 30"/>
                <a:gd name="T54" fmla="*/ 11 w 30"/>
                <a:gd name="T55" fmla="*/ 15 h 30"/>
                <a:gd name="T56" fmla="*/ 8 w 30"/>
                <a:gd name="T57" fmla="*/ 15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22" name="WordArt 154">
            <a:extLst>
              <a:ext uri="{FF2B5EF4-FFF2-40B4-BE49-F238E27FC236}">
                <a16:creationId xmlns:a16="http://schemas.microsoft.com/office/drawing/2014/main" id="{FDE440B6-659B-4171-A133-CA0973EC7B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1676400"/>
            <a:ext cx="457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7323" name="Text Box 155">
            <a:extLst>
              <a:ext uri="{FF2B5EF4-FFF2-40B4-BE49-F238E27FC236}">
                <a16:creationId xmlns:a16="http://schemas.microsoft.com/office/drawing/2014/main" id="{ABD0AFB7-192A-461D-8417-E77E92DC5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90800"/>
            <a:ext cx="35052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Viết 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/>
      <p:bldP spid="7180" grpId="0"/>
      <p:bldP spid="7181" grpId="0"/>
      <p:bldP spid="73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>
            <a:extLst>
              <a:ext uri="{FF2B5EF4-FFF2-40B4-BE49-F238E27FC236}">
                <a16:creationId xmlns:a16="http://schemas.microsoft.com/office/drawing/2014/main" id="{26DFACA3-8E61-498B-9B50-0738FFBD1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19200"/>
            <a:ext cx="3810000" cy="427809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thu của em    Là vàng hoa cúc Như nghìn con mắt Mở nhìn trời êm.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thu của em    Là xanh cốm mới Mùi hương như gợi Từ màu lá sen.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73E78B10-28EB-49C3-AB46-EA5CA23BD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066801"/>
            <a:ext cx="4572000" cy="5508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thu của em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Rước đèn họp bạn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Hội rằm tháng tám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Hằng xuống xem.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trường thân quen Bạn thầy mong đợi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 trang vở mới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vào mùa thu.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Text Box 4">
            <a:extLst>
              <a:ext uri="{FF2B5EF4-FFF2-40B4-BE49-F238E27FC236}">
                <a16:creationId xmlns:a16="http://schemas.microsoft.com/office/drawing/2014/main" id="{9175D97A-F229-4A9A-AA9D-44EDB5A26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52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1.Bài thơ viết theo thể thơ nào ?</a:t>
            </a:r>
          </a:p>
        </p:txBody>
      </p:sp>
      <p:sp>
        <p:nvSpPr>
          <p:cNvPr id="63496" name="Text Box 4">
            <a:extLst>
              <a:ext uri="{FF2B5EF4-FFF2-40B4-BE49-F238E27FC236}">
                <a16:creationId xmlns:a16="http://schemas.microsoft.com/office/drawing/2014/main" id="{8D148831-0AF7-4216-BA84-2E2325394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Thơ bốn chữ.</a:t>
            </a:r>
          </a:p>
        </p:txBody>
      </p:sp>
      <p:sp>
        <p:nvSpPr>
          <p:cNvPr id="63497" name="Text Box 4">
            <a:extLst>
              <a:ext uri="{FF2B5EF4-FFF2-40B4-BE49-F238E27FC236}">
                <a16:creationId xmlns:a16="http://schemas.microsoft.com/office/drawing/2014/main" id="{119D762F-3900-41CB-AF2B-351E05EC0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956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2.Tên bài viết ở vị trí nào ?</a:t>
            </a:r>
          </a:p>
        </p:txBody>
      </p:sp>
      <p:sp>
        <p:nvSpPr>
          <p:cNvPr id="63498" name="Text Box 4">
            <a:extLst>
              <a:ext uri="{FF2B5EF4-FFF2-40B4-BE49-F238E27FC236}">
                <a16:creationId xmlns:a16="http://schemas.microsoft.com/office/drawing/2014/main" id="{CD4A91A8-F003-478E-8545-CE87C4764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290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giữa trang vở.</a:t>
            </a:r>
          </a:p>
        </p:txBody>
      </p:sp>
      <p:sp>
        <p:nvSpPr>
          <p:cNvPr id="63499" name="Text Box 4">
            <a:extLst>
              <a:ext uri="{FF2B5EF4-FFF2-40B4-BE49-F238E27FC236}">
                <a16:creationId xmlns:a16="http://schemas.microsoft.com/office/drawing/2014/main" id="{176C8B10-1D63-45B6-ADDF-871E1086B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5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Các chữ cái đầu câu được viết như thế nào ?</a:t>
            </a:r>
          </a:p>
        </p:txBody>
      </p:sp>
      <p:sp>
        <p:nvSpPr>
          <p:cNvPr id="63500" name="Text Box 4">
            <a:extLst>
              <a:ext uri="{FF2B5EF4-FFF2-40B4-BE49-F238E27FC236}">
                <a16:creationId xmlns:a16="http://schemas.microsoft.com/office/drawing/2014/main" id="{3C4CC0E7-4845-4416-BFD3-59DFA1ECD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958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chữ đầu dòng thơ, tên riêng.</a:t>
            </a:r>
          </a:p>
        </p:txBody>
      </p:sp>
      <p:sp>
        <p:nvSpPr>
          <p:cNvPr id="63501" name="Text Box 4">
            <a:extLst>
              <a:ext uri="{FF2B5EF4-FFF2-40B4-BE49-F238E27FC236}">
                <a16:creationId xmlns:a16="http://schemas.microsoft.com/office/drawing/2014/main" id="{34EA43C2-CCCC-4888-9966-3DBEF1C5E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2400"/>
            <a:ext cx="937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Những chữ nào trong bài được viết hoa ?</a:t>
            </a:r>
          </a:p>
        </p:txBody>
      </p:sp>
      <p:sp>
        <p:nvSpPr>
          <p:cNvPr id="63502" name="Text Box 4">
            <a:extLst>
              <a:ext uri="{FF2B5EF4-FFF2-40B4-BE49-F238E27FC236}">
                <a16:creationId xmlns:a16="http://schemas.microsoft.com/office/drawing/2014/main" id="{0A4C9248-927B-4D86-8F65-6814E2DD4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388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lùi vào 2 ô so với lề đỏ.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/>
      <p:bldP spid="63496" grpId="0"/>
      <p:bldP spid="63497" grpId="0"/>
      <p:bldP spid="63498" grpId="0"/>
      <p:bldP spid="63499" grpId="0"/>
      <p:bldP spid="63500" grpId="0"/>
      <p:bldP spid="63501" grpId="0"/>
      <p:bldP spid="635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CC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>
            <a:extLst>
              <a:ext uri="{FF2B5EF4-FFF2-40B4-BE49-F238E27FC236}">
                <a16:creationId xmlns:a16="http://schemas.microsoft.com/office/drawing/2014/main" id="{5A5B78D1-86D0-40B7-8249-F65FA8BD8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2200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các từ khó: </a:t>
            </a:r>
          </a:p>
        </p:txBody>
      </p:sp>
      <p:sp>
        <p:nvSpPr>
          <p:cNvPr id="58373" name="Text Box 4">
            <a:extLst>
              <a:ext uri="{FF2B5EF4-FFF2-40B4-BE49-F238E27FC236}">
                <a16:creationId xmlns:a16="http://schemas.microsoft.com/office/drawing/2014/main" id="{1B63DC9B-E1FF-4B4B-8BDF-0E2D49C8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754313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êm</a:t>
            </a:r>
          </a:p>
        </p:txBody>
      </p:sp>
      <p:sp>
        <p:nvSpPr>
          <p:cNvPr id="58375" name="Text Box 4">
            <a:extLst>
              <a:ext uri="{FF2B5EF4-FFF2-40B4-BE49-F238E27FC236}">
                <a16:creationId xmlns:a16="http://schemas.microsoft.com/office/drawing/2014/main" id="{74EF886B-7AAF-4D86-9285-CA08B8192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0" y="4583113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rước đèn</a:t>
            </a:r>
          </a:p>
        </p:txBody>
      </p:sp>
      <p:sp>
        <p:nvSpPr>
          <p:cNvPr id="58380" name="Text Box 4">
            <a:extLst>
              <a:ext uri="{FF2B5EF4-FFF2-40B4-BE49-F238E27FC236}">
                <a16:creationId xmlns:a16="http://schemas.microsoft.com/office/drawing/2014/main" id="{7F47A370-5283-46E9-8D3F-5C05AF29A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668713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sen</a:t>
            </a:r>
          </a:p>
        </p:txBody>
      </p:sp>
      <p:sp>
        <p:nvSpPr>
          <p:cNvPr id="58381" name="Text Box 4">
            <a:extLst>
              <a:ext uri="{FF2B5EF4-FFF2-40B4-BE49-F238E27FC236}">
                <a16:creationId xmlns:a16="http://schemas.microsoft.com/office/drawing/2014/main" id="{BEA1E1D2-9D44-4FCE-8FC3-07C9161F1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497513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vở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3" grpId="0"/>
      <p:bldP spid="58375" grpId="0"/>
      <p:bldP spid="58380" grpId="0"/>
      <p:bldP spid="583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46CDAC25-84D2-4D35-BFBF-66EC24BB5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57400"/>
            <a:ext cx="3810000" cy="427809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thu của em    Là vàng hoa cúc Như nghìn con mắt Mở nhìn trời êm.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thu của em    Là xanh cốm mới Mùi hương như gợi Từ màu lá sen.</a:t>
            </a: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C6A60AB7-1916-4BC1-902B-1EE6605D9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057400"/>
            <a:ext cx="4038600" cy="427809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thu của em   Rước đèn họp bạn   Hội rằm tháng tám Chị Hằng xuống xem.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trường thân quen Bạn thầy mong đợi  Lật trang vở mới     Em vào mùa thu.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D70FAB67-111B-419E-ABD1-E22108956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28800"/>
            <a:ext cx="9144000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Tìm tiếng có vần 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oam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hợp với chỗ trống :</a:t>
            </a: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6473E366-C4C3-4B20-9DF2-C925C9EBE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4" y="2933700"/>
            <a:ext cx="7037387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Sóng vỗ …....    oạp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7BF6F31E-2A68-449F-B333-7363EB97D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91000"/>
            <a:ext cx="7037388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Mèo ……….. miếng thịt</a:t>
            </a: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825A86CC-ADB4-4F38-85D4-5A1DD418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505450"/>
            <a:ext cx="8523288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Đừng có nhai nhồm………..</a:t>
            </a:r>
          </a:p>
        </p:txBody>
      </p:sp>
      <p:sp>
        <p:nvSpPr>
          <p:cNvPr id="61447" name="Text Box 4">
            <a:extLst>
              <a:ext uri="{FF2B5EF4-FFF2-40B4-BE49-F238E27FC236}">
                <a16:creationId xmlns:a16="http://schemas.microsoft.com/office/drawing/2014/main" id="{5529042D-5A21-4566-A303-7DF96194B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956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oàm</a:t>
            </a:r>
          </a:p>
        </p:txBody>
      </p:sp>
      <p:sp>
        <p:nvSpPr>
          <p:cNvPr id="61448" name="Text Box 4">
            <a:extLst>
              <a:ext uri="{FF2B5EF4-FFF2-40B4-BE49-F238E27FC236}">
                <a16:creationId xmlns:a16="http://schemas.microsoft.com/office/drawing/2014/main" id="{65BD1BF3-02CC-4989-96E9-61A12D2AA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1148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ngoạm</a:t>
            </a:r>
          </a:p>
        </p:txBody>
      </p:sp>
      <p:sp>
        <p:nvSpPr>
          <p:cNvPr id="61449" name="Text Box 4">
            <a:extLst>
              <a:ext uri="{FF2B5EF4-FFF2-40B4-BE49-F238E27FC236}">
                <a16:creationId xmlns:a16="http://schemas.microsoft.com/office/drawing/2014/main" id="{1B035D79-F7C1-4207-AE88-B1A81369E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4864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4" grpId="0"/>
      <p:bldP spid="61445" grpId="0"/>
      <p:bldP spid="61446" grpId="0"/>
      <p:bldP spid="61447" grpId="0"/>
      <p:bldP spid="61448" grpId="0"/>
      <p:bldP spid="614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F4FE9ADF-4A46-4E33-9C2F-ECE584454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28800"/>
            <a:ext cx="8991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Bài 3:  Tìm các từ :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B8FBA8C4-39EF-417B-978C-09B88D277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82850"/>
            <a:ext cx="9144000" cy="3511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a/ Chứa tiếng bắt đầu bằng </a:t>
            </a:r>
            <a:r>
              <a:rPr lang="en-US" altLang="en-US" sz="2800" b="1">
                <a:solidFill>
                  <a:srgbClr val="FF0000"/>
                </a:solidFill>
              </a:rPr>
              <a:t>l</a:t>
            </a:r>
            <a:r>
              <a:rPr lang="en-US" altLang="en-US" sz="2800" b="1">
                <a:solidFill>
                  <a:srgbClr val="0000CC"/>
                </a:solidFill>
              </a:rPr>
              <a:t> hoặc </a:t>
            </a:r>
            <a:r>
              <a:rPr lang="en-US" altLang="en-US" sz="2800" b="1">
                <a:solidFill>
                  <a:srgbClr val="FF0000"/>
                </a:solidFill>
              </a:rPr>
              <a:t>n</a:t>
            </a:r>
            <a:r>
              <a:rPr lang="en-US" altLang="en-US" sz="2800" b="1">
                <a:solidFill>
                  <a:srgbClr val="0000CC"/>
                </a:solidFill>
              </a:rPr>
              <a:t> có nghĩa như sau 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</a:rPr>
              <a:t>- Giữ chặt trong lòng bàn tay.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>
                <a:solidFill>
                  <a:srgbClr val="0000CC"/>
                </a:solidFill>
              </a:rPr>
              <a:t> Rất nhiều.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>
                <a:solidFill>
                  <a:srgbClr val="0000CC"/>
                </a:solidFill>
              </a:rPr>
              <a:t> Loại gạo thường dùng để thổi xôi, làm bánh.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n-US" altLang="en-US" sz="2800" b="1">
              <a:solidFill>
                <a:srgbClr val="0000CC"/>
              </a:solidFill>
            </a:endParaRPr>
          </a:p>
        </p:txBody>
      </p:sp>
      <p:sp>
        <p:nvSpPr>
          <p:cNvPr id="60425" name="Text Box 4" descr="a7598a68f4f8f4c1d5126c81abd1f8e0_38455480">
            <a:extLst>
              <a:ext uri="{FF2B5EF4-FFF2-40B4-BE49-F238E27FC236}">
                <a16:creationId xmlns:a16="http://schemas.microsoft.com/office/drawing/2014/main" id="{95AE8CD6-564B-4D84-A716-D9C469027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543300"/>
            <a:ext cx="1257300" cy="52322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cmpd="dbl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</a:rPr>
              <a:t>nắm</a:t>
            </a:r>
          </a:p>
        </p:txBody>
      </p:sp>
      <p:sp>
        <p:nvSpPr>
          <p:cNvPr id="60426" name="Text Box 4" descr="a7598a68f4f8f4c1d5126c81abd1f8e0_38455480">
            <a:extLst>
              <a:ext uri="{FF2B5EF4-FFF2-40B4-BE49-F238E27FC236}">
                <a16:creationId xmlns:a16="http://schemas.microsoft.com/office/drawing/2014/main" id="{62DC9293-65A2-4190-B798-D94DDC270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191000"/>
            <a:ext cx="1066800" cy="52322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 cmpd="dbl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</a:rPr>
              <a:t>lắm</a:t>
            </a:r>
          </a:p>
        </p:txBody>
      </p:sp>
      <p:sp>
        <p:nvSpPr>
          <p:cNvPr id="60427" name="Text Box 4" descr="a7598a68f4f8f4c1d5126c81abd1f8e0_38455480">
            <a:extLst>
              <a:ext uri="{FF2B5EF4-FFF2-40B4-BE49-F238E27FC236}">
                <a16:creationId xmlns:a16="http://schemas.microsoft.com/office/drawing/2014/main" id="{8D7777BC-5173-4D3D-A49C-EB0F0F69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410200"/>
            <a:ext cx="2286000" cy="52322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 cmpd="dbl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</a:rPr>
              <a:t>gạo (nếp)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22" grpId="0"/>
      <p:bldP spid="60425" grpId="0" animBg="1"/>
      <p:bldP spid="60426" grpId="0" animBg="1"/>
      <p:bldP spid="604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>
            <a:extLst>
              <a:ext uri="{FF2B5EF4-FFF2-40B4-BE49-F238E27FC236}">
                <a16:creationId xmlns:a16="http://schemas.microsoft.com/office/drawing/2014/main" id="{B5947EB0-3BC8-4EC1-84DF-DD1D19240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049463"/>
            <a:ext cx="9682163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3b: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 có vần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nghĩa như sau :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 Box 8">
            <a:extLst>
              <a:ext uri="{FF2B5EF4-FFF2-40B4-BE49-F238E27FC236}">
                <a16:creationId xmlns:a16="http://schemas.microsoft.com/office/drawing/2014/main" id="{580C411D-FFE0-4C71-90EA-29C52CCD4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67001"/>
            <a:ext cx="91440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nhạc cụ pháy ra âm thanh nhờ thổi hơi vào.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9" name="Text Box 4" descr="a7598a68f4f8f4c1d5126c81abd1f8e0_38455480">
            <a:extLst>
              <a:ext uri="{FF2B5EF4-FFF2-40B4-BE49-F238E27FC236}">
                <a16:creationId xmlns:a16="http://schemas.microsoft.com/office/drawing/2014/main" id="{7FA2A568-12C9-4B9B-8EA9-D088FB17E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3200401"/>
            <a:ext cx="1257300" cy="4616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 cmpd="dbl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</a:rPr>
              <a:t>kèn</a:t>
            </a:r>
          </a:p>
        </p:txBody>
      </p:sp>
      <p:pic>
        <p:nvPicPr>
          <p:cNvPr id="66570" name="Picture 10" descr="moa1265014186">
            <a:extLst>
              <a:ext uri="{FF2B5EF4-FFF2-40B4-BE49-F238E27FC236}">
                <a16:creationId xmlns:a16="http://schemas.microsoft.com/office/drawing/2014/main" id="{346DBCC3-80F8-4388-B1BB-7BB237BC0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1">
            <a:extLst>
              <a:ext uri="{FF2B5EF4-FFF2-40B4-BE49-F238E27FC236}">
                <a16:creationId xmlns:a16="http://schemas.microsoft.com/office/drawing/2014/main" id="{A94A8567-BC6F-4889-8F78-A6C097A11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10200"/>
            <a:ext cx="4724400" cy="946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Vật bằng sắt, gõ vào thì phát ra tiếng kêu để báo hiệu.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72" name="Text Box 4" descr="a7598a68f4f8f4c1d5126c81abd1f8e0_38455480">
            <a:extLst>
              <a:ext uri="{FF2B5EF4-FFF2-40B4-BE49-F238E27FC236}">
                <a16:creationId xmlns:a16="http://schemas.microsoft.com/office/drawing/2014/main" id="{E21CE1F2-F14F-4B06-A63A-426CD8F7B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362701"/>
            <a:ext cx="1066800" cy="46166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 cmpd="dbl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800000"/>
                </a:solidFill>
              </a:rPr>
              <a:t>kẻng</a:t>
            </a:r>
          </a:p>
        </p:txBody>
      </p:sp>
      <p:pic>
        <p:nvPicPr>
          <p:cNvPr id="66573" name="Picture 13" descr="kengkhuyenhoc">
            <a:extLst>
              <a:ext uri="{FF2B5EF4-FFF2-40B4-BE49-F238E27FC236}">
                <a16:creationId xmlns:a16="http://schemas.microsoft.com/office/drawing/2014/main" id="{C9D45DB9-22C3-45BB-8B55-BB3990AE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19"/>
          <a:stretch>
            <a:fillRect/>
          </a:stretch>
        </p:blipFill>
        <p:spPr bwMode="auto">
          <a:xfrm>
            <a:off x="7162800" y="3505200"/>
            <a:ext cx="3505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 animBg="1"/>
      <p:bldP spid="6657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57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2020-11-01T15:58:22Z</dcterms:created>
  <dcterms:modified xsi:type="dcterms:W3CDTF">2020-11-01T15:58:48Z</dcterms:modified>
</cp:coreProperties>
</file>