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32" r:id="rId2"/>
    <p:sldId id="312" r:id="rId3"/>
    <p:sldId id="338" r:id="rId4"/>
    <p:sldId id="343" r:id="rId5"/>
    <p:sldId id="351" r:id="rId6"/>
    <p:sldId id="273" r:id="rId7"/>
    <p:sldId id="348" r:id="rId8"/>
    <p:sldId id="339" r:id="rId9"/>
    <p:sldId id="34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54D18-9B6D-4DA1-90BA-31219C132832}" type="datetimeFigureOut">
              <a:rPr lang="en-US" smtClean="0"/>
              <a:t>11/15/2020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50624-3A73-4559-9A58-DBF7836D2638}" type="slidenum">
              <a:rPr lang="en-US" smtClean="0"/>
              <a:t>‹#›</a:t>
            </a:fld>
            <a:endParaRPr lang="en-US"/>
          </a:p>
        </p:txBody>
      </p:sp>
    </p:spTree>
    <p:extLst>
      <p:ext uri="{BB962C8B-B14F-4D97-AF65-F5344CB8AC3E}">
        <p14:creationId xmlns:p14="http://schemas.microsoft.com/office/powerpoint/2010/main" val="879753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F5D211C-3536-41D5-BE15-38FB9D45DFAA}"/>
              </a:ext>
            </a:extLst>
          </p:cNvPr>
          <p:cNvSpPr>
            <a:spLocks noRot="1" noChangeArrowheads="1" noTextEdit="1"/>
          </p:cNvSpPr>
          <p:nvPr>
            <p:ph type="sldImg"/>
          </p:nvPr>
        </p:nvSpPr>
        <p:spPr>
          <a:ln/>
        </p:spPr>
      </p:sp>
      <p:sp>
        <p:nvSpPr>
          <p:cNvPr id="12291" name="Rectangle 3">
            <a:extLst>
              <a:ext uri="{FF2B5EF4-FFF2-40B4-BE49-F238E27FC236}">
                <a16:creationId xmlns:a16="http://schemas.microsoft.com/office/drawing/2014/main" id="{202E888B-ECD6-446D-9784-5EDF8D782E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EAAF903-5C79-493D-BB67-7BA35D24ECC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0D13951-9725-4CD5-990E-0FF530E161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DE5E39-9825-4FB3-8801-31479B29144A}"/>
              </a:ext>
            </a:extLst>
          </p:cNvPr>
          <p:cNvSpPr>
            <a:spLocks noGrp="1"/>
          </p:cNvSpPr>
          <p:nvPr>
            <p:ph type="sldNum" sz="quarter" idx="12"/>
          </p:nvPr>
        </p:nvSpPr>
        <p:spPr/>
        <p:txBody>
          <a:bodyPr/>
          <a:lstStyle>
            <a:lvl1pPr>
              <a:defRPr/>
            </a:lvl1pPr>
          </a:lstStyle>
          <a:p>
            <a:fld id="{EADD6E96-DFE9-41C3-BECA-437468EB9DDE}" type="slidenum">
              <a:rPr lang="en-US" altLang="en-US"/>
              <a:pPr/>
              <a:t>‹#›</a:t>
            </a:fld>
            <a:endParaRPr lang="en-US" altLang="en-US"/>
          </a:p>
        </p:txBody>
      </p:sp>
    </p:spTree>
    <p:extLst>
      <p:ext uri="{BB962C8B-B14F-4D97-AF65-F5344CB8AC3E}">
        <p14:creationId xmlns:p14="http://schemas.microsoft.com/office/powerpoint/2010/main" val="2042780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3FB390-5554-432B-A8C0-A5E50DF296B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012FDF8-1D96-4278-90BC-0A0D3D365DD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E76BB50-872C-46AF-A30B-91202FB605AB}"/>
              </a:ext>
            </a:extLst>
          </p:cNvPr>
          <p:cNvSpPr>
            <a:spLocks noGrp="1"/>
          </p:cNvSpPr>
          <p:nvPr>
            <p:ph type="sldNum" sz="quarter" idx="12"/>
          </p:nvPr>
        </p:nvSpPr>
        <p:spPr/>
        <p:txBody>
          <a:bodyPr/>
          <a:lstStyle>
            <a:lvl1pPr>
              <a:defRPr/>
            </a:lvl1pPr>
          </a:lstStyle>
          <a:p>
            <a:fld id="{CB297BDD-5E88-45DE-B359-4AB371B088CD}" type="slidenum">
              <a:rPr lang="en-US" altLang="en-US"/>
              <a:pPr/>
              <a:t>‹#›</a:t>
            </a:fld>
            <a:endParaRPr lang="en-US" altLang="en-US"/>
          </a:p>
        </p:txBody>
      </p:sp>
    </p:spTree>
    <p:extLst>
      <p:ext uri="{BB962C8B-B14F-4D97-AF65-F5344CB8AC3E}">
        <p14:creationId xmlns:p14="http://schemas.microsoft.com/office/powerpoint/2010/main" val="360996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1240F4-ACAC-4767-946E-6CCDE7589BC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1C4C37-F008-4BB5-81A5-774F797307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B81826-8BFA-4689-B5C8-FA075180FFD7}"/>
              </a:ext>
            </a:extLst>
          </p:cNvPr>
          <p:cNvSpPr>
            <a:spLocks noGrp="1"/>
          </p:cNvSpPr>
          <p:nvPr>
            <p:ph type="sldNum" sz="quarter" idx="12"/>
          </p:nvPr>
        </p:nvSpPr>
        <p:spPr/>
        <p:txBody>
          <a:bodyPr/>
          <a:lstStyle>
            <a:lvl1pPr>
              <a:defRPr/>
            </a:lvl1pPr>
          </a:lstStyle>
          <a:p>
            <a:fld id="{FCD506A5-1D0F-448C-BDE3-3A2D839FFB0B}" type="slidenum">
              <a:rPr lang="en-US" altLang="en-US"/>
              <a:pPr/>
              <a:t>‹#›</a:t>
            </a:fld>
            <a:endParaRPr lang="en-US" altLang="en-US"/>
          </a:p>
        </p:txBody>
      </p:sp>
    </p:spTree>
    <p:extLst>
      <p:ext uri="{BB962C8B-B14F-4D97-AF65-F5344CB8AC3E}">
        <p14:creationId xmlns:p14="http://schemas.microsoft.com/office/powerpoint/2010/main" val="42850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638DAF-FF00-49E6-AC16-C9A924A0569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10A842-AF30-464C-BC7B-79FD6D6457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D9B8FAA-F72F-4AF6-A9DF-3613E6B9FCC1}"/>
              </a:ext>
            </a:extLst>
          </p:cNvPr>
          <p:cNvSpPr>
            <a:spLocks noGrp="1"/>
          </p:cNvSpPr>
          <p:nvPr>
            <p:ph type="sldNum" sz="quarter" idx="12"/>
          </p:nvPr>
        </p:nvSpPr>
        <p:spPr/>
        <p:txBody>
          <a:bodyPr/>
          <a:lstStyle>
            <a:lvl1pPr>
              <a:defRPr/>
            </a:lvl1pPr>
          </a:lstStyle>
          <a:p>
            <a:fld id="{B3894303-5A76-4F04-B8E9-4CBF10A3281D}" type="slidenum">
              <a:rPr lang="en-US" altLang="en-US"/>
              <a:pPr/>
              <a:t>‹#›</a:t>
            </a:fld>
            <a:endParaRPr lang="en-US" altLang="en-US"/>
          </a:p>
        </p:txBody>
      </p:sp>
    </p:spTree>
    <p:extLst>
      <p:ext uri="{BB962C8B-B14F-4D97-AF65-F5344CB8AC3E}">
        <p14:creationId xmlns:p14="http://schemas.microsoft.com/office/powerpoint/2010/main" val="126414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CB8995-FF31-4FEF-BC69-3439F228E76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578ED3A-350C-4CBB-88C9-6D24A2EBB9A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44E899-8F08-4786-AB36-B3BA006201E7}"/>
              </a:ext>
            </a:extLst>
          </p:cNvPr>
          <p:cNvSpPr>
            <a:spLocks noGrp="1"/>
          </p:cNvSpPr>
          <p:nvPr>
            <p:ph type="sldNum" sz="quarter" idx="12"/>
          </p:nvPr>
        </p:nvSpPr>
        <p:spPr/>
        <p:txBody>
          <a:bodyPr/>
          <a:lstStyle>
            <a:lvl1pPr>
              <a:defRPr/>
            </a:lvl1pPr>
          </a:lstStyle>
          <a:p>
            <a:fld id="{DF687AA8-C643-4F6C-8336-206D6D2E34D7}" type="slidenum">
              <a:rPr lang="en-US" altLang="en-US"/>
              <a:pPr/>
              <a:t>‹#›</a:t>
            </a:fld>
            <a:endParaRPr lang="en-US" altLang="en-US"/>
          </a:p>
        </p:txBody>
      </p:sp>
    </p:spTree>
    <p:extLst>
      <p:ext uri="{BB962C8B-B14F-4D97-AF65-F5344CB8AC3E}">
        <p14:creationId xmlns:p14="http://schemas.microsoft.com/office/powerpoint/2010/main" val="31905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A4AE64D-5F12-4139-9A17-1009BC93857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2F7862B-B069-4A83-9B9D-CC4FCCD522E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74C349A-64BD-49EB-94C6-1E6E3787DA29}"/>
              </a:ext>
            </a:extLst>
          </p:cNvPr>
          <p:cNvSpPr>
            <a:spLocks noGrp="1"/>
          </p:cNvSpPr>
          <p:nvPr>
            <p:ph type="sldNum" sz="quarter" idx="12"/>
          </p:nvPr>
        </p:nvSpPr>
        <p:spPr/>
        <p:txBody>
          <a:bodyPr/>
          <a:lstStyle>
            <a:lvl1pPr>
              <a:defRPr/>
            </a:lvl1pPr>
          </a:lstStyle>
          <a:p>
            <a:fld id="{3BC54026-9D38-4247-B3E5-FDB55961DE2A}" type="slidenum">
              <a:rPr lang="en-US" altLang="en-US"/>
              <a:pPr/>
              <a:t>‹#›</a:t>
            </a:fld>
            <a:endParaRPr lang="en-US" altLang="en-US"/>
          </a:p>
        </p:txBody>
      </p:sp>
    </p:spTree>
    <p:extLst>
      <p:ext uri="{BB962C8B-B14F-4D97-AF65-F5344CB8AC3E}">
        <p14:creationId xmlns:p14="http://schemas.microsoft.com/office/powerpoint/2010/main" val="31640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EC04EB0-D5AA-4FCD-BE76-7C341FCB3C7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5049828E-A2E4-4481-A43B-32CF11E1E27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1FCA9B9-BF53-416F-945F-EE773FB82A8F}"/>
              </a:ext>
            </a:extLst>
          </p:cNvPr>
          <p:cNvSpPr>
            <a:spLocks noGrp="1"/>
          </p:cNvSpPr>
          <p:nvPr>
            <p:ph type="sldNum" sz="quarter" idx="12"/>
          </p:nvPr>
        </p:nvSpPr>
        <p:spPr/>
        <p:txBody>
          <a:bodyPr/>
          <a:lstStyle>
            <a:lvl1pPr>
              <a:defRPr/>
            </a:lvl1pPr>
          </a:lstStyle>
          <a:p>
            <a:fld id="{580AA7C8-6956-4760-A2A9-9B9B2A096C74}" type="slidenum">
              <a:rPr lang="en-US" altLang="en-US"/>
              <a:pPr/>
              <a:t>‹#›</a:t>
            </a:fld>
            <a:endParaRPr lang="en-US" altLang="en-US"/>
          </a:p>
        </p:txBody>
      </p:sp>
    </p:spTree>
    <p:extLst>
      <p:ext uri="{BB962C8B-B14F-4D97-AF65-F5344CB8AC3E}">
        <p14:creationId xmlns:p14="http://schemas.microsoft.com/office/powerpoint/2010/main" val="139010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A6A119C-3595-4C60-B251-5DF94A2F2BC8}"/>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CFC5A3B6-3454-4F27-8A5E-453659335E4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E4FEB2B-75DA-4E8E-BD4C-5D69C0E731D7}"/>
              </a:ext>
            </a:extLst>
          </p:cNvPr>
          <p:cNvSpPr>
            <a:spLocks noGrp="1"/>
          </p:cNvSpPr>
          <p:nvPr>
            <p:ph type="sldNum" sz="quarter" idx="12"/>
          </p:nvPr>
        </p:nvSpPr>
        <p:spPr/>
        <p:txBody>
          <a:bodyPr/>
          <a:lstStyle>
            <a:lvl1pPr>
              <a:defRPr/>
            </a:lvl1pPr>
          </a:lstStyle>
          <a:p>
            <a:fld id="{B577031D-2967-4E48-B76B-899DA817AE9E}" type="slidenum">
              <a:rPr lang="en-US" altLang="en-US"/>
              <a:pPr/>
              <a:t>‹#›</a:t>
            </a:fld>
            <a:endParaRPr lang="en-US" altLang="en-US"/>
          </a:p>
        </p:txBody>
      </p:sp>
    </p:spTree>
    <p:extLst>
      <p:ext uri="{BB962C8B-B14F-4D97-AF65-F5344CB8AC3E}">
        <p14:creationId xmlns:p14="http://schemas.microsoft.com/office/powerpoint/2010/main" val="193606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9C4FEF2-402E-457E-941D-BFC100A8E92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7353BCD4-CB80-42DC-9AFF-44C9C262138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AE88E3A-4269-4CD8-85E7-23AB6636698C}"/>
              </a:ext>
            </a:extLst>
          </p:cNvPr>
          <p:cNvSpPr>
            <a:spLocks noGrp="1"/>
          </p:cNvSpPr>
          <p:nvPr>
            <p:ph type="sldNum" sz="quarter" idx="12"/>
          </p:nvPr>
        </p:nvSpPr>
        <p:spPr/>
        <p:txBody>
          <a:bodyPr/>
          <a:lstStyle>
            <a:lvl1pPr>
              <a:defRPr/>
            </a:lvl1pPr>
          </a:lstStyle>
          <a:p>
            <a:fld id="{D09736D4-8AFF-4FD5-87CA-F05C6037776B}" type="slidenum">
              <a:rPr lang="en-US" altLang="en-US"/>
              <a:pPr/>
              <a:t>‹#›</a:t>
            </a:fld>
            <a:endParaRPr lang="en-US" altLang="en-US"/>
          </a:p>
        </p:txBody>
      </p:sp>
    </p:spTree>
    <p:extLst>
      <p:ext uri="{BB962C8B-B14F-4D97-AF65-F5344CB8AC3E}">
        <p14:creationId xmlns:p14="http://schemas.microsoft.com/office/powerpoint/2010/main" val="341695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7CE3A61-49C6-43F1-8FD7-92167D491E3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A74017D-B8CF-4FC0-A64E-3A50AED5EF1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4D191E1-1391-4DB2-9011-F2F481A18C12}"/>
              </a:ext>
            </a:extLst>
          </p:cNvPr>
          <p:cNvSpPr>
            <a:spLocks noGrp="1"/>
          </p:cNvSpPr>
          <p:nvPr>
            <p:ph type="sldNum" sz="quarter" idx="12"/>
          </p:nvPr>
        </p:nvSpPr>
        <p:spPr/>
        <p:txBody>
          <a:bodyPr/>
          <a:lstStyle>
            <a:lvl1pPr>
              <a:defRPr/>
            </a:lvl1pPr>
          </a:lstStyle>
          <a:p>
            <a:fld id="{E689CAAA-710C-495F-A4C2-E8DF9610E99A}" type="slidenum">
              <a:rPr lang="en-US" altLang="en-US"/>
              <a:pPr/>
              <a:t>‹#›</a:t>
            </a:fld>
            <a:endParaRPr lang="en-US" altLang="en-US"/>
          </a:p>
        </p:txBody>
      </p:sp>
    </p:spTree>
    <p:extLst>
      <p:ext uri="{BB962C8B-B14F-4D97-AF65-F5344CB8AC3E}">
        <p14:creationId xmlns:p14="http://schemas.microsoft.com/office/powerpoint/2010/main" val="1521399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EE26F2B-EAA8-4447-BCB0-FA278C3276E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55806C5-7B7F-4D42-818B-13B5102EE46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E3537ED-9594-4170-8025-219BD4138CB2}"/>
              </a:ext>
            </a:extLst>
          </p:cNvPr>
          <p:cNvSpPr>
            <a:spLocks noGrp="1"/>
          </p:cNvSpPr>
          <p:nvPr>
            <p:ph type="sldNum" sz="quarter" idx="12"/>
          </p:nvPr>
        </p:nvSpPr>
        <p:spPr/>
        <p:txBody>
          <a:bodyPr/>
          <a:lstStyle>
            <a:lvl1pPr>
              <a:defRPr/>
            </a:lvl1pPr>
          </a:lstStyle>
          <a:p>
            <a:fld id="{ECCE09D1-5588-484D-BD7A-BA6D0BD42AF6}" type="slidenum">
              <a:rPr lang="en-US" altLang="en-US"/>
              <a:pPr/>
              <a:t>‹#›</a:t>
            </a:fld>
            <a:endParaRPr lang="en-US" altLang="en-US"/>
          </a:p>
        </p:txBody>
      </p:sp>
    </p:spTree>
    <p:extLst>
      <p:ext uri="{BB962C8B-B14F-4D97-AF65-F5344CB8AC3E}">
        <p14:creationId xmlns:p14="http://schemas.microsoft.com/office/powerpoint/2010/main" val="3889767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CFE5E2E-A919-4D89-91B8-96B4C19A7E16}"/>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A9EF227-3624-41E9-A5F2-20B480F02EC2}"/>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DEFFCFC-2BAC-4569-92B1-AB4F2CD2B80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83543B6B-A662-49B8-800E-CCE013A53BE2}"/>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28BD58E3-28F3-4BD5-AB17-324EF40A7DA1}"/>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3BB52E3-39C6-411F-8E6C-C1B2B70C7108}" type="slidenum">
              <a:rPr lang="en-US" altLang="en-US"/>
              <a:pPr/>
              <a:t>‹#›</a:t>
            </a:fld>
            <a:endParaRPr lang="en-US" altLang="en-US"/>
          </a:p>
        </p:txBody>
      </p:sp>
    </p:spTree>
    <p:extLst>
      <p:ext uri="{BB962C8B-B14F-4D97-AF65-F5344CB8AC3E}">
        <p14:creationId xmlns:p14="http://schemas.microsoft.com/office/powerpoint/2010/main" val="519325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audio" Target="../media/audio2.wav"/><Relationship Id="rId7"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wmf"/></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6" name="WordArt 16">
            <a:extLst>
              <a:ext uri="{FF2B5EF4-FFF2-40B4-BE49-F238E27FC236}">
                <a16:creationId xmlns:a16="http://schemas.microsoft.com/office/drawing/2014/main" id="{9BADC692-67AB-4B2A-A66D-CCEAC4AD19EF}"/>
              </a:ext>
            </a:extLst>
          </p:cNvPr>
          <p:cNvSpPr>
            <a:spLocks noChangeArrowheads="1" noChangeShapeType="1" noTextEdit="1"/>
          </p:cNvSpPr>
          <p:nvPr/>
        </p:nvSpPr>
        <p:spPr bwMode="auto">
          <a:xfrm>
            <a:off x="6858000" y="1676401"/>
            <a:ext cx="3505200" cy="1571625"/>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ln w="19050">
                  <a:solidFill>
                    <a:srgbClr val="0000FF"/>
                  </a:solidFill>
                  <a:round/>
                  <a:headEnd/>
                  <a:tailEnd/>
                </a:ln>
                <a:solidFill>
                  <a:srgbClr val="00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CHÍNH TẢ </a:t>
            </a:r>
          </a:p>
          <a:p>
            <a:pPr algn="ctr" eaLnBrk="0" fontAlgn="base" hangingPunct="0">
              <a:spcBef>
                <a:spcPct val="0"/>
              </a:spcBef>
              <a:spcAft>
                <a:spcPct val="0"/>
              </a:spcAft>
            </a:pPr>
            <a:r>
              <a:rPr lang="en-US" sz="3600" b="1" kern="10">
                <a:ln w="19050">
                  <a:solidFill>
                    <a:srgbClr val="0000FF"/>
                  </a:solidFill>
                  <a:round/>
                  <a:headEnd/>
                  <a:tailEnd/>
                </a:ln>
                <a:solidFill>
                  <a:srgbClr val="00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p:txBody>
      </p:sp>
      <p:pic>
        <p:nvPicPr>
          <p:cNvPr id="2051" name="Picture 27" descr="15">
            <a:extLst>
              <a:ext uri="{FF2B5EF4-FFF2-40B4-BE49-F238E27FC236}">
                <a16:creationId xmlns:a16="http://schemas.microsoft.com/office/drawing/2014/main" id="{C9B186A9-5F03-461F-B87F-3B65E14811B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8397906">
            <a:off x="1562100" y="266700"/>
            <a:ext cx="1905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8" descr="15">
            <a:extLst>
              <a:ext uri="{FF2B5EF4-FFF2-40B4-BE49-F238E27FC236}">
                <a16:creationId xmlns:a16="http://schemas.microsoft.com/office/drawing/2014/main" id="{0B17D549-62F4-4052-8006-FC834B6A2EC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7619463">
            <a:off x="8648700" y="5067300"/>
            <a:ext cx="1905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9" name="Picture 29" descr="4952676">
            <a:extLst>
              <a:ext uri="{FF2B5EF4-FFF2-40B4-BE49-F238E27FC236}">
                <a16:creationId xmlns:a16="http://schemas.microsoft.com/office/drawing/2014/main" id="{71852182-1963-4FA9-9A5C-88135DB85FA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9530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WordArt 10">
            <a:extLst>
              <a:ext uri="{FF2B5EF4-FFF2-40B4-BE49-F238E27FC236}">
                <a16:creationId xmlns:a16="http://schemas.microsoft.com/office/drawing/2014/main" id="{19E8A7D3-8EA3-4BDF-83B2-AFBB46A97759}"/>
              </a:ext>
            </a:extLst>
          </p:cNvPr>
          <p:cNvSpPr>
            <a:spLocks noChangeArrowheads="1" noChangeShapeType="1" noTextEdit="1"/>
          </p:cNvSpPr>
          <p:nvPr/>
        </p:nvSpPr>
        <p:spPr bwMode="auto">
          <a:xfrm>
            <a:off x="1905000" y="3048000"/>
            <a:ext cx="4495800" cy="1524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QUÊ HƯƠNG RUỘT THỊT</a:t>
            </a:r>
            <a:endPar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1000"/>
                                  </p:stCondLst>
                                  <p:childTnLst>
                                    <p:set>
                                      <p:cBhvr>
                                        <p:cTn id="6" dur="1" fill="hold">
                                          <p:stCondLst>
                                            <p:cond delay="0"/>
                                          </p:stCondLst>
                                        </p:cTn>
                                        <p:tgtEl>
                                          <p:spTgt spid="5149"/>
                                        </p:tgtEl>
                                        <p:attrNameLst>
                                          <p:attrName>style.visibility</p:attrName>
                                        </p:attrNameLst>
                                      </p:cBhvr>
                                      <p:to>
                                        <p:strVal val="visible"/>
                                      </p:to>
                                    </p:set>
                                    <p:animEffect transition="in" filter="wedge">
                                      <p:cBhvr>
                                        <p:cTn id="7" dur="2000"/>
                                        <p:tgtEl>
                                          <p:spTgt spid="5149"/>
                                        </p:tgtEl>
                                      </p:cBhvr>
                                    </p:animEffect>
                                  </p:childTnLst>
                                </p:cTn>
                              </p:par>
                            </p:childTnLst>
                          </p:cTn>
                        </p:par>
                        <p:par>
                          <p:cTn id="8" fill="hold" nodeType="afterGroup">
                            <p:stCondLst>
                              <p:cond delay="3000"/>
                            </p:stCondLst>
                            <p:childTnLst>
                              <p:par>
                                <p:cTn id="9" presetID="22" presetClass="entr" presetSubtype="8" fill="hold" nodeType="afterEffect">
                                  <p:stCondLst>
                                    <p:cond delay="0"/>
                                  </p:stCondLst>
                                  <p:childTnLst>
                                    <p:set>
                                      <p:cBhvr>
                                        <p:cTn id="10" dur="1" fill="hold">
                                          <p:stCondLst>
                                            <p:cond delay="0"/>
                                          </p:stCondLst>
                                        </p:cTn>
                                        <p:tgtEl>
                                          <p:spTgt spid="5136"/>
                                        </p:tgtEl>
                                        <p:attrNameLst>
                                          <p:attrName>style.visibility</p:attrName>
                                        </p:attrNameLst>
                                      </p:cBhvr>
                                      <p:to>
                                        <p:strVal val="visible"/>
                                      </p:to>
                                    </p:set>
                                    <p:animEffect transition="in" filter="wipe(left)">
                                      <p:cBhvr>
                                        <p:cTn id="11" dur="2000"/>
                                        <p:tgtEl>
                                          <p:spTgt spid="5136"/>
                                        </p:tgtEl>
                                      </p:cBhvr>
                                    </p:animEffect>
                                  </p:childTnLst>
                                </p:cTn>
                              </p:par>
                              <p:par>
                                <p:cTn id="12" presetID="21" presetClass="emph" presetSubtype="0" fill="hold" nodeType="withEffect">
                                  <p:stCondLst>
                                    <p:cond delay="0"/>
                                  </p:stCondLst>
                                  <p:childTnLst>
                                    <p:animClr clrSpc="hsl" dir="cw">
                                      <p:cBhvr override="childStyle">
                                        <p:cTn id="13" dur="500" fill="hold"/>
                                        <p:tgtEl>
                                          <p:spTgt spid="5136"/>
                                        </p:tgtEl>
                                        <p:attrNameLst>
                                          <p:attrName>style.color</p:attrName>
                                        </p:attrNameLst>
                                      </p:cBhvr>
                                      <p:by>
                                        <p:hsl h="7200000" s="0" l="0"/>
                                      </p:by>
                                    </p:animClr>
                                    <p:animClr clrSpc="hsl" dir="cw">
                                      <p:cBhvr>
                                        <p:cTn id="14" dur="500" fill="hold"/>
                                        <p:tgtEl>
                                          <p:spTgt spid="5136"/>
                                        </p:tgtEl>
                                        <p:attrNameLst>
                                          <p:attrName>fillcolor</p:attrName>
                                        </p:attrNameLst>
                                      </p:cBhvr>
                                      <p:by>
                                        <p:hsl h="7200000" s="0" l="0"/>
                                      </p:by>
                                    </p:animClr>
                                    <p:animClr clrSpc="hsl" dir="cw">
                                      <p:cBhvr>
                                        <p:cTn id="15" dur="500" fill="hold"/>
                                        <p:tgtEl>
                                          <p:spTgt spid="5136"/>
                                        </p:tgtEl>
                                        <p:attrNameLst>
                                          <p:attrName>stroke.color</p:attrName>
                                        </p:attrNameLst>
                                      </p:cBhvr>
                                      <p:by>
                                        <p:hsl h="7200000" s="0" l="0"/>
                                      </p:by>
                                    </p:animClr>
                                    <p:set>
                                      <p:cBhvr>
                                        <p:cTn id="16" dur="500" fill="hold"/>
                                        <p:tgtEl>
                                          <p:spTgt spid="51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3" name="Text Box 9">
            <a:extLst>
              <a:ext uri="{FF2B5EF4-FFF2-40B4-BE49-F238E27FC236}">
                <a16:creationId xmlns:a16="http://schemas.microsoft.com/office/drawing/2014/main" id="{485B9864-6C09-4BE6-B71C-6A7D1BA353B8}"/>
              </a:ext>
            </a:extLst>
          </p:cNvPr>
          <p:cNvSpPr txBox="1">
            <a:spLocks noChangeArrowheads="1"/>
          </p:cNvSpPr>
          <p:nvPr/>
        </p:nvSpPr>
        <p:spPr bwMode="auto">
          <a:xfrm>
            <a:off x="1524000" y="3200400"/>
            <a:ext cx="88392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0" fontAlgn="base" hangingPunct="0">
              <a:spcBef>
                <a:spcPct val="50000"/>
              </a:spcBef>
              <a:spcAft>
                <a:spcPct val="0"/>
              </a:spcAft>
              <a:defRPr/>
            </a:pPr>
            <a:r>
              <a:rPr lang="en-US" b="1">
                <a:solidFill>
                  <a:srgbClr val="0000FF"/>
                </a:solidFill>
                <a:latin typeface="Times New Roman" pitchFamily="18" charset="0"/>
                <a:cs typeface="Times New Roman" pitchFamily="18" charset="0"/>
              </a:rPr>
              <a:t>- Viết 2 từ chứa tiếng có vần </a:t>
            </a:r>
            <a:r>
              <a:rPr lang="en-US" b="1">
                <a:solidFill>
                  <a:srgbClr val="9900CC"/>
                </a:solidFill>
                <a:latin typeface="Times New Roman" pitchFamily="18" charset="0"/>
                <a:cs typeface="Times New Roman" pitchFamily="18" charset="0"/>
              </a:rPr>
              <a:t>uôn.</a:t>
            </a:r>
          </a:p>
        </p:txBody>
      </p:sp>
      <p:sp>
        <p:nvSpPr>
          <p:cNvPr id="4114" name="WordArt 18">
            <a:extLst>
              <a:ext uri="{FF2B5EF4-FFF2-40B4-BE49-F238E27FC236}">
                <a16:creationId xmlns:a16="http://schemas.microsoft.com/office/drawing/2014/main" id="{F20654B5-400C-4491-9D47-16597BC685D9}"/>
              </a:ext>
            </a:extLst>
          </p:cNvPr>
          <p:cNvSpPr>
            <a:spLocks noChangeArrowheads="1" noChangeShapeType="1" noTextEdit="1"/>
          </p:cNvSpPr>
          <p:nvPr/>
        </p:nvSpPr>
        <p:spPr bwMode="auto">
          <a:xfrm>
            <a:off x="2209801" y="1981200"/>
            <a:ext cx="4086225" cy="6858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KIỂM TRA BÀI CŨ</a:t>
            </a:r>
          </a:p>
        </p:txBody>
      </p:sp>
      <p:sp>
        <p:nvSpPr>
          <p:cNvPr id="4115" name="Text Box 19">
            <a:extLst>
              <a:ext uri="{FF2B5EF4-FFF2-40B4-BE49-F238E27FC236}">
                <a16:creationId xmlns:a16="http://schemas.microsoft.com/office/drawing/2014/main" id="{A8B24243-D958-441D-B5D5-041B3CD5CD2C}"/>
              </a:ext>
            </a:extLst>
          </p:cNvPr>
          <p:cNvSpPr txBox="1">
            <a:spLocks noChangeArrowheads="1"/>
          </p:cNvSpPr>
          <p:nvPr/>
        </p:nvSpPr>
        <p:spPr bwMode="auto">
          <a:xfrm>
            <a:off x="1524001" y="3962400"/>
            <a:ext cx="7180263"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3200" b="1">
                <a:solidFill>
                  <a:srgbClr val="003300"/>
                </a:solidFill>
                <a:latin typeface="Times New Roman" pitchFamily="18" charset="0"/>
                <a:cs typeface="Times New Roman" pitchFamily="18" charset="0"/>
              </a:rPr>
              <a:t>- chuồn chuồn, mong muốn.</a:t>
            </a:r>
          </a:p>
        </p:txBody>
      </p:sp>
      <p:sp>
        <p:nvSpPr>
          <p:cNvPr id="4116" name="Text Box 20">
            <a:extLst>
              <a:ext uri="{FF2B5EF4-FFF2-40B4-BE49-F238E27FC236}">
                <a16:creationId xmlns:a16="http://schemas.microsoft.com/office/drawing/2014/main" id="{590D44CD-77AE-45C2-9231-818EFF4CA08C}"/>
              </a:ext>
            </a:extLst>
          </p:cNvPr>
          <p:cNvSpPr txBox="1">
            <a:spLocks noChangeArrowheads="1"/>
          </p:cNvSpPr>
          <p:nvPr/>
        </p:nvSpPr>
        <p:spPr bwMode="auto">
          <a:xfrm>
            <a:off x="1524000" y="5486400"/>
            <a:ext cx="7620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3200" b="1">
                <a:solidFill>
                  <a:srgbClr val="003300"/>
                </a:solidFill>
                <a:latin typeface="Times New Roman" pitchFamily="18" charset="0"/>
                <a:cs typeface="Times New Roman" pitchFamily="18" charset="0"/>
              </a:rPr>
              <a:t>- buồng chuối, buông lưới.</a:t>
            </a:r>
          </a:p>
        </p:txBody>
      </p:sp>
      <p:sp>
        <p:nvSpPr>
          <p:cNvPr id="4117" name="Text Box 21">
            <a:extLst>
              <a:ext uri="{FF2B5EF4-FFF2-40B4-BE49-F238E27FC236}">
                <a16:creationId xmlns:a16="http://schemas.microsoft.com/office/drawing/2014/main" id="{A4EA4EA4-FAC8-4785-9C7D-35BA015ADA34}"/>
              </a:ext>
            </a:extLst>
          </p:cNvPr>
          <p:cNvSpPr txBox="1">
            <a:spLocks noChangeArrowheads="1"/>
          </p:cNvSpPr>
          <p:nvPr/>
        </p:nvSpPr>
        <p:spPr bwMode="auto">
          <a:xfrm>
            <a:off x="1524000" y="47244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3200" b="1">
                <a:solidFill>
                  <a:srgbClr val="0000FF"/>
                </a:solidFill>
                <a:latin typeface="Times New Roman" pitchFamily="18" charset="0"/>
                <a:cs typeface="Times New Roman" pitchFamily="18" charset="0"/>
              </a:rPr>
              <a:t>- Viết 2 từ chứa tiếng có vần </a:t>
            </a:r>
            <a:r>
              <a:rPr lang="en-US" sz="3200" b="1">
                <a:solidFill>
                  <a:srgbClr val="9900CC"/>
                </a:solidFill>
                <a:latin typeface="Times New Roman" pitchFamily="18" charset="0"/>
                <a:cs typeface="Times New Roman" pitchFamily="18" charset="0"/>
              </a:rPr>
              <a:t>uông.</a:t>
            </a:r>
            <a:endParaRPr lang="en-US" sz="3200" b="1">
              <a:solidFill>
                <a:prstClr val="black"/>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14"/>
                                        </p:tgtEl>
                                        <p:attrNameLst>
                                          <p:attrName>style.visibility</p:attrName>
                                        </p:attrNameLst>
                                      </p:cBhvr>
                                      <p:to>
                                        <p:strVal val="visible"/>
                                      </p:to>
                                    </p:set>
                                    <p:anim calcmode="lin" valueType="num">
                                      <p:cBhvr additive="base">
                                        <p:cTn id="7" dur="500" fill="hold"/>
                                        <p:tgtEl>
                                          <p:spTgt spid="4114"/>
                                        </p:tgtEl>
                                        <p:attrNameLst>
                                          <p:attrName>ppt_x</p:attrName>
                                        </p:attrNameLst>
                                      </p:cBhvr>
                                      <p:tavLst>
                                        <p:tav tm="0">
                                          <p:val>
                                            <p:strVal val="#ppt_x"/>
                                          </p:val>
                                        </p:tav>
                                        <p:tav tm="100000">
                                          <p:val>
                                            <p:strVal val="#ppt_x"/>
                                          </p:val>
                                        </p:tav>
                                      </p:tavLst>
                                    </p:anim>
                                    <p:anim calcmode="lin" valueType="num">
                                      <p:cBhvr additive="base">
                                        <p:cTn id="8" dur="500" fill="hold"/>
                                        <p:tgtEl>
                                          <p:spTgt spid="41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153"/>
                                        </p:tgtEl>
                                        <p:attrNameLst>
                                          <p:attrName>style.visibility</p:attrName>
                                        </p:attrNameLst>
                                      </p:cBhvr>
                                      <p:to>
                                        <p:strVal val="visible"/>
                                      </p:to>
                                    </p:set>
                                    <p:animEffect transition="in" filter="wipe(down)">
                                      <p:cBhvr>
                                        <p:cTn id="13" dur="500"/>
                                        <p:tgtEl>
                                          <p:spTgt spid="615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115"/>
                                        </p:tgtEl>
                                        <p:attrNameLst>
                                          <p:attrName>style.visibility</p:attrName>
                                        </p:attrNameLst>
                                      </p:cBhvr>
                                      <p:to>
                                        <p:strVal val="visible"/>
                                      </p:to>
                                    </p:set>
                                    <p:anim calcmode="lin" valueType="num">
                                      <p:cBhvr additive="base">
                                        <p:cTn id="18" dur="500" fill="hold"/>
                                        <p:tgtEl>
                                          <p:spTgt spid="4115"/>
                                        </p:tgtEl>
                                        <p:attrNameLst>
                                          <p:attrName>ppt_x</p:attrName>
                                        </p:attrNameLst>
                                      </p:cBhvr>
                                      <p:tavLst>
                                        <p:tav tm="0">
                                          <p:val>
                                            <p:strVal val="#ppt_x"/>
                                          </p:val>
                                        </p:tav>
                                        <p:tav tm="100000">
                                          <p:val>
                                            <p:strVal val="#ppt_x"/>
                                          </p:val>
                                        </p:tav>
                                      </p:tavLst>
                                    </p:anim>
                                    <p:anim calcmode="lin" valueType="num">
                                      <p:cBhvr additive="base">
                                        <p:cTn id="19" dur="500" fill="hold"/>
                                        <p:tgtEl>
                                          <p:spTgt spid="4115"/>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116"/>
                                        </p:tgtEl>
                                        <p:attrNameLst>
                                          <p:attrName>style.visibility</p:attrName>
                                        </p:attrNameLst>
                                      </p:cBhvr>
                                      <p:to>
                                        <p:strVal val="visible"/>
                                      </p:to>
                                    </p:set>
                                    <p:anim calcmode="lin" valueType="num">
                                      <p:cBhvr additive="base">
                                        <p:cTn id="24" dur="500" fill="hold"/>
                                        <p:tgtEl>
                                          <p:spTgt spid="4116"/>
                                        </p:tgtEl>
                                        <p:attrNameLst>
                                          <p:attrName>ppt_x</p:attrName>
                                        </p:attrNameLst>
                                      </p:cBhvr>
                                      <p:tavLst>
                                        <p:tav tm="0">
                                          <p:val>
                                            <p:strVal val="#ppt_x"/>
                                          </p:val>
                                        </p:tav>
                                        <p:tav tm="100000">
                                          <p:val>
                                            <p:strVal val="#ppt_x"/>
                                          </p:val>
                                        </p:tav>
                                      </p:tavLst>
                                    </p:anim>
                                    <p:anim calcmode="lin" valueType="num">
                                      <p:cBhvr additive="base">
                                        <p:cTn id="25" dur="500" fill="hold"/>
                                        <p:tgtEl>
                                          <p:spTgt spid="4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p:bldP spid="4115" grpId="0"/>
      <p:bldP spid="4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Text Box 7">
            <a:extLst>
              <a:ext uri="{FF2B5EF4-FFF2-40B4-BE49-F238E27FC236}">
                <a16:creationId xmlns:a16="http://schemas.microsoft.com/office/drawing/2014/main" id="{A1E39404-8563-4F68-B3BC-2E450664C69C}"/>
              </a:ext>
            </a:extLst>
          </p:cNvPr>
          <p:cNvSpPr txBox="1">
            <a:spLocks noChangeArrowheads="1"/>
          </p:cNvSpPr>
          <p:nvPr/>
        </p:nvSpPr>
        <p:spPr bwMode="auto">
          <a:xfrm>
            <a:off x="1524000" y="1752600"/>
            <a:ext cx="9144000" cy="30469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Anh Đức</a:t>
            </a:r>
            <a:endParaRPr lang="en-US" sz="3200" b="1">
              <a:solidFill>
                <a:prstClr val="black"/>
              </a:solidFill>
              <a:latin typeface="Times New Roman" pitchFamily="18" charset="0"/>
              <a:cs typeface="Times New Roman" pitchFamily="18" charset="0"/>
            </a:endParaRPr>
          </a:p>
        </p:txBody>
      </p:sp>
      <p:sp>
        <p:nvSpPr>
          <p:cNvPr id="7177" name="Text Box 9">
            <a:extLst>
              <a:ext uri="{FF2B5EF4-FFF2-40B4-BE49-F238E27FC236}">
                <a16:creationId xmlns:a16="http://schemas.microsoft.com/office/drawing/2014/main" id="{00BA48BF-49C7-44DA-8233-50E1AFC50B16}"/>
              </a:ext>
            </a:extLst>
          </p:cNvPr>
          <p:cNvSpPr txBox="1">
            <a:spLocks noChangeArrowheads="1"/>
          </p:cNvSpPr>
          <p:nvPr/>
        </p:nvSpPr>
        <p:spPr bwMode="auto">
          <a:xfrm>
            <a:off x="1524000" y="6096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fontAlgn="base" hangingPunct="0">
              <a:spcBef>
                <a:spcPct val="50000"/>
              </a:spcBef>
              <a:spcAft>
                <a:spcPct val="0"/>
              </a:spcAft>
              <a:defRPr/>
            </a:pPr>
            <a:r>
              <a:rPr lang="en-US" sz="3200" b="1">
                <a:solidFill>
                  <a:srgbClr val="0000FF"/>
                </a:solidFill>
                <a:latin typeface="Times New Roman" pitchFamily="18" charset="0"/>
                <a:cs typeface="Times New Roman" pitchFamily="18" charset="0"/>
              </a:rPr>
              <a:t>Chính tả(nghe – viết)</a:t>
            </a:r>
          </a:p>
        </p:txBody>
      </p:sp>
      <p:sp>
        <p:nvSpPr>
          <p:cNvPr id="7178" name="Text Box 10">
            <a:extLst>
              <a:ext uri="{FF2B5EF4-FFF2-40B4-BE49-F238E27FC236}">
                <a16:creationId xmlns:a16="http://schemas.microsoft.com/office/drawing/2014/main" id="{2FEED47C-0DD9-4DF7-9A34-9FC455BC73AE}"/>
              </a:ext>
            </a:extLst>
          </p:cNvPr>
          <p:cNvSpPr txBox="1">
            <a:spLocks noChangeArrowheads="1"/>
          </p:cNvSpPr>
          <p:nvPr/>
        </p:nvSpPr>
        <p:spPr bwMode="auto">
          <a:xfrm>
            <a:off x="1524000" y="11430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fontAlgn="base" hangingPunct="0">
              <a:spcBef>
                <a:spcPct val="50000"/>
              </a:spcBef>
              <a:spcAft>
                <a:spcPct val="0"/>
              </a:spcAft>
              <a:defRPr/>
            </a:pPr>
            <a:r>
              <a:rPr lang="en-US" sz="3200" b="1">
                <a:solidFill>
                  <a:srgbClr val="CC0000"/>
                </a:solidFill>
                <a:latin typeface="Times New Roman" pitchFamily="18" charset="0"/>
                <a:cs typeface="Times New Roman" pitchFamily="18" charset="0"/>
              </a:rPr>
              <a:t>Quê hương ruột thịt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178"/>
                                        </p:tgtEl>
                                        <p:attrNameLst>
                                          <p:attrName>style.visibility</p:attrName>
                                        </p:attrNameLst>
                                      </p:cBhvr>
                                      <p:to>
                                        <p:strVal val="visible"/>
                                      </p:to>
                                    </p:set>
                                    <p:anim calcmode="discrete" valueType="clr">
                                      <p:cBhvr override="childStyle">
                                        <p:cTn id="7" dur="80"/>
                                        <p:tgtEl>
                                          <p:spTgt spid="717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78"/>
                                        </p:tgtEl>
                                        <p:attrNameLst>
                                          <p:attrName>fillcolor</p:attrName>
                                        </p:attrNameLst>
                                      </p:cBhvr>
                                      <p:tavLst>
                                        <p:tav tm="0">
                                          <p:val>
                                            <p:clrVal>
                                              <a:schemeClr val="accent2"/>
                                            </p:clrVal>
                                          </p:val>
                                        </p:tav>
                                        <p:tav tm="50000">
                                          <p:val>
                                            <p:clrVal>
                                              <a:schemeClr val="hlink"/>
                                            </p:clrVal>
                                          </p:val>
                                        </p:tav>
                                      </p:tavLst>
                                    </p:anim>
                                    <p:set>
                                      <p:cBhvr>
                                        <p:cTn id="9" dur="80"/>
                                        <p:tgtEl>
                                          <p:spTgt spid="717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175"/>
                                        </p:tgtEl>
                                        <p:attrNameLst>
                                          <p:attrName>style.visibility</p:attrName>
                                        </p:attrNameLst>
                                      </p:cBhvr>
                                      <p:to>
                                        <p:strVal val="visible"/>
                                      </p:to>
                                    </p:set>
                                    <p:anim calcmode="discrete" valueType="clr">
                                      <p:cBhvr override="childStyle">
                                        <p:cTn id="14" dur="80"/>
                                        <p:tgtEl>
                                          <p:spTgt spid="717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175"/>
                                        </p:tgtEl>
                                        <p:attrNameLst>
                                          <p:attrName>fillcolor</p:attrName>
                                        </p:attrNameLst>
                                      </p:cBhvr>
                                      <p:tavLst>
                                        <p:tav tm="0">
                                          <p:val>
                                            <p:clrVal>
                                              <a:schemeClr val="accent2"/>
                                            </p:clrVal>
                                          </p:val>
                                        </p:tav>
                                        <p:tav tm="50000">
                                          <p:val>
                                            <p:clrVal>
                                              <a:schemeClr val="hlink"/>
                                            </p:clrVal>
                                          </p:val>
                                        </p:tav>
                                      </p:tavLst>
                                    </p:anim>
                                    <p:set>
                                      <p:cBhvr>
                                        <p:cTn id="16" dur="80"/>
                                        <p:tgtEl>
                                          <p:spTgt spid="717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9230A87-FFA8-4362-B834-FD498C4A0203}"/>
              </a:ext>
            </a:extLst>
          </p:cNvPr>
          <p:cNvSpPr>
            <a:spLocks noChangeArrowheads="1"/>
          </p:cNvSpPr>
          <p:nvPr/>
        </p:nvSpPr>
        <p:spPr bwMode="auto">
          <a:xfrm>
            <a:off x="1524000" y="0"/>
            <a:ext cx="9144000" cy="6858000"/>
          </a:xfrm>
          <a:prstGeom prst="rect">
            <a:avLst/>
          </a:prstGeom>
          <a:solidFill>
            <a:schemeClr val="tx1"/>
          </a:solidFill>
          <a:ln w="9525">
            <a:solidFill>
              <a:srgbClr val="FFFFFF"/>
            </a:solidFill>
            <a:miter lim="800000"/>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0"/>
              </a:spcBef>
              <a:spcAft>
                <a:spcPct val="0"/>
              </a:spcAft>
            </a:pPr>
            <a:endParaRPr lang="en-US" altLang="en-US">
              <a:solidFill>
                <a:prstClr val="black"/>
              </a:solidFill>
              <a:latin typeface="Arial" panose="020B0604020202020204" pitchFamily="34" charset="0"/>
            </a:endParaRPr>
          </a:p>
        </p:txBody>
      </p:sp>
      <p:pic>
        <p:nvPicPr>
          <p:cNvPr id="53255" name="Picture 7" descr="ImageView">
            <a:extLst>
              <a:ext uri="{FF2B5EF4-FFF2-40B4-BE49-F238E27FC236}">
                <a16:creationId xmlns:a16="http://schemas.microsoft.com/office/drawing/2014/main" id="{F9B1CCF1-0E5E-42E4-832E-031AC37D8F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6482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7" name="Picture 9">
            <a:extLst>
              <a:ext uri="{FF2B5EF4-FFF2-40B4-BE49-F238E27FC236}">
                <a16:creationId xmlns:a16="http://schemas.microsoft.com/office/drawing/2014/main" id="{AC32CDD1-180F-4237-8B52-D1C163C6DB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0"/>
            <a:ext cx="4495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a:extLst>
              <a:ext uri="{FF2B5EF4-FFF2-40B4-BE49-F238E27FC236}">
                <a16:creationId xmlns:a16="http://schemas.microsoft.com/office/drawing/2014/main" id="{58F88F6A-5250-4063-AD49-E8574C207B86}"/>
              </a:ext>
            </a:extLst>
          </p:cNvPr>
          <p:cNvSpPr>
            <a:spLocks noChangeArrowheads="1"/>
          </p:cNvSpPr>
          <p:nvPr/>
        </p:nvSpPr>
        <p:spPr bwMode="auto">
          <a:xfrm>
            <a:off x="5943600" y="5791200"/>
            <a:ext cx="4724400" cy="12192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eaLnBrk="0" fontAlgn="base" hangingPunct="0">
              <a:spcBef>
                <a:spcPct val="0"/>
              </a:spcBef>
              <a:spcAft>
                <a:spcPct val="0"/>
              </a:spcAft>
              <a:defRPr/>
            </a:pPr>
            <a:r>
              <a:rPr lang="en-US" sz="1600" b="1">
                <a:solidFill>
                  <a:srgbClr val="0000FF"/>
                </a:solidFill>
                <a:latin typeface="Times New Roman" pitchFamily="18" charset="0"/>
                <a:cs typeface="Times New Roman" pitchFamily="18" charset="0"/>
              </a:rPr>
              <a:t>Khu mộ chị Sứ tại khu di tích lịch sử- thắng cảnh</a:t>
            </a:r>
          </a:p>
          <a:p>
            <a:pPr eaLnBrk="0" fontAlgn="base" hangingPunct="0">
              <a:spcBef>
                <a:spcPct val="0"/>
              </a:spcBef>
              <a:spcAft>
                <a:spcPct val="0"/>
              </a:spcAft>
              <a:defRPr/>
            </a:pPr>
            <a:r>
              <a:rPr lang="en-US" sz="1600" b="1">
                <a:solidFill>
                  <a:srgbClr val="0000FF"/>
                </a:solidFill>
                <a:latin typeface="Times New Roman" pitchFamily="18" charset="0"/>
                <a:cs typeface="Times New Roman" pitchFamily="18" charset="0"/>
              </a:rPr>
              <a:t>Ba Hòn, xã Thổ Sơn, huyện Hòn Đất- tỉnh Cà Mau </a:t>
            </a:r>
          </a:p>
        </p:txBody>
      </p:sp>
      <p:sp>
        <p:nvSpPr>
          <p:cNvPr id="2" name="AutoShape 11">
            <a:extLst>
              <a:ext uri="{FF2B5EF4-FFF2-40B4-BE49-F238E27FC236}">
                <a16:creationId xmlns:a16="http://schemas.microsoft.com/office/drawing/2014/main" id="{61E758A1-CE79-428B-AED0-737910BD2D76}"/>
              </a:ext>
            </a:extLst>
          </p:cNvPr>
          <p:cNvSpPr>
            <a:spLocks noChangeArrowheads="1"/>
          </p:cNvSpPr>
          <p:nvPr/>
        </p:nvSpPr>
        <p:spPr bwMode="auto">
          <a:xfrm>
            <a:off x="1524000" y="5867400"/>
            <a:ext cx="4419600" cy="11430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eaLnBrk="0" fontAlgn="base" hangingPunct="0">
              <a:spcBef>
                <a:spcPct val="0"/>
              </a:spcBef>
              <a:spcAft>
                <a:spcPct val="0"/>
              </a:spcAft>
              <a:defRPr/>
            </a:pPr>
            <a:r>
              <a:rPr lang="en-US" sz="2400" b="1">
                <a:solidFill>
                  <a:srgbClr val="0000FF"/>
                </a:solidFill>
                <a:latin typeface="Times New Roman" pitchFamily="18" charset="0"/>
                <a:cs typeface="Times New Roman" pitchFamily="18" charset="0"/>
              </a:rPr>
              <a:t>Ảnh chị Sứ năm chị 21 tuổi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3255"/>
                                        </p:tgtEl>
                                        <p:attrNameLst>
                                          <p:attrName>style.visibility</p:attrName>
                                        </p:attrNameLst>
                                      </p:cBhvr>
                                      <p:to>
                                        <p:strVal val="visible"/>
                                      </p:to>
                                    </p:set>
                                    <p:animEffect transition="in" filter="checkerboard(across)">
                                      <p:cBhvr>
                                        <p:cTn id="7" dur="500"/>
                                        <p:tgtEl>
                                          <p:spTgt spid="532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Scale>
                                      <p:cBhvr>
                                        <p:cTn id="12"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gtEl>
                                        <p:attrNameLst>
                                          <p:attrName>ppt_x</p:attrName>
                                          <p:attrName>ppt_y</p:attrName>
                                        </p:attrNameLst>
                                      </p:cBhvr>
                                    </p:animMotion>
                                    <p:animEffect transition="in" filter="fade">
                                      <p:cBhvr>
                                        <p:cTn id="14" dur="10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53257"/>
                                        </p:tgtEl>
                                        <p:attrNameLst>
                                          <p:attrName>style.visibility</p:attrName>
                                        </p:attrNameLst>
                                      </p:cBhvr>
                                      <p:to>
                                        <p:strVal val="visible"/>
                                      </p:to>
                                    </p:set>
                                    <p:anim calcmode="lin" valueType="num">
                                      <p:cBhvr>
                                        <p:cTn id="19" dur="500" fill="hold"/>
                                        <p:tgtEl>
                                          <p:spTgt spid="53257"/>
                                        </p:tgtEl>
                                        <p:attrNameLst>
                                          <p:attrName>ppt_w</p:attrName>
                                        </p:attrNameLst>
                                      </p:cBhvr>
                                      <p:tavLst>
                                        <p:tav tm="0">
                                          <p:val>
                                            <p:fltVal val="0"/>
                                          </p:val>
                                        </p:tav>
                                        <p:tav tm="100000">
                                          <p:val>
                                            <p:strVal val="#ppt_w"/>
                                          </p:val>
                                        </p:tav>
                                      </p:tavLst>
                                    </p:anim>
                                    <p:anim calcmode="lin" valueType="num">
                                      <p:cBhvr>
                                        <p:cTn id="20" dur="500" fill="hold"/>
                                        <p:tgtEl>
                                          <p:spTgt spid="53257"/>
                                        </p:tgtEl>
                                        <p:attrNameLst>
                                          <p:attrName>ppt_h</p:attrName>
                                        </p:attrNameLst>
                                      </p:cBhvr>
                                      <p:tavLst>
                                        <p:tav tm="0">
                                          <p:val>
                                            <p:strVal val="#ppt_h"/>
                                          </p:val>
                                        </p:tav>
                                        <p:tav tm="100000">
                                          <p:val>
                                            <p:strVal val="#ppt_h"/>
                                          </p:val>
                                        </p:tav>
                                      </p:tavLst>
                                    </p:anim>
                                  </p:childTnLst>
                                </p:cTn>
                              </p:par>
                            </p:childTnLst>
                          </p:cTn>
                        </p:par>
                        <p:par>
                          <p:cTn id="21" fill="hold" nodeType="afterGroup">
                            <p:stCondLst>
                              <p:cond delay="500"/>
                            </p:stCondLst>
                            <p:childTnLst>
                              <p:par>
                                <p:cTn id="22" presetID="23"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a:extLst>
              <a:ext uri="{FF2B5EF4-FFF2-40B4-BE49-F238E27FC236}">
                <a16:creationId xmlns:a16="http://schemas.microsoft.com/office/drawing/2014/main" id="{075E2A3F-CB71-4191-8BD6-9355C1EDFD01}"/>
              </a:ext>
            </a:extLst>
          </p:cNvPr>
          <p:cNvSpPr txBox="1">
            <a:spLocks noChangeArrowheads="1"/>
          </p:cNvSpPr>
          <p:nvPr/>
        </p:nvSpPr>
        <p:spPr bwMode="auto">
          <a:xfrm>
            <a:off x="1524000" y="1752600"/>
            <a:ext cx="9144000" cy="30469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Anh Đức</a:t>
            </a:r>
            <a:endParaRPr lang="en-US" sz="3200" b="1">
              <a:solidFill>
                <a:prstClr val="black"/>
              </a:solidFill>
              <a:latin typeface="Times New Roman" pitchFamily="18" charset="0"/>
              <a:cs typeface="Times New Roman" pitchFamily="18" charset="0"/>
            </a:endParaRPr>
          </a:p>
        </p:txBody>
      </p:sp>
      <p:sp>
        <p:nvSpPr>
          <p:cNvPr id="30725" name="Text Box 5">
            <a:extLst>
              <a:ext uri="{FF2B5EF4-FFF2-40B4-BE49-F238E27FC236}">
                <a16:creationId xmlns:a16="http://schemas.microsoft.com/office/drawing/2014/main" id="{48A57E3D-219C-48F7-86A7-E427F968BC4A}"/>
              </a:ext>
            </a:extLst>
          </p:cNvPr>
          <p:cNvSpPr txBox="1">
            <a:spLocks noChangeArrowheads="1"/>
          </p:cNvSpPr>
          <p:nvPr/>
        </p:nvSpPr>
        <p:spPr bwMode="auto">
          <a:xfrm>
            <a:off x="1524000" y="11430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fontAlgn="base" hangingPunct="0">
              <a:spcBef>
                <a:spcPct val="50000"/>
              </a:spcBef>
              <a:spcAft>
                <a:spcPct val="0"/>
              </a:spcAft>
              <a:defRPr/>
            </a:pPr>
            <a:r>
              <a:rPr lang="en-US" sz="3200" b="1">
                <a:solidFill>
                  <a:srgbClr val="CC0000"/>
                </a:solidFill>
                <a:latin typeface="Times New Roman" pitchFamily="18" charset="0"/>
                <a:cs typeface="Times New Roman" pitchFamily="18" charset="0"/>
              </a:rPr>
              <a:t>Quê hương ruột thịt</a:t>
            </a:r>
          </a:p>
        </p:txBody>
      </p:sp>
      <p:sp>
        <p:nvSpPr>
          <p:cNvPr id="11" name="Text Box 20">
            <a:extLst>
              <a:ext uri="{FF2B5EF4-FFF2-40B4-BE49-F238E27FC236}">
                <a16:creationId xmlns:a16="http://schemas.microsoft.com/office/drawing/2014/main" id="{15E6D6A4-EB9E-4A7C-9BDF-2AE0B68647AD}"/>
              </a:ext>
            </a:extLst>
          </p:cNvPr>
          <p:cNvSpPr txBox="1">
            <a:spLocks noChangeArrowheads="1"/>
          </p:cNvSpPr>
          <p:nvPr/>
        </p:nvSpPr>
        <p:spPr bwMode="auto">
          <a:xfrm>
            <a:off x="1524000" y="4876801"/>
            <a:ext cx="9144000" cy="1006475"/>
          </a:xfrm>
          <a:prstGeom prst="rect">
            <a:avLst/>
          </a:prstGeom>
          <a:solidFill>
            <a:srgbClr val="F3FE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50000"/>
              </a:spcBef>
              <a:spcAft>
                <a:spcPct val="0"/>
              </a:spcAft>
              <a:buFontTx/>
              <a:buChar char="-"/>
            </a:pPr>
            <a:r>
              <a:rPr lang="en-US" altLang="en-US" sz="3000">
                <a:solidFill>
                  <a:srgbClr val="0000FF"/>
                </a:solidFill>
                <a:latin typeface="Times New Roman" panose="02020603050405020304" pitchFamily="18" charset="0"/>
                <a:cs typeface="Times New Roman" panose="02020603050405020304" pitchFamily="18" charset="0"/>
              </a:rPr>
              <a:t>Vì đó là nơi chị sinh ra và lớn lên, nơi có bài hát ru của mẹ và chị lại hát ru con bài hát ngày xưa.</a:t>
            </a:r>
          </a:p>
        </p:txBody>
      </p:sp>
      <p:sp>
        <p:nvSpPr>
          <p:cNvPr id="6155" name="Rectangle 11">
            <a:extLst>
              <a:ext uri="{FF2B5EF4-FFF2-40B4-BE49-F238E27FC236}">
                <a16:creationId xmlns:a16="http://schemas.microsoft.com/office/drawing/2014/main" id="{D714A3DD-A936-4D77-B4EF-1A9A870B6ACF}"/>
              </a:ext>
            </a:extLst>
          </p:cNvPr>
          <p:cNvSpPr>
            <a:spLocks noChangeArrowheads="1"/>
          </p:cNvSpPr>
          <p:nvPr/>
        </p:nvSpPr>
        <p:spPr bwMode="auto">
          <a:xfrm>
            <a:off x="1524000" y="4343401"/>
            <a:ext cx="6808788"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fontAlgn="base">
              <a:spcBef>
                <a:spcPct val="50000"/>
              </a:spcBef>
              <a:spcAft>
                <a:spcPct val="0"/>
              </a:spcAft>
              <a:buClr>
                <a:srgbClr val="00CC99"/>
              </a:buClr>
              <a:defRPr/>
            </a:pPr>
            <a:r>
              <a:rPr lang="en-US" sz="3000" b="1">
                <a:solidFill>
                  <a:srgbClr val="9900CC"/>
                </a:solidFill>
                <a:latin typeface="Times New Roman" pitchFamily="18" charset="0"/>
                <a:cs typeface="Times New Roman" pitchFamily="18" charset="0"/>
              </a:rPr>
              <a:t>? Vì sao chị Sứ rất yêu quê hương mình?</a:t>
            </a:r>
          </a:p>
        </p:txBody>
      </p:sp>
      <p:sp>
        <p:nvSpPr>
          <p:cNvPr id="36869" name="Text Box 5">
            <a:extLst>
              <a:ext uri="{FF2B5EF4-FFF2-40B4-BE49-F238E27FC236}">
                <a16:creationId xmlns:a16="http://schemas.microsoft.com/office/drawing/2014/main" id="{926A6E4D-D533-42D3-B846-0BED90014ABF}"/>
              </a:ext>
            </a:extLst>
          </p:cNvPr>
          <p:cNvSpPr txBox="1">
            <a:spLocks noChangeArrowheads="1"/>
          </p:cNvSpPr>
          <p:nvPr/>
        </p:nvSpPr>
        <p:spPr bwMode="auto">
          <a:xfrm>
            <a:off x="1524000" y="5791201"/>
            <a:ext cx="9144000"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0" fontAlgn="base" hangingPunct="0">
              <a:spcBef>
                <a:spcPct val="0"/>
              </a:spcBef>
              <a:spcAft>
                <a:spcPct val="0"/>
              </a:spcAft>
              <a:defRPr/>
            </a:pPr>
            <a:r>
              <a:rPr lang="en-US" sz="3000">
                <a:solidFill>
                  <a:srgbClr val="9900CC"/>
                </a:solidFill>
                <a:latin typeface="Times New Roman" pitchFamily="18" charset="0"/>
                <a:cs typeface="Times New Roman" pitchFamily="18" charset="0"/>
              </a:rPr>
              <a:t>- Đoạn văn gồm mấy câu?</a:t>
            </a:r>
          </a:p>
        </p:txBody>
      </p:sp>
      <p:sp>
        <p:nvSpPr>
          <p:cNvPr id="36870" name="Text Box 6">
            <a:extLst>
              <a:ext uri="{FF2B5EF4-FFF2-40B4-BE49-F238E27FC236}">
                <a16:creationId xmlns:a16="http://schemas.microsoft.com/office/drawing/2014/main" id="{4D59B77D-FD59-4E1B-949D-A02F7FDBB257}"/>
              </a:ext>
            </a:extLst>
          </p:cNvPr>
          <p:cNvSpPr txBox="1">
            <a:spLocks noChangeArrowheads="1"/>
          </p:cNvSpPr>
          <p:nvPr/>
        </p:nvSpPr>
        <p:spPr bwMode="auto">
          <a:xfrm>
            <a:off x="1524000" y="6308726"/>
            <a:ext cx="9372600"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0" fontAlgn="base" hangingPunct="0">
              <a:spcBef>
                <a:spcPct val="0"/>
              </a:spcBef>
              <a:spcAft>
                <a:spcPct val="0"/>
              </a:spcAft>
              <a:defRPr/>
            </a:pPr>
            <a:r>
              <a:rPr lang="en-US" sz="3000">
                <a:solidFill>
                  <a:srgbClr val="9900CC"/>
                </a:solidFill>
                <a:latin typeface="Times New Roman" pitchFamily="18" charset="0"/>
                <a:cs typeface="Times New Roman" pitchFamily="18" charset="0"/>
              </a:rPr>
              <a:t>- Khi viết cần lưu ý viết hoa những tiếng nào? Vì sao?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55"/>
                                        </p:tgtEl>
                                        <p:attrNameLst>
                                          <p:attrName>style.visibility</p:attrName>
                                        </p:attrNameLst>
                                      </p:cBhvr>
                                      <p:to>
                                        <p:strVal val="visible"/>
                                      </p:to>
                                    </p:set>
                                    <p:animEffect transition="in" filter="box(in)">
                                      <p:cBhvr>
                                        <p:cTn id="7" dur="500"/>
                                        <p:tgtEl>
                                          <p:spTgt spid="61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6155"/>
                                        </p:tgtEl>
                                      </p:cBhvr>
                                    </p:animEffect>
                                    <p:set>
                                      <p:cBhvr>
                                        <p:cTn id="12" dur="1" fill="hold">
                                          <p:stCondLst>
                                            <p:cond delay="499"/>
                                          </p:stCondLst>
                                        </p:cTn>
                                        <p:tgtEl>
                                          <p:spTgt spid="6155"/>
                                        </p:tgtEl>
                                        <p:attrNameLst>
                                          <p:attrName>style.visibility</p:attrName>
                                        </p:attrNameLst>
                                      </p:cBhvr>
                                      <p:to>
                                        <p:strVal val="hidden"/>
                                      </p:to>
                                    </p:set>
                                  </p:childTnLst>
                                </p:cTn>
                              </p:par>
                              <p:par>
                                <p:cTn id="13" presetID="3"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xit" presetSubtype="16" fill="hold" grpId="1" nodeType="clickEffect">
                                  <p:stCondLst>
                                    <p:cond delay="0"/>
                                  </p:stCondLst>
                                  <p:childTnLst>
                                    <p:animEffect transition="out" filter="box(in)">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6869"/>
                                        </p:tgtEl>
                                        <p:attrNameLst>
                                          <p:attrName>style.visibility</p:attrName>
                                        </p:attrNameLst>
                                      </p:cBhvr>
                                      <p:to>
                                        <p:strVal val="visible"/>
                                      </p:to>
                                    </p:set>
                                    <p:animEffect transition="in" filter="box(in)">
                                      <p:cBhvr>
                                        <p:cTn id="25" dur="500"/>
                                        <p:tgtEl>
                                          <p:spTgt spid="3686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xit" presetSubtype="10" fill="hold" grpId="1" nodeType="clickEffect">
                                  <p:stCondLst>
                                    <p:cond delay="0"/>
                                  </p:stCondLst>
                                  <p:childTnLst>
                                    <p:animEffect transition="out" filter="blinds(horizontal)">
                                      <p:cBhvr>
                                        <p:cTn id="29" dur="500"/>
                                        <p:tgtEl>
                                          <p:spTgt spid="36869"/>
                                        </p:tgtEl>
                                      </p:cBhvr>
                                    </p:animEffect>
                                    <p:set>
                                      <p:cBhvr>
                                        <p:cTn id="30" dur="1" fill="hold">
                                          <p:stCondLst>
                                            <p:cond delay="499"/>
                                          </p:stCondLst>
                                        </p:cTn>
                                        <p:tgtEl>
                                          <p:spTgt spid="36869"/>
                                        </p:tgtEl>
                                        <p:attrNameLst>
                                          <p:attrName>style.visibility</p:attrName>
                                        </p:attrNameLst>
                                      </p:cBhvr>
                                      <p:to>
                                        <p:strVal val="hidden"/>
                                      </p:to>
                                    </p:set>
                                  </p:childTnLst>
                                </p:cTn>
                              </p:par>
                              <p:par>
                                <p:cTn id="31" presetID="4" presetClass="entr" presetSubtype="16" fill="hold" grpId="0" nodeType="withEffect">
                                  <p:stCondLst>
                                    <p:cond delay="0"/>
                                  </p:stCondLst>
                                  <p:childTnLst>
                                    <p:set>
                                      <p:cBhvr>
                                        <p:cTn id="32" dur="1" fill="hold">
                                          <p:stCondLst>
                                            <p:cond delay="0"/>
                                          </p:stCondLst>
                                        </p:cTn>
                                        <p:tgtEl>
                                          <p:spTgt spid="36870"/>
                                        </p:tgtEl>
                                        <p:attrNameLst>
                                          <p:attrName>style.visibility</p:attrName>
                                        </p:attrNameLst>
                                      </p:cBhvr>
                                      <p:to>
                                        <p:strVal val="visible"/>
                                      </p:to>
                                    </p:set>
                                    <p:animEffect transition="in" filter="box(in)">
                                      <p:cBhvr>
                                        <p:cTn id="33" dur="500"/>
                                        <p:tgtEl>
                                          <p:spTgt spid="3687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36870"/>
                                        </p:tgtEl>
                                      </p:cBhvr>
                                    </p:animEffect>
                                    <p:set>
                                      <p:cBhvr>
                                        <p:cTn id="38" dur="1" fill="hold">
                                          <p:stCondLst>
                                            <p:cond delay="499"/>
                                          </p:stCondLst>
                                        </p:cTn>
                                        <p:tgtEl>
                                          <p:spTgt spid="368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6155" grpId="0"/>
      <p:bldP spid="6155" grpId="1"/>
      <p:bldP spid="36869" grpId="0"/>
      <p:bldP spid="36869" grpId="1"/>
      <p:bldP spid="36870" grpId="0"/>
      <p:bldP spid="3687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8" name="Text Box 18">
            <a:extLst>
              <a:ext uri="{FF2B5EF4-FFF2-40B4-BE49-F238E27FC236}">
                <a16:creationId xmlns:a16="http://schemas.microsoft.com/office/drawing/2014/main" id="{D345C127-E555-4C2D-A58E-5EEB7DD36290}"/>
              </a:ext>
            </a:extLst>
          </p:cNvPr>
          <p:cNvSpPr txBox="1">
            <a:spLocks noChangeArrowheads="1"/>
          </p:cNvSpPr>
          <p:nvPr/>
        </p:nvSpPr>
        <p:spPr bwMode="auto">
          <a:xfrm>
            <a:off x="1524001" y="2214564"/>
            <a:ext cx="2024063" cy="57943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0" fontAlgn="base" hangingPunct="0">
              <a:spcBef>
                <a:spcPct val="0"/>
              </a:spcBef>
              <a:spcAft>
                <a:spcPct val="0"/>
              </a:spcAft>
              <a:defRPr/>
            </a:pPr>
            <a:r>
              <a:rPr lang="en-US" sz="3200">
                <a:solidFill>
                  <a:srgbClr val="990000"/>
                </a:solidFill>
                <a:latin typeface="Times New Roman" pitchFamily="18" charset="0"/>
                <a:cs typeface="Times New Roman" pitchFamily="18" charset="0"/>
              </a:rPr>
              <a:t>Luyện viết</a:t>
            </a:r>
          </a:p>
        </p:txBody>
      </p:sp>
      <p:sp>
        <p:nvSpPr>
          <p:cNvPr id="3" name="TextBox 11">
            <a:extLst>
              <a:ext uri="{FF2B5EF4-FFF2-40B4-BE49-F238E27FC236}">
                <a16:creationId xmlns:a16="http://schemas.microsoft.com/office/drawing/2014/main" id="{1E7E2DE4-7EA1-4D99-8E1D-17E3425F6943}"/>
              </a:ext>
            </a:extLst>
          </p:cNvPr>
          <p:cNvSpPr txBox="1">
            <a:spLocks noChangeArrowheads="1"/>
          </p:cNvSpPr>
          <p:nvPr/>
        </p:nvSpPr>
        <p:spPr bwMode="auto">
          <a:xfrm>
            <a:off x="1905000" y="3309939"/>
            <a:ext cx="1676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0"/>
              </a:spcBef>
              <a:spcAft>
                <a:spcPct val="0"/>
              </a:spcAft>
            </a:pPr>
            <a:r>
              <a:rPr lang="en-US" altLang="en-US" sz="3200">
                <a:solidFill>
                  <a:srgbClr val="0000FF"/>
                </a:solidFill>
                <a:latin typeface="Times New Roman" panose="02020603050405020304" pitchFamily="18" charset="0"/>
                <a:cs typeface="Times New Roman" panose="02020603050405020304" pitchFamily="18" charset="0"/>
              </a:rPr>
              <a:t> da dẻ</a:t>
            </a:r>
          </a:p>
        </p:txBody>
      </p:sp>
      <p:sp>
        <p:nvSpPr>
          <p:cNvPr id="4" name="TextBox 11">
            <a:extLst>
              <a:ext uri="{FF2B5EF4-FFF2-40B4-BE49-F238E27FC236}">
                <a16:creationId xmlns:a16="http://schemas.microsoft.com/office/drawing/2014/main" id="{F5E6A589-8825-4A3D-AB0F-2B2BFA7FAFFD}"/>
              </a:ext>
            </a:extLst>
          </p:cNvPr>
          <p:cNvSpPr txBox="1">
            <a:spLocks noChangeArrowheads="1"/>
          </p:cNvSpPr>
          <p:nvPr/>
        </p:nvSpPr>
        <p:spPr bwMode="auto">
          <a:xfrm>
            <a:off x="1676400" y="3886200"/>
            <a:ext cx="152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0"/>
              </a:spcBef>
              <a:spcAft>
                <a:spcPct val="0"/>
              </a:spcAft>
            </a:pPr>
            <a:r>
              <a:rPr lang="en-US" altLang="en-US" sz="3200">
                <a:solidFill>
                  <a:srgbClr val="0000FF"/>
                </a:solidFill>
                <a:latin typeface="Times New Roman" panose="02020603050405020304" pitchFamily="18" charset="0"/>
                <a:cs typeface="Times New Roman" panose="02020603050405020304" pitchFamily="18" charset="0"/>
              </a:rPr>
              <a:t>   ngủ </a:t>
            </a:r>
          </a:p>
        </p:txBody>
      </p:sp>
      <p:sp>
        <p:nvSpPr>
          <p:cNvPr id="5" name="TextBox 11">
            <a:extLst>
              <a:ext uri="{FF2B5EF4-FFF2-40B4-BE49-F238E27FC236}">
                <a16:creationId xmlns:a16="http://schemas.microsoft.com/office/drawing/2014/main" id="{654EFFFB-DCA8-4C93-A766-73DD8131AC9D}"/>
              </a:ext>
            </a:extLst>
          </p:cNvPr>
          <p:cNvSpPr txBox="1">
            <a:spLocks noChangeArrowheads="1"/>
          </p:cNvSpPr>
          <p:nvPr/>
        </p:nvSpPr>
        <p:spPr bwMode="auto">
          <a:xfrm>
            <a:off x="1828800" y="4424364"/>
            <a:ext cx="10668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0"/>
              </a:spcBef>
              <a:spcAft>
                <a:spcPct val="0"/>
              </a:spcAft>
            </a:pPr>
            <a:r>
              <a:rPr lang="en-US" altLang="en-US" sz="3200">
                <a:solidFill>
                  <a:srgbClr val="0000FF"/>
                </a:solidFill>
                <a:latin typeface="Times New Roman" panose="02020603050405020304" pitchFamily="18" charset="0"/>
                <a:cs typeface="Times New Roman" panose="02020603050405020304" pitchFamily="18" charset="0"/>
              </a:rPr>
              <a:t> xưa</a:t>
            </a:r>
          </a:p>
        </p:txBody>
      </p:sp>
      <p:sp>
        <p:nvSpPr>
          <p:cNvPr id="10263" name="Text Box 23">
            <a:extLst>
              <a:ext uri="{FF2B5EF4-FFF2-40B4-BE49-F238E27FC236}">
                <a16:creationId xmlns:a16="http://schemas.microsoft.com/office/drawing/2014/main" id="{94C46865-036D-46D4-AD4C-949FB30D355A}"/>
              </a:ext>
            </a:extLst>
          </p:cNvPr>
          <p:cNvSpPr txBox="1">
            <a:spLocks noChangeArrowheads="1"/>
          </p:cNvSpPr>
          <p:nvPr/>
        </p:nvSpPr>
        <p:spPr bwMode="auto">
          <a:xfrm>
            <a:off x="1981200" y="2709864"/>
            <a:ext cx="1098550" cy="57943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0" fontAlgn="base" hangingPunct="0">
              <a:spcBef>
                <a:spcPct val="0"/>
              </a:spcBef>
              <a:spcAft>
                <a:spcPct val="0"/>
              </a:spcAft>
              <a:defRPr/>
            </a:pPr>
            <a:r>
              <a:rPr lang="en-US" sz="3200">
                <a:solidFill>
                  <a:srgbClr val="0000FF"/>
                </a:solidFill>
                <a:latin typeface="Times New Roman" pitchFamily="18" charset="0"/>
                <a:cs typeface="Times New Roman" pitchFamily="18" charset="0"/>
              </a:rPr>
              <a:t>oa oa</a:t>
            </a:r>
          </a:p>
        </p:txBody>
      </p:sp>
      <p:sp>
        <p:nvSpPr>
          <p:cNvPr id="9231" name="Text Box 15">
            <a:extLst>
              <a:ext uri="{FF2B5EF4-FFF2-40B4-BE49-F238E27FC236}">
                <a16:creationId xmlns:a16="http://schemas.microsoft.com/office/drawing/2014/main" id="{1CD58DE5-FA2F-4E08-9AA8-F94AC39B0171}"/>
              </a:ext>
            </a:extLst>
          </p:cNvPr>
          <p:cNvSpPr txBox="1">
            <a:spLocks noChangeArrowheads="1"/>
          </p:cNvSpPr>
          <p:nvPr/>
        </p:nvSpPr>
        <p:spPr bwMode="auto">
          <a:xfrm>
            <a:off x="4267200" y="2133601"/>
            <a:ext cx="6248400" cy="403187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a:t>
            </a:r>
            <a:r>
              <a:rPr lang="en-US" sz="3200" b="1" i="1">
                <a:solidFill>
                  <a:srgbClr val="0000FF"/>
                </a:solidFill>
                <a:latin typeface="Times New Roman" pitchFamily="18" charset="0"/>
                <a:cs typeface="Times New Roman" pitchFamily="18" charset="0"/>
              </a:rPr>
              <a:t>Anh Đức</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63"/>
                                        </p:tgtEl>
                                        <p:attrNameLst>
                                          <p:attrName>style.visibility</p:attrName>
                                        </p:attrNameLst>
                                      </p:cBhvr>
                                      <p:to>
                                        <p:strVal val="visible"/>
                                      </p:to>
                                    </p:set>
                                    <p:animEffect transition="in" filter="box(in)">
                                      <p:cBhvr>
                                        <p:cTn id="7" dur="500"/>
                                        <p:tgtEl>
                                          <p:spTgt spid="10263"/>
                                        </p:tgtEl>
                                      </p:cBhvr>
                                    </p:animEffect>
                                  </p:childTnLst>
                                </p:cTn>
                              </p:par>
                            </p:childTnLst>
                          </p:cTn>
                        </p:par>
                        <p:par>
                          <p:cTn id="8" fill="hold" nodeType="afterGroup">
                            <p:stCondLst>
                              <p:cond delay="500"/>
                            </p:stCondLst>
                            <p:childTnLst>
                              <p:par>
                                <p:cTn id="9" presetID="34"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from="(-#ppt_w/2)" to="(#ppt_x)" calcmode="lin" valueType="num">
                                      <p:cBhvr>
                                        <p:cTn id="11" dur="600" fill="hold">
                                          <p:stCondLst>
                                            <p:cond delay="0"/>
                                          </p:stCondLst>
                                        </p:cTn>
                                        <p:tgtEl>
                                          <p:spTgt spid="3"/>
                                        </p:tgtEl>
                                        <p:attrNameLst>
                                          <p:attrName>ppt_x</p:attrName>
                                        </p:attrNameLst>
                                      </p:cBhvr>
                                    </p:anim>
                                    <p:anim from="0" to="-1.0" calcmode="lin" valueType="num">
                                      <p:cBhvr>
                                        <p:cTn id="12" dur="200" decel="50000" autoRev="1" fill="hold">
                                          <p:stCondLst>
                                            <p:cond delay="600"/>
                                          </p:stCondLst>
                                        </p:cTn>
                                        <p:tgtEl>
                                          <p:spTgt spid="3"/>
                                        </p:tgtEl>
                                        <p:attrNameLst>
                                          <p:attrName>xshear</p:attrName>
                                        </p:attrNameLst>
                                      </p:cBhvr>
                                    </p:anim>
                                    <p:animScale>
                                      <p:cBhvr>
                                        <p:cTn id="13" dur="200" decel="100000" autoRev="1" fill="hold">
                                          <p:stCondLst>
                                            <p:cond delay="600"/>
                                          </p:stCondLst>
                                        </p:cTn>
                                        <p:tgtEl>
                                          <p:spTgt spid="3"/>
                                        </p:tgtEl>
                                      </p:cBhvr>
                                      <p:from x="100000" y="100000"/>
                                      <p:to x="80000" y="100000"/>
                                    </p:animScale>
                                    <p:anim by="(#ppt_h/3+#ppt_w*0.1)" calcmode="lin" valueType="num">
                                      <p:cBhvr additive="sum">
                                        <p:cTn id="14" dur="200" decel="100000" autoRev="1" fill="hold">
                                          <p:stCondLst>
                                            <p:cond delay="600"/>
                                          </p:stCondLst>
                                        </p:cTn>
                                        <p:tgtEl>
                                          <p:spTgt spid="3"/>
                                        </p:tgtEl>
                                        <p:attrNameLst>
                                          <p:attrName>ppt_x</p:attrName>
                                        </p:attrNameLst>
                                      </p:cBhvr>
                                    </p:anim>
                                  </p:childTnLst>
                                </p:cTn>
                              </p:par>
                            </p:childTnLst>
                          </p:cTn>
                        </p:par>
                        <p:par>
                          <p:cTn id="15" fill="hold" nodeType="afterGroup">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par>
                          <p:cTn id="19" fill="hold" nodeType="afterGroup">
                            <p:stCondLst>
                              <p:cond delay="2000"/>
                            </p:stCondLst>
                            <p:childTnLst>
                              <p:par>
                                <p:cTn id="20" presetID="23" presetClass="entr" presetSubtype="16"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02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Text Box 5">
            <a:extLst>
              <a:ext uri="{FF2B5EF4-FFF2-40B4-BE49-F238E27FC236}">
                <a16:creationId xmlns:a16="http://schemas.microsoft.com/office/drawing/2014/main" id="{10FC3EB5-8524-4884-B12D-312CB90B0B6F}"/>
              </a:ext>
            </a:extLst>
          </p:cNvPr>
          <p:cNvSpPr txBox="1">
            <a:spLocks noChangeArrowheads="1"/>
          </p:cNvSpPr>
          <p:nvPr/>
        </p:nvSpPr>
        <p:spPr bwMode="auto">
          <a:xfrm>
            <a:off x="1524000" y="1905000"/>
            <a:ext cx="9144000" cy="156966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0" fontAlgn="base" hangingPunct="0">
              <a:spcBef>
                <a:spcPct val="0"/>
              </a:spcBef>
              <a:spcAft>
                <a:spcPct val="0"/>
              </a:spcAft>
              <a:defRPr/>
            </a:pPr>
            <a:r>
              <a:rPr lang="en-US" sz="3200">
                <a:solidFill>
                  <a:srgbClr val="000099"/>
                </a:solidFill>
                <a:latin typeface="Times New Roman" pitchFamily="18" charset="0"/>
                <a:cs typeface="Times New Roman" pitchFamily="18" charset="0"/>
              </a:rPr>
              <a:t> Bài tập:</a:t>
            </a:r>
          </a:p>
          <a:p>
            <a:pPr eaLnBrk="0" fontAlgn="base" hangingPunct="0">
              <a:spcBef>
                <a:spcPct val="0"/>
              </a:spcBef>
              <a:spcAft>
                <a:spcPct val="0"/>
              </a:spcAft>
              <a:defRPr/>
            </a:pPr>
            <a:r>
              <a:rPr lang="en-US" sz="3200">
                <a:solidFill>
                  <a:srgbClr val="000099"/>
                </a:solidFill>
                <a:latin typeface="Times New Roman" pitchFamily="18" charset="0"/>
                <a:cs typeface="Times New Roman" pitchFamily="18" charset="0"/>
              </a:rPr>
              <a:t>   1/ Tìm các từ chứa tiếng có vần </a:t>
            </a:r>
            <a:r>
              <a:rPr lang="en-US" sz="3200">
                <a:solidFill>
                  <a:srgbClr val="FF0000"/>
                </a:solidFill>
                <a:latin typeface="Times New Roman" pitchFamily="18" charset="0"/>
                <a:cs typeface="Times New Roman" pitchFamily="18" charset="0"/>
              </a:rPr>
              <a:t>oai</a:t>
            </a:r>
            <a:r>
              <a:rPr lang="en-US" sz="3200">
                <a:solidFill>
                  <a:srgbClr val="000099"/>
                </a:solidFill>
                <a:latin typeface="Times New Roman" pitchFamily="18" charset="0"/>
                <a:cs typeface="Times New Roman" pitchFamily="18" charset="0"/>
              </a:rPr>
              <a:t>, các từ chứa tiếng có vần </a:t>
            </a:r>
            <a:r>
              <a:rPr lang="en-US" sz="3200">
                <a:solidFill>
                  <a:srgbClr val="FF0000"/>
                </a:solidFill>
                <a:latin typeface="Times New Roman" pitchFamily="18" charset="0"/>
                <a:cs typeface="Times New Roman" pitchFamily="18" charset="0"/>
              </a:rPr>
              <a:t>oay</a:t>
            </a:r>
            <a:r>
              <a:rPr lang="en-US" sz="3200">
                <a:solidFill>
                  <a:srgbClr val="0000FF"/>
                </a:solidFill>
                <a:latin typeface="Times New Roman" pitchFamily="18" charset="0"/>
                <a:cs typeface="Times New Roman" pitchFamily="18" charset="0"/>
              </a:rPr>
              <a:t>.</a:t>
            </a:r>
          </a:p>
        </p:txBody>
      </p:sp>
      <p:graphicFrame>
        <p:nvGraphicFramePr>
          <p:cNvPr id="12309" name="Group 21">
            <a:extLst>
              <a:ext uri="{FF2B5EF4-FFF2-40B4-BE49-F238E27FC236}">
                <a16:creationId xmlns:a16="http://schemas.microsoft.com/office/drawing/2014/main" id="{CC8394C3-884F-4482-9242-F014461A59E0}"/>
              </a:ext>
            </a:extLst>
          </p:cNvPr>
          <p:cNvGraphicFramePr>
            <a:graphicFrameLocks noGrp="1"/>
          </p:cNvGraphicFramePr>
          <p:nvPr/>
        </p:nvGraphicFramePr>
        <p:xfrm>
          <a:off x="1524000" y="3810000"/>
          <a:ext cx="9144000" cy="2554288"/>
        </p:xfrm>
        <a:graphic>
          <a:graphicData uri="http://schemas.openxmlformats.org/drawingml/2006/table">
            <a:tbl>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51801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a:ln>
                            <a:noFill/>
                          </a:ln>
                          <a:solidFill>
                            <a:srgbClr val="990000"/>
                          </a:solidFill>
                          <a:effectLst/>
                          <a:latin typeface="Times New Roman" pitchFamily="18" charset="0"/>
                        </a:rPr>
                        <a:t>Chứa tiếng có vần oai </a:t>
                      </a:r>
                    </a:p>
                  </a:txBody>
                  <a:tcPr marT="45698" marB="456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1" i="0" u="none" strike="noStrike" cap="none" normalizeH="0" baseline="0">
                          <a:ln>
                            <a:noFill/>
                          </a:ln>
                          <a:solidFill>
                            <a:srgbClr val="990000"/>
                          </a:solidFill>
                          <a:effectLst/>
                          <a:latin typeface="Times New Roman" pitchFamily="18" charset="0"/>
                        </a:rPr>
                        <a:t>Chứa tiếng có vần oay</a:t>
                      </a:r>
                    </a:p>
                  </a:txBody>
                  <a:tcPr marT="45698" marB="456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36274">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hlink"/>
                        </a:solidFill>
                        <a:effectLst/>
                        <a:latin typeface="Times New Roman" pitchFamily="18" charset="0"/>
                      </a:endParaRPr>
                    </a:p>
                  </a:txBody>
                  <a:tcPr marT="45698" marB="456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2800" b="1" i="0" u="none" strike="noStrike" cap="none" normalizeH="0" baseline="0">
                        <a:ln>
                          <a:noFill/>
                        </a:ln>
                        <a:solidFill>
                          <a:schemeClr val="hlink"/>
                        </a:solidFill>
                        <a:effectLst/>
                        <a:latin typeface="Times New Roman" pitchFamily="18" charset="0"/>
                      </a:endParaRPr>
                    </a:p>
                  </a:txBody>
                  <a:tcPr marT="45698" marB="456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313" name="Text Box 25">
            <a:extLst>
              <a:ext uri="{FF2B5EF4-FFF2-40B4-BE49-F238E27FC236}">
                <a16:creationId xmlns:a16="http://schemas.microsoft.com/office/drawing/2014/main" id="{D89BCC6D-0359-4D90-93F8-916880C27AD0}"/>
              </a:ext>
            </a:extLst>
          </p:cNvPr>
          <p:cNvSpPr txBox="1">
            <a:spLocks noChangeArrowheads="1"/>
          </p:cNvSpPr>
          <p:nvPr/>
        </p:nvSpPr>
        <p:spPr bwMode="auto">
          <a:xfrm>
            <a:off x="1524000" y="4419601"/>
            <a:ext cx="4572000" cy="18002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2800" b="1">
                <a:solidFill>
                  <a:srgbClr val="0000FF"/>
                </a:solidFill>
                <a:latin typeface="Times New Roman" pitchFamily="18" charset="0"/>
                <a:cs typeface="Times New Roman" pitchFamily="18" charset="0"/>
              </a:rPr>
              <a:t>- khoai, khoan khoái, ngoài, ngoại, ngoái, loại, toại nguyện, phá hoại, quả xoài, thoai thoải, thoải mái,…</a:t>
            </a:r>
            <a:endParaRPr lang="en-US" sz="2800" b="1">
              <a:solidFill>
                <a:prstClr val="black"/>
              </a:solidFill>
              <a:latin typeface="Times New Roman" pitchFamily="18" charset="0"/>
              <a:cs typeface="Times New Roman" pitchFamily="18" charset="0"/>
            </a:endParaRPr>
          </a:p>
        </p:txBody>
      </p:sp>
      <p:sp>
        <p:nvSpPr>
          <p:cNvPr id="12314" name="Text Box 26">
            <a:extLst>
              <a:ext uri="{FF2B5EF4-FFF2-40B4-BE49-F238E27FC236}">
                <a16:creationId xmlns:a16="http://schemas.microsoft.com/office/drawing/2014/main" id="{5F1DC74C-1ADE-4308-AD8C-AF273274B145}"/>
              </a:ext>
            </a:extLst>
          </p:cNvPr>
          <p:cNvSpPr txBox="1">
            <a:spLocks noChangeArrowheads="1"/>
          </p:cNvSpPr>
          <p:nvPr/>
        </p:nvSpPr>
        <p:spPr bwMode="auto">
          <a:xfrm>
            <a:off x="6172200" y="4343400"/>
            <a:ext cx="4495800" cy="156966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3200" b="1">
                <a:solidFill>
                  <a:srgbClr val="0000FF"/>
                </a:solidFill>
                <a:latin typeface="Times New Roman" pitchFamily="18" charset="0"/>
                <a:cs typeface="Times New Roman" pitchFamily="18" charset="0"/>
              </a:rPr>
              <a:t>- xoay, xoáy, ngoáy, ngọ ngoạy, hí hoáy, loay hoay, khoáy,…</a:t>
            </a:r>
            <a:endParaRPr lang="en-US" sz="3200" b="1">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box(in)">
                                      <p:cBhvr>
                                        <p:cTn id="7" dur="500"/>
                                        <p:tgtEl>
                                          <p:spTgt spid="39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309"/>
                                        </p:tgtEl>
                                        <p:attrNameLst>
                                          <p:attrName>style.visibility</p:attrName>
                                        </p:attrNameLst>
                                      </p:cBhvr>
                                      <p:to>
                                        <p:strVal val="visible"/>
                                      </p:to>
                                    </p:set>
                                    <p:animEffect transition="in" filter="box(in)">
                                      <p:cBhvr>
                                        <p:cTn id="12" dur="500"/>
                                        <p:tgtEl>
                                          <p:spTgt spid="123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313"/>
                                        </p:tgtEl>
                                        <p:attrNameLst>
                                          <p:attrName>style.visibility</p:attrName>
                                        </p:attrNameLst>
                                      </p:cBhvr>
                                      <p:to>
                                        <p:strVal val="visible"/>
                                      </p:to>
                                    </p:set>
                                    <p:anim calcmode="lin" valueType="num">
                                      <p:cBhvr additive="base">
                                        <p:cTn id="17" dur="500" fill="hold"/>
                                        <p:tgtEl>
                                          <p:spTgt spid="12313"/>
                                        </p:tgtEl>
                                        <p:attrNameLst>
                                          <p:attrName>ppt_x</p:attrName>
                                        </p:attrNameLst>
                                      </p:cBhvr>
                                      <p:tavLst>
                                        <p:tav tm="0">
                                          <p:val>
                                            <p:strVal val="#ppt_x"/>
                                          </p:val>
                                        </p:tav>
                                        <p:tav tm="100000">
                                          <p:val>
                                            <p:strVal val="#ppt_x"/>
                                          </p:val>
                                        </p:tav>
                                      </p:tavLst>
                                    </p:anim>
                                    <p:anim calcmode="lin" valueType="num">
                                      <p:cBhvr additive="base">
                                        <p:cTn id="18" dur="500" fill="hold"/>
                                        <p:tgtEl>
                                          <p:spTgt spid="1231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314"/>
                                        </p:tgtEl>
                                        <p:attrNameLst>
                                          <p:attrName>style.visibility</p:attrName>
                                        </p:attrNameLst>
                                      </p:cBhvr>
                                      <p:to>
                                        <p:strVal val="visible"/>
                                      </p:to>
                                    </p:set>
                                    <p:anim calcmode="lin" valueType="num">
                                      <p:cBhvr additive="base">
                                        <p:cTn id="23" dur="500" fill="hold"/>
                                        <p:tgtEl>
                                          <p:spTgt spid="12314"/>
                                        </p:tgtEl>
                                        <p:attrNameLst>
                                          <p:attrName>ppt_x</p:attrName>
                                        </p:attrNameLst>
                                      </p:cBhvr>
                                      <p:tavLst>
                                        <p:tav tm="0">
                                          <p:val>
                                            <p:strVal val="#ppt_x"/>
                                          </p:val>
                                        </p:tav>
                                        <p:tav tm="100000">
                                          <p:val>
                                            <p:strVal val="#ppt_x"/>
                                          </p:val>
                                        </p:tav>
                                      </p:tavLst>
                                    </p:anim>
                                    <p:anim calcmode="lin" valueType="num">
                                      <p:cBhvr additive="base">
                                        <p:cTn id="24" dur="500" fill="hold"/>
                                        <p:tgtEl>
                                          <p:spTgt spid="12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P spid="12313" grpId="0"/>
      <p:bldP spid="123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2">
            <a:extLst>
              <a:ext uri="{FF2B5EF4-FFF2-40B4-BE49-F238E27FC236}">
                <a16:creationId xmlns:a16="http://schemas.microsoft.com/office/drawing/2014/main" id="{FE231E62-2C72-4A5F-AFC5-97C7E8F8E028}"/>
              </a:ext>
            </a:extLst>
          </p:cNvPr>
          <p:cNvSpPr>
            <a:spLocks/>
          </p:cNvSpPr>
          <p:nvPr/>
        </p:nvSpPr>
        <p:spPr bwMode="auto">
          <a:xfrm rot="717039">
            <a:off x="1384301" y="3932239"/>
            <a:ext cx="9540875" cy="2592387"/>
          </a:xfrm>
          <a:custGeom>
            <a:avLst/>
            <a:gdLst>
              <a:gd name="T0" fmla="*/ 2147483647 w 4640"/>
              <a:gd name="T1" fmla="*/ 2147483647 h 2600"/>
              <a:gd name="T2" fmla="*/ 2147483647 w 4640"/>
              <a:gd name="T3" fmla="*/ 2147483647 h 2600"/>
              <a:gd name="T4" fmla="*/ 2147483647 w 4640"/>
              <a:gd name="T5" fmla="*/ 2147483647 h 2600"/>
              <a:gd name="T6" fmla="*/ 2147483647 w 4640"/>
              <a:gd name="T7" fmla="*/ 2147483647 h 2600"/>
              <a:gd name="T8" fmla="*/ 2147483647 w 4640"/>
              <a:gd name="T9" fmla="*/ 2147483647 h 2600"/>
              <a:gd name="T10" fmla="*/ 2147483647 w 4640"/>
              <a:gd name="T11" fmla="*/ 2147483647 h 2600"/>
              <a:gd name="T12" fmla="*/ 2147483647 w 4640"/>
              <a:gd name="T13" fmla="*/ 2147483647 h 2600"/>
              <a:gd name="T14" fmla="*/ 2147483647 w 4640"/>
              <a:gd name="T15" fmla="*/ 2147483647 h 2600"/>
              <a:gd name="T16" fmla="*/ 2147483647 w 4640"/>
              <a:gd name="T17" fmla="*/ 2147483647 h 2600"/>
              <a:gd name="T18" fmla="*/ 2147483647 w 4640"/>
              <a:gd name="T19" fmla="*/ 2147483647 h 2600"/>
              <a:gd name="T20" fmla="*/ 2147483647 w 4640"/>
              <a:gd name="T21" fmla="*/ 2147483647 h 2600"/>
              <a:gd name="T22" fmla="*/ 2147483647 w 4640"/>
              <a:gd name="T23" fmla="*/ 2147483647 h 2600"/>
              <a:gd name="T24" fmla="*/ 2147483647 w 4640"/>
              <a:gd name="T25" fmla="*/ 2147483647 h 2600"/>
              <a:gd name="T26" fmla="*/ 2147483647 w 4640"/>
              <a:gd name="T27" fmla="*/ 2147483647 h 2600"/>
              <a:gd name="T28" fmla="*/ 2147483647 w 4640"/>
              <a:gd name="T29" fmla="*/ 2147483647 h 2600"/>
              <a:gd name="T30" fmla="*/ 2147483647 w 4640"/>
              <a:gd name="T31" fmla="*/ 2147483647 h 2600"/>
              <a:gd name="T32" fmla="*/ 2147483647 w 4640"/>
              <a:gd name="T33" fmla="*/ 2147483647 h 2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40"/>
              <a:gd name="T52" fmla="*/ 0 h 2600"/>
              <a:gd name="T53" fmla="*/ 4640 w 4640"/>
              <a:gd name="T54" fmla="*/ 2600 h 26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40" h="2600">
                <a:moveTo>
                  <a:pt x="480" y="56"/>
                </a:moveTo>
                <a:cubicBezTo>
                  <a:pt x="368" y="112"/>
                  <a:pt x="40" y="312"/>
                  <a:pt x="48" y="392"/>
                </a:cubicBezTo>
                <a:cubicBezTo>
                  <a:pt x="56" y="472"/>
                  <a:pt x="528" y="432"/>
                  <a:pt x="528" y="536"/>
                </a:cubicBezTo>
                <a:cubicBezTo>
                  <a:pt x="528" y="640"/>
                  <a:pt x="96" y="832"/>
                  <a:pt x="48" y="1016"/>
                </a:cubicBezTo>
                <a:cubicBezTo>
                  <a:pt x="0" y="1200"/>
                  <a:pt x="40" y="1552"/>
                  <a:pt x="240" y="1640"/>
                </a:cubicBezTo>
                <a:cubicBezTo>
                  <a:pt x="440" y="1728"/>
                  <a:pt x="648" y="1416"/>
                  <a:pt x="1248" y="1544"/>
                </a:cubicBezTo>
                <a:cubicBezTo>
                  <a:pt x="1848" y="1672"/>
                  <a:pt x="3336" y="2264"/>
                  <a:pt x="3840" y="2408"/>
                </a:cubicBezTo>
                <a:cubicBezTo>
                  <a:pt x="4344" y="2552"/>
                  <a:pt x="4192" y="2600"/>
                  <a:pt x="4272" y="2408"/>
                </a:cubicBezTo>
                <a:cubicBezTo>
                  <a:pt x="4352" y="2216"/>
                  <a:pt x="4640" y="1512"/>
                  <a:pt x="4320" y="1256"/>
                </a:cubicBezTo>
                <a:cubicBezTo>
                  <a:pt x="4000" y="1000"/>
                  <a:pt x="2864" y="928"/>
                  <a:pt x="2352" y="872"/>
                </a:cubicBezTo>
                <a:cubicBezTo>
                  <a:pt x="1840" y="816"/>
                  <a:pt x="1472" y="968"/>
                  <a:pt x="1248" y="920"/>
                </a:cubicBezTo>
                <a:cubicBezTo>
                  <a:pt x="1024" y="872"/>
                  <a:pt x="1040" y="664"/>
                  <a:pt x="1008" y="584"/>
                </a:cubicBezTo>
                <a:cubicBezTo>
                  <a:pt x="976" y="504"/>
                  <a:pt x="1112" y="480"/>
                  <a:pt x="1056" y="440"/>
                </a:cubicBezTo>
                <a:cubicBezTo>
                  <a:pt x="1000" y="400"/>
                  <a:pt x="744" y="384"/>
                  <a:pt x="672" y="344"/>
                </a:cubicBezTo>
                <a:cubicBezTo>
                  <a:pt x="600" y="304"/>
                  <a:pt x="616" y="248"/>
                  <a:pt x="624" y="200"/>
                </a:cubicBezTo>
                <a:cubicBezTo>
                  <a:pt x="632" y="152"/>
                  <a:pt x="744" y="80"/>
                  <a:pt x="720" y="56"/>
                </a:cubicBezTo>
                <a:cubicBezTo>
                  <a:pt x="696" y="32"/>
                  <a:pt x="592" y="0"/>
                  <a:pt x="480" y="56"/>
                </a:cubicBezTo>
                <a:close/>
              </a:path>
            </a:pathLst>
          </a:custGeom>
          <a:gradFill rotWithShape="1">
            <a:gsLst>
              <a:gs pos="0">
                <a:schemeClr val="accent2"/>
              </a:gs>
              <a:gs pos="100000">
                <a:srgbClr val="66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b="1">
              <a:solidFill>
                <a:prstClr val="black"/>
              </a:solidFill>
              <a:latin typeface=".VnTime" panose="020B7200000000000000" pitchFamily="34" charset="0"/>
            </a:endParaRPr>
          </a:p>
        </p:txBody>
      </p:sp>
      <p:sp>
        <p:nvSpPr>
          <p:cNvPr id="108547" name="Freeform 3">
            <a:extLst>
              <a:ext uri="{FF2B5EF4-FFF2-40B4-BE49-F238E27FC236}">
                <a16:creationId xmlns:a16="http://schemas.microsoft.com/office/drawing/2014/main" id="{938F7833-8021-4758-A936-16EB18814B71}"/>
              </a:ext>
            </a:extLst>
          </p:cNvPr>
          <p:cNvSpPr>
            <a:spLocks/>
          </p:cNvSpPr>
          <p:nvPr/>
        </p:nvSpPr>
        <p:spPr bwMode="auto">
          <a:xfrm>
            <a:off x="1524000" y="-52388"/>
            <a:ext cx="9182100" cy="1104901"/>
          </a:xfrm>
          <a:custGeom>
            <a:avLst/>
            <a:gdLst/>
            <a:ahLst/>
            <a:cxnLst>
              <a:cxn ang="0">
                <a:pos x="112" y="592"/>
              </a:cxn>
              <a:cxn ang="0">
                <a:pos x="16" y="208"/>
              </a:cxn>
              <a:cxn ang="0">
                <a:pos x="208" y="352"/>
              </a:cxn>
              <a:cxn ang="0">
                <a:pos x="256" y="112"/>
              </a:cxn>
              <a:cxn ang="0">
                <a:pos x="304" y="400"/>
              </a:cxn>
              <a:cxn ang="0">
                <a:pos x="448" y="352"/>
              </a:cxn>
              <a:cxn ang="0">
                <a:pos x="496" y="496"/>
              </a:cxn>
              <a:cxn ang="0">
                <a:pos x="928" y="256"/>
              </a:cxn>
              <a:cxn ang="0">
                <a:pos x="976" y="400"/>
              </a:cxn>
              <a:cxn ang="0">
                <a:pos x="1264" y="304"/>
              </a:cxn>
              <a:cxn ang="0">
                <a:pos x="1456" y="448"/>
              </a:cxn>
              <a:cxn ang="0">
                <a:pos x="1456" y="16"/>
              </a:cxn>
              <a:cxn ang="0">
                <a:pos x="1792" y="352"/>
              </a:cxn>
              <a:cxn ang="0">
                <a:pos x="1936" y="256"/>
              </a:cxn>
              <a:cxn ang="0">
                <a:pos x="2224" y="496"/>
              </a:cxn>
              <a:cxn ang="0">
                <a:pos x="2368" y="256"/>
              </a:cxn>
              <a:cxn ang="0">
                <a:pos x="2464" y="400"/>
              </a:cxn>
              <a:cxn ang="0">
                <a:pos x="2752" y="256"/>
              </a:cxn>
              <a:cxn ang="0">
                <a:pos x="2896" y="496"/>
              </a:cxn>
              <a:cxn ang="0">
                <a:pos x="3280" y="304"/>
              </a:cxn>
              <a:cxn ang="0">
                <a:pos x="3328" y="448"/>
              </a:cxn>
              <a:cxn ang="0">
                <a:pos x="3808" y="256"/>
              </a:cxn>
              <a:cxn ang="0">
                <a:pos x="3808" y="64"/>
              </a:cxn>
              <a:cxn ang="0">
                <a:pos x="4144" y="352"/>
              </a:cxn>
              <a:cxn ang="0">
                <a:pos x="4336" y="256"/>
              </a:cxn>
              <a:cxn ang="0">
                <a:pos x="4480" y="400"/>
              </a:cxn>
              <a:cxn ang="0">
                <a:pos x="4672" y="304"/>
              </a:cxn>
              <a:cxn ang="0">
                <a:pos x="5056" y="400"/>
              </a:cxn>
              <a:cxn ang="0">
                <a:pos x="5392" y="352"/>
              </a:cxn>
              <a:cxn ang="0">
                <a:pos x="5200" y="544"/>
              </a:cxn>
              <a:cxn ang="0">
                <a:pos x="4912" y="592"/>
              </a:cxn>
              <a:cxn ang="0">
                <a:pos x="4624" y="592"/>
              </a:cxn>
              <a:cxn ang="0">
                <a:pos x="4144" y="640"/>
              </a:cxn>
              <a:cxn ang="0">
                <a:pos x="3328" y="688"/>
              </a:cxn>
              <a:cxn ang="0">
                <a:pos x="2752" y="688"/>
              </a:cxn>
              <a:cxn ang="0">
                <a:pos x="1984" y="688"/>
              </a:cxn>
              <a:cxn ang="0">
                <a:pos x="1744" y="640"/>
              </a:cxn>
              <a:cxn ang="0">
                <a:pos x="1552" y="544"/>
              </a:cxn>
              <a:cxn ang="0">
                <a:pos x="1168" y="640"/>
              </a:cxn>
              <a:cxn ang="0">
                <a:pos x="496" y="592"/>
              </a:cxn>
              <a:cxn ang="0">
                <a:pos x="400" y="592"/>
              </a:cxn>
              <a:cxn ang="0">
                <a:pos x="112" y="592"/>
              </a:cxn>
            </a:cxnLst>
            <a:rect l="0" t="0" r="r" b="b"/>
            <a:pathLst>
              <a:path w="5416" h="696">
                <a:moveTo>
                  <a:pt x="112" y="592"/>
                </a:moveTo>
                <a:cubicBezTo>
                  <a:pt x="48" y="528"/>
                  <a:pt x="0" y="248"/>
                  <a:pt x="16" y="208"/>
                </a:cubicBezTo>
                <a:cubicBezTo>
                  <a:pt x="32" y="168"/>
                  <a:pt x="168" y="368"/>
                  <a:pt x="208" y="352"/>
                </a:cubicBezTo>
                <a:cubicBezTo>
                  <a:pt x="248" y="336"/>
                  <a:pt x="240" y="104"/>
                  <a:pt x="256" y="112"/>
                </a:cubicBezTo>
                <a:cubicBezTo>
                  <a:pt x="272" y="120"/>
                  <a:pt x="272" y="360"/>
                  <a:pt x="304" y="400"/>
                </a:cubicBezTo>
                <a:cubicBezTo>
                  <a:pt x="336" y="440"/>
                  <a:pt x="416" y="336"/>
                  <a:pt x="448" y="352"/>
                </a:cubicBezTo>
                <a:cubicBezTo>
                  <a:pt x="480" y="368"/>
                  <a:pt x="416" y="512"/>
                  <a:pt x="496" y="496"/>
                </a:cubicBezTo>
                <a:cubicBezTo>
                  <a:pt x="576" y="480"/>
                  <a:pt x="848" y="272"/>
                  <a:pt x="928" y="256"/>
                </a:cubicBezTo>
                <a:cubicBezTo>
                  <a:pt x="1008" y="240"/>
                  <a:pt x="920" y="392"/>
                  <a:pt x="976" y="400"/>
                </a:cubicBezTo>
                <a:cubicBezTo>
                  <a:pt x="1032" y="408"/>
                  <a:pt x="1184" y="296"/>
                  <a:pt x="1264" y="304"/>
                </a:cubicBezTo>
                <a:cubicBezTo>
                  <a:pt x="1344" y="312"/>
                  <a:pt x="1424" y="496"/>
                  <a:pt x="1456" y="448"/>
                </a:cubicBezTo>
                <a:cubicBezTo>
                  <a:pt x="1488" y="400"/>
                  <a:pt x="1400" y="32"/>
                  <a:pt x="1456" y="16"/>
                </a:cubicBezTo>
                <a:cubicBezTo>
                  <a:pt x="1512" y="0"/>
                  <a:pt x="1712" y="312"/>
                  <a:pt x="1792" y="352"/>
                </a:cubicBezTo>
                <a:cubicBezTo>
                  <a:pt x="1872" y="392"/>
                  <a:pt x="1864" y="232"/>
                  <a:pt x="1936" y="256"/>
                </a:cubicBezTo>
                <a:cubicBezTo>
                  <a:pt x="2008" y="280"/>
                  <a:pt x="2152" y="496"/>
                  <a:pt x="2224" y="496"/>
                </a:cubicBezTo>
                <a:cubicBezTo>
                  <a:pt x="2296" y="496"/>
                  <a:pt x="2328" y="272"/>
                  <a:pt x="2368" y="256"/>
                </a:cubicBezTo>
                <a:cubicBezTo>
                  <a:pt x="2408" y="240"/>
                  <a:pt x="2400" y="400"/>
                  <a:pt x="2464" y="400"/>
                </a:cubicBezTo>
                <a:cubicBezTo>
                  <a:pt x="2528" y="400"/>
                  <a:pt x="2680" y="240"/>
                  <a:pt x="2752" y="256"/>
                </a:cubicBezTo>
                <a:cubicBezTo>
                  <a:pt x="2824" y="272"/>
                  <a:pt x="2808" y="488"/>
                  <a:pt x="2896" y="496"/>
                </a:cubicBezTo>
                <a:cubicBezTo>
                  <a:pt x="2984" y="504"/>
                  <a:pt x="3208" y="312"/>
                  <a:pt x="3280" y="304"/>
                </a:cubicBezTo>
                <a:cubicBezTo>
                  <a:pt x="3352" y="296"/>
                  <a:pt x="3240" y="456"/>
                  <a:pt x="3328" y="448"/>
                </a:cubicBezTo>
                <a:cubicBezTo>
                  <a:pt x="3416" y="440"/>
                  <a:pt x="3728" y="320"/>
                  <a:pt x="3808" y="256"/>
                </a:cubicBezTo>
                <a:cubicBezTo>
                  <a:pt x="3888" y="192"/>
                  <a:pt x="3752" y="48"/>
                  <a:pt x="3808" y="64"/>
                </a:cubicBezTo>
                <a:cubicBezTo>
                  <a:pt x="3864" y="80"/>
                  <a:pt x="4056" y="320"/>
                  <a:pt x="4144" y="352"/>
                </a:cubicBezTo>
                <a:cubicBezTo>
                  <a:pt x="4232" y="384"/>
                  <a:pt x="4280" y="248"/>
                  <a:pt x="4336" y="256"/>
                </a:cubicBezTo>
                <a:cubicBezTo>
                  <a:pt x="4392" y="264"/>
                  <a:pt x="4424" y="392"/>
                  <a:pt x="4480" y="400"/>
                </a:cubicBezTo>
                <a:cubicBezTo>
                  <a:pt x="4536" y="408"/>
                  <a:pt x="4576" y="304"/>
                  <a:pt x="4672" y="304"/>
                </a:cubicBezTo>
                <a:cubicBezTo>
                  <a:pt x="4768" y="304"/>
                  <a:pt x="4936" y="392"/>
                  <a:pt x="5056" y="400"/>
                </a:cubicBezTo>
                <a:cubicBezTo>
                  <a:pt x="5176" y="408"/>
                  <a:pt x="5368" y="328"/>
                  <a:pt x="5392" y="352"/>
                </a:cubicBezTo>
                <a:cubicBezTo>
                  <a:pt x="5416" y="376"/>
                  <a:pt x="5280" y="504"/>
                  <a:pt x="5200" y="544"/>
                </a:cubicBezTo>
                <a:cubicBezTo>
                  <a:pt x="5120" y="584"/>
                  <a:pt x="5008" y="584"/>
                  <a:pt x="4912" y="592"/>
                </a:cubicBezTo>
                <a:cubicBezTo>
                  <a:pt x="4816" y="600"/>
                  <a:pt x="4752" y="584"/>
                  <a:pt x="4624" y="592"/>
                </a:cubicBezTo>
                <a:cubicBezTo>
                  <a:pt x="4496" y="600"/>
                  <a:pt x="4360" y="624"/>
                  <a:pt x="4144" y="640"/>
                </a:cubicBezTo>
                <a:cubicBezTo>
                  <a:pt x="3928" y="656"/>
                  <a:pt x="3560" y="680"/>
                  <a:pt x="3328" y="688"/>
                </a:cubicBezTo>
                <a:cubicBezTo>
                  <a:pt x="3096" y="696"/>
                  <a:pt x="2976" y="688"/>
                  <a:pt x="2752" y="688"/>
                </a:cubicBezTo>
                <a:cubicBezTo>
                  <a:pt x="2528" y="688"/>
                  <a:pt x="2152" y="696"/>
                  <a:pt x="1984" y="688"/>
                </a:cubicBezTo>
                <a:cubicBezTo>
                  <a:pt x="1816" y="680"/>
                  <a:pt x="1816" y="664"/>
                  <a:pt x="1744" y="640"/>
                </a:cubicBezTo>
                <a:cubicBezTo>
                  <a:pt x="1672" y="616"/>
                  <a:pt x="1648" y="544"/>
                  <a:pt x="1552" y="544"/>
                </a:cubicBezTo>
                <a:cubicBezTo>
                  <a:pt x="1456" y="544"/>
                  <a:pt x="1344" y="632"/>
                  <a:pt x="1168" y="640"/>
                </a:cubicBezTo>
                <a:cubicBezTo>
                  <a:pt x="992" y="648"/>
                  <a:pt x="624" y="600"/>
                  <a:pt x="496" y="592"/>
                </a:cubicBezTo>
                <a:cubicBezTo>
                  <a:pt x="368" y="584"/>
                  <a:pt x="472" y="592"/>
                  <a:pt x="400" y="592"/>
                </a:cubicBezTo>
                <a:cubicBezTo>
                  <a:pt x="328" y="592"/>
                  <a:pt x="176" y="656"/>
                  <a:pt x="112" y="592"/>
                </a:cubicBezTo>
                <a:close/>
              </a:path>
            </a:pathLst>
          </a:custGeom>
          <a:gradFill rotWithShape="1">
            <a:gsLst>
              <a:gs pos="0">
                <a:srgbClr val="00CC66"/>
              </a:gs>
              <a:gs pos="50000">
                <a:schemeClr val="hlink"/>
              </a:gs>
              <a:gs pos="100000">
                <a:srgbClr val="00CC66"/>
              </a:gs>
            </a:gsLst>
            <a:lin ang="5400000" scaled="1"/>
          </a:gradFill>
          <a:ln w="9525">
            <a:noFill/>
            <a:round/>
            <a:headEnd/>
            <a:tailEnd/>
          </a:ln>
          <a:effectLst/>
        </p:spPr>
        <p:txBody>
          <a:bodyPr/>
          <a:lstStyle/>
          <a:p>
            <a:pPr eaLnBrk="0" fontAlgn="base" hangingPunct="0">
              <a:spcBef>
                <a:spcPct val="0"/>
              </a:spcBef>
              <a:spcAft>
                <a:spcPct val="0"/>
              </a:spcAft>
              <a:defRPr/>
            </a:pPr>
            <a:endParaRPr lang="en-US" b="1">
              <a:solidFill>
                <a:prstClr val="black"/>
              </a:solidFill>
              <a:latin typeface=".VnTime" panose="020B7200000000000000" pitchFamily="34" charset="0"/>
            </a:endParaRPr>
          </a:p>
        </p:txBody>
      </p:sp>
      <p:grpSp>
        <p:nvGrpSpPr>
          <p:cNvPr id="9220" name="Group 4">
            <a:extLst>
              <a:ext uri="{FF2B5EF4-FFF2-40B4-BE49-F238E27FC236}">
                <a16:creationId xmlns:a16="http://schemas.microsoft.com/office/drawing/2014/main" id="{83F91A53-8C74-439C-A9F2-9ECF0F0549AB}"/>
              </a:ext>
            </a:extLst>
          </p:cNvPr>
          <p:cNvGrpSpPr>
            <a:grpSpLocks/>
          </p:cNvGrpSpPr>
          <p:nvPr/>
        </p:nvGrpSpPr>
        <p:grpSpPr bwMode="auto">
          <a:xfrm>
            <a:off x="3359150" y="0"/>
            <a:ext cx="1728788" cy="1989138"/>
            <a:chOff x="4504" y="2776"/>
            <a:chExt cx="856" cy="1640"/>
          </a:xfrm>
        </p:grpSpPr>
        <p:sp>
          <p:nvSpPr>
            <p:cNvPr id="9249" name="Freeform 5">
              <a:extLst>
                <a:ext uri="{FF2B5EF4-FFF2-40B4-BE49-F238E27FC236}">
                  <a16:creationId xmlns:a16="http://schemas.microsoft.com/office/drawing/2014/main" id="{DF2F1AFB-7E06-455C-8036-83953CF2B419}"/>
                </a:ext>
              </a:extLst>
            </p:cNvPr>
            <p:cNvSpPr>
              <a:spLocks/>
            </p:cNvSpPr>
            <p:nvPr/>
          </p:nvSpPr>
          <p:spPr bwMode="auto">
            <a:xfrm>
              <a:off x="4896" y="2880"/>
              <a:ext cx="144" cy="1536"/>
            </a:xfrm>
            <a:custGeom>
              <a:avLst/>
              <a:gdLst>
                <a:gd name="T0" fmla="*/ 0 w 112"/>
                <a:gd name="T1" fmla="*/ 454 h 1904"/>
                <a:gd name="T2" fmla="*/ 432 w 112"/>
                <a:gd name="T3" fmla="*/ 4 h 1904"/>
                <a:gd name="T4" fmla="*/ 432 w 112"/>
                <a:gd name="T5" fmla="*/ 428 h 1904"/>
                <a:gd name="T6" fmla="*/ 0 w 112"/>
                <a:gd name="T7" fmla="*/ 454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pPr eaLnBrk="0" fontAlgn="base" hangingPunct="0">
                <a:spcBef>
                  <a:spcPct val="0"/>
                </a:spcBef>
                <a:spcAft>
                  <a:spcPct val="0"/>
                </a:spcAft>
              </a:pPr>
              <a:endParaRPr lang="en-US" b="1">
                <a:solidFill>
                  <a:prstClr val="black"/>
                </a:solidFill>
                <a:latin typeface=".VnTime" panose="020B7200000000000000" pitchFamily="34" charset="0"/>
              </a:endParaRPr>
            </a:p>
          </p:txBody>
        </p:sp>
        <p:sp>
          <p:nvSpPr>
            <p:cNvPr id="108550" name="Freeform 6">
              <a:extLst>
                <a:ext uri="{FF2B5EF4-FFF2-40B4-BE49-F238E27FC236}">
                  <a16:creationId xmlns:a16="http://schemas.microsoft.com/office/drawing/2014/main" id="{D403D5F7-7E9F-4764-A405-B29B884BB032}"/>
                </a:ext>
              </a:extLst>
            </p:cNvPr>
            <p:cNvSpPr>
              <a:spLocks/>
            </p:cNvSpPr>
            <p:nvPr/>
          </p:nvSpPr>
          <p:spPr bwMode="auto">
            <a:xfrm>
              <a:off x="4504" y="2776"/>
              <a:ext cx="856" cy="969"/>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eaLnBrk="0" fontAlgn="base" hangingPunct="0">
                <a:spcBef>
                  <a:spcPct val="0"/>
                </a:spcBef>
                <a:spcAft>
                  <a:spcPct val="0"/>
                </a:spcAft>
                <a:defRPr/>
              </a:pPr>
              <a:endParaRPr lang="en-US" b="1">
                <a:solidFill>
                  <a:prstClr val="black"/>
                </a:solidFill>
                <a:latin typeface=".VnTime" panose="020B7200000000000000" pitchFamily="34" charset="0"/>
              </a:endParaRPr>
            </a:p>
          </p:txBody>
        </p:sp>
      </p:grpSp>
      <p:sp>
        <p:nvSpPr>
          <p:cNvPr id="108551" name="Freeform 7">
            <a:extLst>
              <a:ext uri="{FF2B5EF4-FFF2-40B4-BE49-F238E27FC236}">
                <a16:creationId xmlns:a16="http://schemas.microsoft.com/office/drawing/2014/main" id="{BB5E8EBE-6E40-4535-BA09-A99227C6AA1F}"/>
              </a:ext>
            </a:extLst>
          </p:cNvPr>
          <p:cNvSpPr>
            <a:spLocks/>
          </p:cNvSpPr>
          <p:nvPr/>
        </p:nvSpPr>
        <p:spPr bwMode="auto">
          <a:xfrm>
            <a:off x="1774825" y="188913"/>
            <a:ext cx="2362200" cy="1244600"/>
          </a:xfrm>
          <a:custGeom>
            <a:avLst/>
            <a:gdLst/>
            <a:ahLst/>
            <a:cxnLst>
              <a:cxn ang="0">
                <a:pos x="0" y="544"/>
              </a:cxn>
              <a:cxn ang="0">
                <a:pos x="240" y="160"/>
              </a:cxn>
              <a:cxn ang="0">
                <a:pos x="576" y="16"/>
              </a:cxn>
              <a:cxn ang="0">
                <a:pos x="1056" y="256"/>
              </a:cxn>
              <a:cxn ang="0">
                <a:pos x="1296" y="496"/>
              </a:cxn>
            </a:cxnLst>
            <a:rect l="0" t="0" r="r" b="b"/>
            <a:pathLst>
              <a:path w="1296" h="544">
                <a:moveTo>
                  <a:pt x="0" y="544"/>
                </a:moveTo>
                <a:cubicBezTo>
                  <a:pt x="72" y="396"/>
                  <a:pt x="144" y="248"/>
                  <a:pt x="240" y="160"/>
                </a:cubicBezTo>
                <a:cubicBezTo>
                  <a:pt x="336" y="72"/>
                  <a:pt x="440" y="0"/>
                  <a:pt x="576" y="16"/>
                </a:cubicBezTo>
                <a:cubicBezTo>
                  <a:pt x="712" y="32"/>
                  <a:pt x="936" y="176"/>
                  <a:pt x="1056" y="256"/>
                </a:cubicBezTo>
                <a:cubicBezTo>
                  <a:pt x="1176" y="336"/>
                  <a:pt x="1236" y="416"/>
                  <a:pt x="1296" y="496"/>
                </a:cubicBezTo>
              </a:path>
            </a:pathLst>
          </a:custGeom>
          <a:gradFill rotWithShape="1">
            <a:gsLst>
              <a:gs pos="0">
                <a:srgbClr val="663300"/>
              </a:gs>
              <a:gs pos="50000">
                <a:schemeClr val="bg1"/>
              </a:gs>
              <a:gs pos="100000">
                <a:srgbClr val="663300"/>
              </a:gs>
            </a:gsLst>
            <a:lin ang="5400000" scaled="1"/>
          </a:gradFill>
          <a:ln w="9525">
            <a:noFill/>
            <a:round/>
            <a:headEnd/>
            <a:tailEnd/>
          </a:ln>
          <a:effectLst/>
        </p:spPr>
        <p:txBody>
          <a:bodyPr/>
          <a:lstStyle/>
          <a:p>
            <a:pPr eaLnBrk="0" fontAlgn="base" hangingPunct="0">
              <a:spcBef>
                <a:spcPct val="0"/>
              </a:spcBef>
              <a:spcAft>
                <a:spcPct val="0"/>
              </a:spcAft>
              <a:defRPr/>
            </a:pPr>
            <a:endParaRPr lang="en-US" b="1">
              <a:solidFill>
                <a:prstClr val="black"/>
              </a:solidFill>
              <a:latin typeface=".VnTime" panose="020B7200000000000000" pitchFamily="34" charset="0"/>
            </a:endParaRPr>
          </a:p>
        </p:txBody>
      </p:sp>
      <p:grpSp>
        <p:nvGrpSpPr>
          <p:cNvPr id="9222" name="Group 8">
            <a:extLst>
              <a:ext uri="{FF2B5EF4-FFF2-40B4-BE49-F238E27FC236}">
                <a16:creationId xmlns:a16="http://schemas.microsoft.com/office/drawing/2014/main" id="{67349AEE-D7C9-4D5D-8F78-604FCCA9A6D3}"/>
              </a:ext>
            </a:extLst>
          </p:cNvPr>
          <p:cNvGrpSpPr>
            <a:grpSpLocks/>
          </p:cNvGrpSpPr>
          <p:nvPr/>
        </p:nvGrpSpPr>
        <p:grpSpPr bwMode="auto">
          <a:xfrm>
            <a:off x="9067800" y="152400"/>
            <a:ext cx="1600200" cy="2895600"/>
            <a:chOff x="4752" y="0"/>
            <a:chExt cx="1008" cy="1640"/>
          </a:xfrm>
        </p:grpSpPr>
        <p:sp>
          <p:nvSpPr>
            <p:cNvPr id="9247" name="Freeform 9">
              <a:extLst>
                <a:ext uri="{FF2B5EF4-FFF2-40B4-BE49-F238E27FC236}">
                  <a16:creationId xmlns:a16="http://schemas.microsoft.com/office/drawing/2014/main" id="{B961F012-3473-4379-800B-9F670F21A782}"/>
                </a:ext>
              </a:extLst>
            </p:cNvPr>
            <p:cNvSpPr>
              <a:spLocks/>
            </p:cNvSpPr>
            <p:nvPr/>
          </p:nvSpPr>
          <p:spPr bwMode="auto">
            <a:xfrm>
              <a:off x="5214" y="104"/>
              <a:ext cx="169" cy="1536"/>
            </a:xfrm>
            <a:custGeom>
              <a:avLst/>
              <a:gdLst>
                <a:gd name="T0" fmla="*/ 0 w 112"/>
                <a:gd name="T1" fmla="*/ 454 h 1904"/>
                <a:gd name="T2" fmla="*/ 1133 w 112"/>
                <a:gd name="T3" fmla="*/ 4 h 1904"/>
                <a:gd name="T4" fmla="*/ 1133 w 112"/>
                <a:gd name="T5" fmla="*/ 428 h 1904"/>
                <a:gd name="T6" fmla="*/ 0 w 112"/>
                <a:gd name="T7" fmla="*/ 454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pPr eaLnBrk="0" fontAlgn="base" hangingPunct="0">
                <a:spcBef>
                  <a:spcPct val="0"/>
                </a:spcBef>
                <a:spcAft>
                  <a:spcPct val="0"/>
                </a:spcAft>
              </a:pPr>
              <a:endParaRPr lang="en-US" b="1">
                <a:solidFill>
                  <a:prstClr val="black"/>
                </a:solidFill>
                <a:latin typeface=".VnTime" panose="020B7200000000000000" pitchFamily="34" charset="0"/>
              </a:endParaRPr>
            </a:p>
          </p:txBody>
        </p:sp>
        <p:sp>
          <p:nvSpPr>
            <p:cNvPr id="108554" name="Freeform 10">
              <a:extLst>
                <a:ext uri="{FF2B5EF4-FFF2-40B4-BE49-F238E27FC236}">
                  <a16:creationId xmlns:a16="http://schemas.microsoft.com/office/drawing/2014/main" id="{B42A0FC8-6E3D-4C30-AA4C-BD64C51BACCD}"/>
                </a:ext>
              </a:extLst>
            </p:cNvPr>
            <p:cNvSpPr>
              <a:spLocks/>
            </p:cNvSpPr>
            <p:nvPr/>
          </p:nvSpPr>
          <p:spPr bwMode="auto">
            <a:xfrm>
              <a:off x="4752" y="0"/>
              <a:ext cx="1008" cy="968"/>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eaLnBrk="0" fontAlgn="base" hangingPunct="0">
                <a:spcBef>
                  <a:spcPct val="0"/>
                </a:spcBef>
                <a:spcAft>
                  <a:spcPct val="0"/>
                </a:spcAft>
                <a:defRPr/>
              </a:pPr>
              <a:endParaRPr lang="en-US" b="1">
                <a:solidFill>
                  <a:prstClr val="black"/>
                </a:solidFill>
                <a:latin typeface=".VnTime" panose="020B7200000000000000" pitchFamily="34" charset="0"/>
              </a:endParaRPr>
            </a:p>
          </p:txBody>
        </p:sp>
      </p:grpSp>
      <p:grpSp>
        <p:nvGrpSpPr>
          <p:cNvPr id="9223" name="Group 11">
            <a:extLst>
              <a:ext uri="{FF2B5EF4-FFF2-40B4-BE49-F238E27FC236}">
                <a16:creationId xmlns:a16="http://schemas.microsoft.com/office/drawing/2014/main" id="{6E42E21C-C513-46E3-9B58-7D19E0B0A853}"/>
              </a:ext>
            </a:extLst>
          </p:cNvPr>
          <p:cNvGrpSpPr>
            <a:grpSpLocks/>
          </p:cNvGrpSpPr>
          <p:nvPr/>
        </p:nvGrpSpPr>
        <p:grpSpPr bwMode="auto">
          <a:xfrm>
            <a:off x="1524000" y="1066800"/>
            <a:ext cx="1663700" cy="2514600"/>
            <a:chOff x="4504" y="2776"/>
            <a:chExt cx="856" cy="1640"/>
          </a:xfrm>
        </p:grpSpPr>
        <p:sp>
          <p:nvSpPr>
            <p:cNvPr id="9245" name="Freeform 12">
              <a:extLst>
                <a:ext uri="{FF2B5EF4-FFF2-40B4-BE49-F238E27FC236}">
                  <a16:creationId xmlns:a16="http://schemas.microsoft.com/office/drawing/2014/main" id="{20D90E19-CF74-4F4F-AD7D-4741FB6CB4A3}"/>
                </a:ext>
              </a:extLst>
            </p:cNvPr>
            <p:cNvSpPr>
              <a:spLocks/>
            </p:cNvSpPr>
            <p:nvPr/>
          </p:nvSpPr>
          <p:spPr bwMode="auto">
            <a:xfrm>
              <a:off x="4896" y="2880"/>
              <a:ext cx="144" cy="1536"/>
            </a:xfrm>
            <a:custGeom>
              <a:avLst/>
              <a:gdLst>
                <a:gd name="T0" fmla="*/ 0 w 112"/>
                <a:gd name="T1" fmla="*/ 454 h 1904"/>
                <a:gd name="T2" fmla="*/ 432 w 112"/>
                <a:gd name="T3" fmla="*/ 4 h 1904"/>
                <a:gd name="T4" fmla="*/ 432 w 112"/>
                <a:gd name="T5" fmla="*/ 428 h 1904"/>
                <a:gd name="T6" fmla="*/ 0 w 112"/>
                <a:gd name="T7" fmla="*/ 454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pPr eaLnBrk="0" fontAlgn="base" hangingPunct="0">
                <a:spcBef>
                  <a:spcPct val="0"/>
                </a:spcBef>
                <a:spcAft>
                  <a:spcPct val="0"/>
                </a:spcAft>
              </a:pPr>
              <a:endParaRPr lang="en-US" b="1">
                <a:solidFill>
                  <a:prstClr val="black"/>
                </a:solidFill>
                <a:latin typeface=".VnTime" panose="020B7200000000000000" pitchFamily="34" charset="0"/>
              </a:endParaRPr>
            </a:p>
          </p:txBody>
        </p:sp>
        <p:sp>
          <p:nvSpPr>
            <p:cNvPr id="108557" name="Freeform 13">
              <a:extLst>
                <a:ext uri="{FF2B5EF4-FFF2-40B4-BE49-F238E27FC236}">
                  <a16:creationId xmlns:a16="http://schemas.microsoft.com/office/drawing/2014/main" id="{81C14E8E-F584-4791-B184-93FC7B7C0B80}"/>
                </a:ext>
              </a:extLst>
            </p:cNvPr>
            <p:cNvSpPr>
              <a:spLocks/>
            </p:cNvSpPr>
            <p:nvPr/>
          </p:nvSpPr>
          <p:spPr bwMode="auto">
            <a:xfrm>
              <a:off x="4504" y="2776"/>
              <a:ext cx="856" cy="968"/>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eaLnBrk="0" fontAlgn="base" hangingPunct="0">
                <a:spcBef>
                  <a:spcPct val="0"/>
                </a:spcBef>
                <a:spcAft>
                  <a:spcPct val="0"/>
                </a:spcAft>
                <a:defRPr/>
              </a:pPr>
              <a:endParaRPr lang="en-US" b="1">
                <a:solidFill>
                  <a:prstClr val="black"/>
                </a:solidFill>
                <a:latin typeface=".VnTime" panose="020B7200000000000000" pitchFamily="34" charset="0"/>
              </a:endParaRPr>
            </a:p>
          </p:txBody>
        </p:sp>
      </p:grpSp>
      <p:pic>
        <p:nvPicPr>
          <p:cNvPr id="9224" name="Picture 17" descr="Picture80">
            <a:extLst>
              <a:ext uri="{FF2B5EF4-FFF2-40B4-BE49-F238E27FC236}">
                <a16:creationId xmlns:a16="http://schemas.microsoft.com/office/drawing/2014/main" id="{2737DB7D-1F9D-435C-BF28-1058257BF6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15400" y="1905000"/>
            <a:ext cx="8080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8" descr="Picture83">
            <a:extLst>
              <a:ext uri="{FF2B5EF4-FFF2-40B4-BE49-F238E27FC236}">
                <a16:creationId xmlns:a16="http://schemas.microsoft.com/office/drawing/2014/main" id="{B60B2A6C-F9D6-408D-89B2-51F8AAFC24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1" y="1676400"/>
            <a:ext cx="720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9" descr="Picture135">
            <a:extLst>
              <a:ext uri="{FF2B5EF4-FFF2-40B4-BE49-F238E27FC236}">
                <a16:creationId xmlns:a16="http://schemas.microsoft.com/office/drawing/2014/main" id="{4735CAB5-C7A1-414D-AA5F-D6E2EEAEEA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1" y="1905001"/>
            <a:ext cx="7207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20" descr="Picture139">
            <a:extLst>
              <a:ext uri="{FF2B5EF4-FFF2-40B4-BE49-F238E27FC236}">
                <a16:creationId xmlns:a16="http://schemas.microsoft.com/office/drawing/2014/main" id="{8BA64C8A-C698-4199-A447-E0125112B0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1" y="2852739"/>
            <a:ext cx="6842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21" descr="Picture75">
            <a:extLst>
              <a:ext uri="{FF2B5EF4-FFF2-40B4-BE49-F238E27FC236}">
                <a16:creationId xmlns:a16="http://schemas.microsoft.com/office/drawing/2014/main" id="{0F6972D8-9CB2-4B6F-8BAE-0DDB4AC79A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24201" y="1371601"/>
            <a:ext cx="5762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9" name="AutoShape 22">
            <a:extLst>
              <a:ext uri="{FF2B5EF4-FFF2-40B4-BE49-F238E27FC236}">
                <a16:creationId xmlns:a16="http://schemas.microsoft.com/office/drawing/2014/main" id="{53F11D33-2406-4FF0-A6A3-A35AC86E480C}"/>
              </a:ext>
            </a:extLst>
          </p:cNvPr>
          <p:cNvSpPr>
            <a:spLocks noChangeArrowheads="1"/>
          </p:cNvSpPr>
          <p:nvPr/>
        </p:nvSpPr>
        <p:spPr bwMode="auto">
          <a:xfrm>
            <a:off x="4724401" y="152400"/>
            <a:ext cx="5040313" cy="1773238"/>
          </a:xfrm>
          <a:prstGeom prst="wave">
            <a:avLst>
              <a:gd name="adj1" fmla="val 13005"/>
              <a:gd name="adj2" fmla="val 0"/>
            </a:avLst>
          </a:prstGeom>
          <a:solidFill>
            <a:srgbClr val="FF6600"/>
          </a:solidFill>
          <a:ln w="9525" algn="ctr">
            <a:solidFill>
              <a:srgbClr val="FF6600"/>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fontAlgn="base">
              <a:spcBef>
                <a:spcPct val="20000"/>
              </a:spcBef>
              <a:spcAft>
                <a:spcPct val="0"/>
              </a:spcAft>
            </a:pPr>
            <a:endParaRPr lang="en-US" altLang="en-US" sz="3600">
              <a:solidFill>
                <a:prstClr val="black"/>
              </a:solidFill>
              <a:latin typeface="Arial" panose="020B0604020202020204" pitchFamily="34" charset="0"/>
              <a:ea typeface="SimSun" panose="02010600030101010101" pitchFamily="2" charset="-122"/>
            </a:endParaRPr>
          </a:p>
        </p:txBody>
      </p:sp>
      <p:sp>
        <p:nvSpPr>
          <p:cNvPr id="9230" name="WordArt 28">
            <a:extLst>
              <a:ext uri="{FF2B5EF4-FFF2-40B4-BE49-F238E27FC236}">
                <a16:creationId xmlns:a16="http://schemas.microsoft.com/office/drawing/2014/main" id="{F311C12A-9084-44DF-BD20-0BF074C3EBC7}"/>
              </a:ext>
            </a:extLst>
          </p:cNvPr>
          <p:cNvSpPr>
            <a:spLocks noChangeArrowheads="1" noChangeShapeType="1" noTextEdit="1"/>
          </p:cNvSpPr>
          <p:nvPr/>
        </p:nvSpPr>
        <p:spPr bwMode="auto">
          <a:xfrm>
            <a:off x="4876800" y="685800"/>
            <a:ext cx="4724400" cy="647700"/>
          </a:xfrm>
          <a:prstGeom prst="rect">
            <a:avLst/>
          </a:prstGeom>
        </p:spPr>
        <p:txBody>
          <a:bodyPr wrap="none" fromWordArt="1">
            <a:prstTxWarp prst="textWave1">
              <a:avLst>
                <a:gd name="adj1" fmla="val 13005"/>
                <a:gd name="adj2" fmla="val 0"/>
              </a:avLst>
            </a:prstTxWarp>
          </a:bodyPr>
          <a:lstStyle/>
          <a:p>
            <a:pPr algn="ctr" eaLnBrk="0" fontAlgn="base" hangingPunct="0">
              <a:spcBef>
                <a:spcPct val="0"/>
              </a:spcBef>
              <a:spcAft>
                <a:spcPct val="0"/>
              </a:spcAft>
            </a:pPr>
            <a:r>
              <a:rPr lang="vi-VN" sz="3600" b="1"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panose="020B0604020202020204" pitchFamily="34" charset="0"/>
                <a:cs typeface="Arial" panose="020B0604020202020204" pitchFamily="34" charset="0"/>
              </a:rPr>
              <a:t>Ai nhanh hơn</a:t>
            </a:r>
            <a:endParaRPr lang="en-US" sz="3600" b="1"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panose="020B0604020202020204" pitchFamily="34" charset="0"/>
              <a:cs typeface="Arial" panose="020B0604020202020204" pitchFamily="34" charset="0"/>
            </a:endParaRPr>
          </a:p>
        </p:txBody>
      </p:sp>
      <p:pic>
        <p:nvPicPr>
          <p:cNvPr id="9231" name="Picture 29" descr="j0234131">
            <a:extLst>
              <a:ext uri="{FF2B5EF4-FFF2-40B4-BE49-F238E27FC236}">
                <a16:creationId xmlns:a16="http://schemas.microsoft.com/office/drawing/2014/main" id="{9F012B94-E365-40AA-BE46-F42A8DA7368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2209800"/>
            <a:ext cx="228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76" name="Oval 32">
            <a:extLst>
              <a:ext uri="{FF2B5EF4-FFF2-40B4-BE49-F238E27FC236}">
                <a16:creationId xmlns:a16="http://schemas.microsoft.com/office/drawing/2014/main" id="{730C025C-C7CD-4EC7-ACF6-3A1431A15E5C}"/>
              </a:ext>
            </a:extLst>
          </p:cNvPr>
          <p:cNvSpPr>
            <a:spLocks noChangeArrowheads="1"/>
          </p:cNvSpPr>
          <p:nvPr/>
        </p:nvSpPr>
        <p:spPr bwMode="auto">
          <a:xfrm>
            <a:off x="7620000" y="2466975"/>
            <a:ext cx="1524000" cy="16002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10</a:t>
            </a:r>
          </a:p>
        </p:txBody>
      </p:sp>
      <p:sp>
        <p:nvSpPr>
          <p:cNvPr id="108577" name="Oval 33">
            <a:extLst>
              <a:ext uri="{FF2B5EF4-FFF2-40B4-BE49-F238E27FC236}">
                <a16:creationId xmlns:a16="http://schemas.microsoft.com/office/drawing/2014/main" id="{EA453286-8CC4-4C58-AA07-59322E3A794A}"/>
              </a:ext>
            </a:extLst>
          </p:cNvPr>
          <p:cNvSpPr>
            <a:spLocks noChangeArrowheads="1"/>
          </p:cNvSpPr>
          <p:nvPr/>
        </p:nvSpPr>
        <p:spPr bwMode="auto">
          <a:xfrm>
            <a:off x="7696200" y="2695575"/>
            <a:ext cx="1371600" cy="12192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9</a:t>
            </a:r>
          </a:p>
        </p:txBody>
      </p:sp>
      <p:sp>
        <p:nvSpPr>
          <p:cNvPr id="108578" name="Oval 34">
            <a:extLst>
              <a:ext uri="{FF2B5EF4-FFF2-40B4-BE49-F238E27FC236}">
                <a16:creationId xmlns:a16="http://schemas.microsoft.com/office/drawing/2014/main" id="{BDC7E631-D7E8-4E81-BAAD-12715E9C15FC}"/>
              </a:ext>
            </a:extLst>
          </p:cNvPr>
          <p:cNvSpPr>
            <a:spLocks noChangeArrowheads="1"/>
          </p:cNvSpPr>
          <p:nvPr/>
        </p:nvSpPr>
        <p:spPr bwMode="auto">
          <a:xfrm>
            <a:off x="7467600" y="2695575"/>
            <a:ext cx="1295400" cy="13716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1</a:t>
            </a:r>
          </a:p>
        </p:txBody>
      </p:sp>
      <p:sp>
        <p:nvSpPr>
          <p:cNvPr id="108579" name="Oval 35">
            <a:extLst>
              <a:ext uri="{FF2B5EF4-FFF2-40B4-BE49-F238E27FC236}">
                <a16:creationId xmlns:a16="http://schemas.microsoft.com/office/drawing/2014/main" id="{9AD2B932-98C8-40AF-95F2-8554D4E37374}"/>
              </a:ext>
            </a:extLst>
          </p:cNvPr>
          <p:cNvSpPr>
            <a:spLocks noChangeArrowheads="1"/>
          </p:cNvSpPr>
          <p:nvPr/>
        </p:nvSpPr>
        <p:spPr bwMode="auto">
          <a:xfrm>
            <a:off x="7620000" y="2543175"/>
            <a:ext cx="1219200" cy="14478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8</a:t>
            </a:r>
          </a:p>
        </p:txBody>
      </p:sp>
      <p:sp>
        <p:nvSpPr>
          <p:cNvPr id="108580" name="Oval 36">
            <a:extLst>
              <a:ext uri="{FF2B5EF4-FFF2-40B4-BE49-F238E27FC236}">
                <a16:creationId xmlns:a16="http://schemas.microsoft.com/office/drawing/2014/main" id="{3E8C554F-D837-44CD-81B4-9F03C00D8083}"/>
              </a:ext>
            </a:extLst>
          </p:cNvPr>
          <p:cNvSpPr>
            <a:spLocks noChangeArrowheads="1"/>
          </p:cNvSpPr>
          <p:nvPr/>
        </p:nvSpPr>
        <p:spPr bwMode="auto">
          <a:xfrm>
            <a:off x="7543800" y="2619375"/>
            <a:ext cx="1371600" cy="13716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7</a:t>
            </a:r>
          </a:p>
        </p:txBody>
      </p:sp>
      <p:sp>
        <p:nvSpPr>
          <p:cNvPr id="108582" name="Oval 38">
            <a:extLst>
              <a:ext uri="{FF2B5EF4-FFF2-40B4-BE49-F238E27FC236}">
                <a16:creationId xmlns:a16="http://schemas.microsoft.com/office/drawing/2014/main" id="{33FAA792-4A54-4A2E-8140-E7E177F80A6A}"/>
              </a:ext>
            </a:extLst>
          </p:cNvPr>
          <p:cNvSpPr>
            <a:spLocks noChangeArrowheads="1"/>
          </p:cNvSpPr>
          <p:nvPr/>
        </p:nvSpPr>
        <p:spPr bwMode="auto">
          <a:xfrm>
            <a:off x="7405688" y="2733675"/>
            <a:ext cx="1447800" cy="12192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3</a:t>
            </a:r>
          </a:p>
        </p:txBody>
      </p:sp>
      <p:sp>
        <p:nvSpPr>
          <p:cNvPr id="108583" name="Oval 39">
            <a:extLst>
              <a:ext uri="{FF2B5EF4-FFF2-40B4-BE49-F238E27FC236}">
                <a16:creationId xmlns:a16="http://schemas.microsoft.com/office/drawing/2014/main" id="{8FA65F44-260F-4FFA-BA20-D5123B745F52}"/>
              </a:ext>
            </a:extLst>
          </p:cNvPr>
          <p:cNvSpPr>
            <a:spLocks noChangeArrowheads="1"/>
          </p:cNvSpPr>
          <p:nvPr/>
        </p:nvSpPr>
        <p:spPr bwMode="auto">
          <a:xfrm>
            <a:off x="7467600" y="2695575"/>
            <a:ext cx="1371600" cy="12954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2</a:t>
            </a:r>
          </a:p>
        </p:txBody>
      </p:sp>
      <p:sp>
        <p:nvSpPr>
          <p:cNvPr id="108586" name="Oval 42">
            <a:extLst>
              <a:ext uri="{FF2B5EF4-FFF2-40B4-BE49-F238E27FC236}">
                <a16:creationId xmlns:a16="http://schemas.microsoft.com/office/drawing/2014/main" id="{990F3A8D-6ADF-4ACD-AD7B-73869CC9C3A1}"/>
              </a:ext>
            </a:extLst>
          </p:cNvPr>
          <p:cNvSpPr>
            <a:spLocks noChangeArrowheads="1"/>
          </p:cNvSpPr>
          <p:nvPr/>
        </p:nvSpPr>
        <p:spPr bwMode="auto">
          <a:xfrm>
            <a:off x="7543800" y="2619375"/>
            <a:ext cx="1219200" cy="142875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4</a:t>
            </a:r>
          </a:p>
        </p:txBody>
      </p:sp>
      <p:sp>
        <p:nvSpPr>
          <p:cNvPr id="108588" name="Oval 44">
            <a:extLst>
              <a:ext uri="{FF2B5EF4-FFF2-40B4-BE49-F238E27FC236}">
                <a16:creationId xmlns:a16="http://schemas.microsoft.com/office/drawing/2014/main" id="{D604C033-2B6B-4A16-9322-C5792B74CEED}"/>
              </a:ext>
            </a:extLst>
          </p:cNvPr>
          <p:cNvSpPr>
            <a:spLocks noChangeArrowheads="1"/>
          </p:cNvSpPr>
          <p:nvPr/>
        </p:nvSpPr>
        <p:spPr bwMode="auto">
          <a:xfrm>
            <a:off x="7620000" y="2695575"/>
            <a:ext cx="1219200" cy="13716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5</a:t>
            </a:r>
          </a:p>
        </p:txBody>
      </p:sp>
      <p:sp>
        <p:nvSpPr>
          <p:cNvPr id="108591" name="Oval 47">
            <a:extLst>
              <a:ext uri="{FF2B5EF4-FFF2-40B4-BE49-F238E27FC236}">
                <a16:creationId xmlns:a16="http://schemas.microsoft.com/office/drawing/2014/main" id="{7F4EE8F0-E24D-4D6C-A950-B9E988367108}"/>
              </a:ext>
            </a:extLst>
          </p:cNvPr>
          <p:cNvSpPr>
            <a:spLocks noChangeArrowheads="1"/>
          </p:cNvSpPr>
          <p:nvPr/>
        </p:nvSpPr>
        <p:spPr bwMode="auto">
          <a:xfrm>
            <a:off x="7543800" y="2695575"/>
            <a:ext cx="1371600" cy="1295400"/>
          </a:xfrm>
          <a:prstGeom prst="ellipse">
            <a:avLst/>
          </a:prstGeom>
          <a:solidFill>
            <a:schemeClr val="accent1"/>
          </a:solidFill>
          <a:ln w="9525">
            <a:solidFill>
              <a:schemeClr val="tx1"/>
            </a:solidFill>
            <a:round/>
            <a:headEnd/>
            <a:tailEnd/>
          </a:ln>
        </p:spPr>
        <p:txBody>
          <a:bodyPr wrap="none" anchor="ct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6600">
                <a:solidFill>
                  <a:prstClr val="black"/>
                </a:solidFill>
                <a:latin typeface="Arial" panose="020B0604020202020204" pitchFamily="34" charset="0"/>
              </a:rPr>
              <a:t>6</a:t>
            </a:r>
          </a:p>
        </p:txBody>
      </p:sp>
      <p:sp>
        <p:nvSpPr>
          <p:cNvPr id="40" name="TextBox 39">
            <a:extLst>
              <a:ext uri="{FF2B5EF4-FFF2-40B4-BE49-F238E27FC236}">
                <a16:creationId xmlns:a16="http://schemas.microsoft.com/office/drawing/2014/main" id="{97C5F0C5-B47D-492B-98B5-8E6A3E25D668}"/>
              </a:ext>
            </a:extLst>
          </p:cNvPr>
          <p:cNvSpPr txBox="1"/>
          <p:nvPr/>
        </p:nvSpPr>
        <p:spPr>
          <a:xfrm>
            <a:off x="1766888" y="3376613"/>
            <a:ext cx="5715000" cy="2678112"/>
          </a:xfrm>
          <a:prstGeom prst="rect">
            <a:avLst/>
          </a:prstGeom>
          <a:solidFill>
            <a:schemeClr val="accent3">
              <a:lumMod val="20000"/>
              <a:lumOff val="80000"/>
            </a:schemeClr>
          </a:solidFill>
          <a:ln>
            <a:solidFill>
              <a:srgbClr val="000099"/>
            </a:solidFill>
          </a:ln>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defRPr/>
            </a:pPr>
            <a:r>
              <a:rPr lang="en-US" sz="2400" b="0" dirty="0" err="1">
                <a:solidFill>
                  <a:srgbClr val="000099"/>
                </a:solidFill>
                <a:latin typeface="Arial" panose="020B0604020202020204" pitchFamily="34" charset="0"/>
                <a:cs typeface="Times New Roman" panose="02020603050405020304" pitchFamily="18" charset="0"/>
              </a:rPr>
              <a:t>Đặt</a:t>
            </a:r>
            <a:r>
              <a:rPr lang="en-US" sz="2400" b="0" dirty="0">
                <a:solidFill>
                  <a:srgbClr val="000099"/>
                </a:solidFill>
                <a:latin typeface="Arial" panose="020B0604020202020204" pitchFamily="34" charset="0"/>
                <a:cs typeface="Times New Roman" panose="02020603050405020304" pitchFamily="18" charset="0"/>
              </a:rPr>
              <a:t> </a:t>
            </a:r>
            <a:r>
              <a:rPr lang="en-US" sz="2400" b="0" dirty="0" err="1">
                <a:solidFill>
                  <a:srgbClr val="000099"/>
                </a:solidFill>
                <a:latin typeface="Arial" panose="020B0604020202020204" pitchFamily="34" charset="0"/>
                <a:cs typeface="Times New Roman" panose="02020603050405020304" pitchFamily="18" charset="0"/>
              </a:rPr>
              <a:t>trên</a:t>
            </a:r>
            <a:r>
              <a:rPr lang="en-US" sz="2400" b="0" dirty="0">
                <a:solidFill>
                  <a:srgbClr val="000099"/>
                </a:solidFill>
                <a:latin typeface="Arial" panose="020B0604020202020204" pitchFamily="34" charset="0"/>
                <a:cs typeface="Times New Roman" panose="02020603050405020304" pitchFamily="18" charset="0"/>
              </a:rPr>
              <a:t> </a:t>
            </a:r>
            <a:r>
              <a:rPr lang="en-US" sz="2400" b="0" dirty="0" err="1">
                <a:solidFill>
                  <a:srgbClr val="000099"/>
                </a:solidFill>
                <a:latin typeface="Arial" panose="020B0604020202020204" pitchFamily="34" charset="0"/>
                <a:cs typeface="Times New Roman" panose="02020603050405020304" pitchFamily="18" charset="0"/>
              </a:rPr>
              <a:t>chữ</a:t>
            </a:r>
            <a:r>
              <a:rPr lang="en-US" sz="2400" b="0" dirty="0">
                <a:solidFill>
                  <a:srgbClr val="000099"/>
                </a:solidFill>
                <a:latin typeface="Arial" panose="020B0604020202020204" pitchFamily="34" charset="0"/>
                <a:cs typeface="Times New Roman" panose="02020603050405020304" pitchFamily="18" charset="0"/>
              </a:rPr>
              <a:t> in </a:t>
            </a:r>
            <a:r>
              <a:rPr lang="en-US" sz="2400" b="0" dirty="0" err="1">
                <a:solidFill>
                  <a:srgbClr val="000099"/>
                </a:solidFill>
                <a:latin typeface="Arial" panose="020B0604020202020204" pitchFamily="34" charset="0"/>
                <a:cs typeface="Times New Roman" panose="02020603050405020304" pitchFamily="18" charset="0"/>
              </a:rPr>
              <a:t>đậm</a:t>
            </a:r>
            <a:r>
              <a:rPr lang="en-US" sz="2400" b="0" dirty="0">
                <a:solidFill>
                  <a:srgbClr val="000099"/>
                </a:solidFill>
                <a:latin typeface="Arial" panose="020B0604020202020204" pitchFamily="34" charset="0"/>
                <a:cs typeface="Times New Roman" panose="02020603050405020304" pitchFamily="18" charset="0"/>
              </a:rPr>
              <a:t>: </a:t>
            </a:r>
            <a:r>
              <a:rPr lang="en-US" sz="2400" dirty="0" err="1">
                <a:solidFill>
                  <a:srgbClr val="000099"/>
                </a:solidFill>
                <a:latin typeface="Arial" panose="020B0604020202020204" pitchFamily="34" charset="0"/>
                <a:cs typeface="Times New Roman" panose="02020603050405020304" pitchFamily="18" charset="0"/>
              </a:rPr>
              <a:t>dấu</a:t>
            </a:r>
            <a:r>
              <a:rPr lang="en-US" sz="2400" dirty="0">
                <a:solidFill>
                  <a:srgbClr val="000099"/>
                </a:solidFill>
                <a:latin typeface="Arial" panose="020B0604020202020204" pitchFamily="34" charset="0"/>
                <a:cs typeface="Times New Roman" panose="02020603050405020304" pitchFamily="18" charset="0"/>
              </a:rPr>
              <a:t> </a:t>
            </a:r>
            <a:r>
              <a:rPr lang="en-US" sz="2400" dirty="0" err="1">
                <a:solidFill>
                  <a:srgbClr val="000099"/>
                </a:solidFill>
                <a:latin typeface="Arial" panose="020B0604020202020204" pitchFamily="34" charset="0"/>
                <a:cs typeface="Times New Roman" panose="02020603050405020304" pitchFamily="18" charset="0"/>
              </a:rPr>
              <a:t>hỏi</a:t>
            </a:r>
            <a:r>
              <a:rPr lang="en-US" sz="2400" dirty="0">
                <a:solidFill>
                  <a:srgbClr val="000099"/>
                </a:solidFill>
                <a:latin typeface="Arial" panose="020B0604020202020204" pitchFamily="34" charset="0"/>
                <a:cs typeface="Times New Roman" panose="02020603050405020304" pitchFamily="18" charset="0"/>
              </a:rPr>
              <a:t> </a:t>
            </a:r>
            <a:r>
              <a:rPr lang="en-US" sz="2400" b="0" dirty="0" err="1">
                <a:solidFill>
                  <a:srgbClr val="000099"/>
                </a:solidFill>
                <a:latin typeface="Arial" panose="020B0604020202020204" pitchFamily="34" charset="0"/>
                <a:cs typeface="Times New Roman" panose="02020603050405020304" pitchFamily="18" charset="0"/>
              </a:rPr>
              <a:t>hoặc</a:t>
            </a:r>
            <a:r>
              <a:rPr lang="en-US" sz="2400" b="0" dirty="0">
                <a:solidFill>
                  <a:srgbClr val="000099"/>
                </a:solidFill>
                <a:latin typeface="Arial" panose="020B0604020202020204" pitchFamily="34" charset="0"/>
                <a:cs typeface="Times New Roman" panose="02020603050405020304" pitchFamily="18" charset="0"/>
              </a:rPr>
              <a:t> </a:t>
            </a:r>
            <a:r>
              <a:rPr lang="en-US" sz="2400" dirty="0" err="1">
                <a:solidFill>
                  <a:srgbClr val="000099"/>
                </a:solidFill>
                <a:latin typeface="Arial" panose="020B0604020202020204" pitchFamily="34" charset="0"/>
                <a:cs typeface="Times New Roman" panose="02020603050405020304" pitchFamily="18" charset="0"/>
              </a:rPr>
              <a:t>dấu</a:t>
            </a:r>
            <a:r>
              <a:rPr lang="en-US" sz="2400" dirty="0">
                <a:solidFill>
                  <a:srgbClr val="000099"/>
                </a:solidFill>
                <a:latin typeface="Arial" panose="020B0604020202020204" pitchFamily="34" charset="0"/>
                <a:cs typeface="Times New Roman" panose="02020603050405020304" pitchFamily="18" charset="0"/>
              </a:rPr>
              <a:t> </a:t>
            </a:r>
            <a:r>
              <a:rPr lang="en-US" sz="2400" dirty="0" err="1">
                <a:solidFill>
                  <a:srgbClr val="000099"/>
                </a:solidFill>
                <a:latin typeface="Arial" panose="020B0604020202020204" pitchFamily="34" charset="0"/>
                <a:cs typeface="Times New Roman" panose="02020603050405020304" pitchFamily="18" charset="0"/>
              </a:rPr>
              <a:t>ngã</a:t>
            </a:r>
            <a:r>
              <a:rPr lang="en-US" sz="2400" b="0" dirty="0">
                <a:solidFill>
                  <a:srgbClr val="000099"/>
                </a:solidFill>
                <a:latin typeface="Arial" panose="020B0604020202020204" pitchFamily="34" charset="0"/>
                <a:cs typeface="Times New Roman" panose="02020603050405020304" pitchFamily="18" charset="0"/>
              </a:rPr>
              <a:t>.</a:t>
            </a:r>
          </a:p>
          <a:p>
            <a:pPr algn="ctr" eaLnBrk="0" fontAlgn="base" hangingPunct="0">
              <a:spcBef>
                <a:spcPct val="0"/>
              </a:spcBef>
              <a:spcAft>
                <a:spcPct val="0"/>
              </a:spcAft>
              <a:defRPr/>
            </a:pPr>
            <a:endParaRPr lang="en-US" sz="2400" b="0" dirty="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defRPr/>
            </a:pPr>
            <a:r>
              <a:rPr lang="en-US" sz="2400" b="0" dirty="0" err="1">
                <a:solidFill>
                  <a:srgbClr val="0000FF"/>
                </a:solidFill>
                <a:latin typeface="Arial" panose="020B0604020202020204" pitchFamily="34" charset="0"/>
                <a:cs typeface="Times New Roman" panose="02020603050405020304" pitchFamily="18" charset="0"/>
              </a:rPr>
              <a:t>Vịt</a:t>
            </a:r>
            <a:r>
              <a:rPr lang="en-US" sz="2400" b="0" dirty="0">
                <a:solidFill>
                  <a:srgbClr val="0000FF"/>
                </a:solidFill>
                <a:latin typeface="Arial" panose="020B0604020202020204" pitchFamily="34" charset="0"/>
                <a:cs typeface="Times New Roman" panose="02020603050405020304" pitchFamily="18" charset="0"/>
              </a:rPr>
              <a:t> con </a:t>
            </a:r>
            <a:r>
              <a:rPr lang="en-US" sz="2400" b="0" dirty="0" err="1">
                <a:solidFill>
                  <a:srgbClr val="0000FF"/>
                </a:solidFill>
                <a:latin typeface="Arial" panose="020B0604020202020204" pitchFamily="34" charset="0"/>
                <a:cs typeface="Times New Roman" panose="02020603050405020304" pitchFamily="18" charset="0"/>
              </a:rPr>
              <a:t>vội</a:t>
            </a:r>
            <a:r>
              <a:rPr lang="en-US" sz="2400" b="0" dirty="0">
                <a:solidFill>
                  <a:srgbClr val="0000FF"/>
                </a:solidFill>
                <a:latin typeface="Arial" panose="020B0604020202020204" pitchFamily="34" charset="0"/>
                <a:cs typeface="Times New Roman" panose="02020603050405020304" pitchFamily="18" charset="0"/>
              </a:rPr>
              <a:t> </a:t>
            </a:r>
            <a:r>
              <a:rPr lang="en-US" sz="2400" dirty="0" err="1">
                <a:solidFill>
                  <a:srgbClr val="0000FF"/>
                </a:solidFill>
                <a:latin typeface="Arial" panose="020B0604020202020204" pitchFamily="34" charset="0"/>
                <a:cs typeface="Times New Roman" panose="02020603050405020304" pitchFamily="18" charset="0"/>
              </a:rPr>
              <a:t>va</a:t>
            </a:r>
            <a:r>
              <a:rPr lang="en-US" sz="240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đi</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đâu</a:t>
            </a:r>
            <a:endParaRPr lang="en-US" sz="2400" b="0" dirty="0">
              <a:solidFill>
                <a:srgbClr val="0000FF"/>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defRPr/>
            </a:pPr>
            <a:r>
              <a:rPr lang="en-US" sz="2400" dirty="0" err="1">
                <a:solidFill>
                  <a:srgbClr val="0000FF"/>
                </a:solidFill>
                <a:latin typeface="Arial" panose="020B0604020202020204" pitchFamily="34" charset="0"/>
                <a:cs typeface="Times New Roman" panose="02020603050405020304" pitchFamily="18" charset="0"/>
              </a:rPr>
              <a:t>Giâm</a:t>
            </a:r>
            <a:r>
              <a:rPr lang="en-US" sz="2400" dirty="0">
                <a:solidFill>
                  <a:srgbClr val="0000FF"/>
                </a:solidFill>
                <a:latin typeface="Arial" panose="020B0604020202020204" pitchFamily="34" charset="0"/>
                <a:cs typeface="Times New Roman" panose="02020603050405020304" pitchFamily="18" charset="0"/>
              </a:rPr>
              <a:t> </a:t>
            </a:r>
            <a:r>
              <a:rPr lang="en-US" sz="2400" dirty="0" err="1">
                <a:solidFill>
                  <a:srgbClr val="0000FF"/>
                </a:solidFill>
                <a:latin typeface="Arial" panose="020B0604020202020204" pitchFamily="34" charset="0"/>
                <a:cs typeface="Times New Roman" panose="02020603050405020304" pitchFamily="18" charset="0"/>
              </a:rPr>
              <a:t>phai</a:t>
            </a:r>
            <a:r>
              <a:rPr lang="en-US" sz="240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chân</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bạn</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gà</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nâu</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bên</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hè</a:t>
            </a:r>
            <a:endParaRPr lang="en-US" sz="2400" b="0" dirty="0">
              <a:solidFill>
                <a:srgbClr val="0000FF"/>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defRPr/>
            </a:pPr>
            <a:r>
              <a:rPr lang="en-US" sz="2400" b="0" dirty="0" err="1">
                <a:solidFill>
                  <a:srgbClr val="0000FF"/>
                </a:solidFill>
                <a:latin typeface="Arial" panose="020B0604020202020204" pitchFamily="34" charset="0"/>
                <a:cs typeface="Times New Roman" panose="02020603050405020304" pitchFamily="18" charset="0"/>
              </a:rPr>
              <a:t>Vịt</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nhớ</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xin</a:t>
            </a:r>
            <a:r>
              <a:rPr lang="en-US" sz="2400" b="0" dirty="0">
                <a:solidFill>
                  <a:srgbClr val="0000FF"/>
                </a:solidFill>
                <a:latin typeface="Arial" panose="020B0604020202020204" pitchFamily="34" charset="0"/>
                <a:cs typeface="Times New Roman" panose="02020603050405020304" pitchFamily="18" charset="0"/>
              </a:rPr>
              <a:t> </a:t>
            </a:r>
            <a:r>
              <a:rPr lang="en-US" sz="2400" dirty="0" err="1">
                <a:solidFill>
                  <a:srgbClr val="0000FF"/>
                </a:solidFill>
                <a:latin typeface="Arial" panose="020B0604020202020204" pitchFamily="34" charset="0"/>
                <a:cs typeface="Times New Roman" panose="02020603050405020304" pitchFamily="18" charset="0"/>
              </a:rPr>
              <a:t>lôi</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bạn</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nghe</a:t>
            </a:r>
            <a:r>
              <a:rPr lang="en-US" sz="2400" b="0" dirty="0">
                <a:solidFill>
                  <a:srgbClr val="0000FF"/>
                </a:solidFill>
                <a:latin typeface="Arial" panose="020B0604020202020204" pitchFamily="34" charset="0"/>
                <a:cs typeface="Times New Roman" panose="02020603050405020304" pitchFamily="18" charset="0"/>
              </a:rPr>
              <a:t>!</a:t>
            </a:r>
          </a:p>
          <a:p>
            <a:pPr algn="ctr" eaLnBrk="0" fontAlgn="base" hangingPunct="0">
              <a:spcBef>
                <a:spcPct val="0"/>
              </a:spcBef>
              <a:spcAft>
                <a:spcPct val="0"/>
              </a:spcAft>
              <a:defRPr/>
            </a:pPr>
            <a:r>
              <a:rPr lang="en-US" sz="2400" b="0" dirty="0" err="1">
                <a:solidFill>
                  <a:srgbClr val="0000FF"/>
                </a:solidFill>
                <a:latin typeface="Arial" panose="020B0604020202020204" pitchFamily="34" charset="0"/>
                <a:cs typeface="Times New Roman" panose="02020603050405020304" pitchFamily="18" charset="0"/>
              </a:rPr>
              <a:t>Chớ</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đừng</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lặng</a:t>
            </a:r>
            <a:r>
              <a:rPr lang="en-US" sz="2400" b="0" dirty="0">
                <a:solidFill>
                  <a:srgbClr val="0000FF"/>
                </a:solidFill>
                <a:latin typeface="Arial" panose="020B0604020202020204" pitchFamily="34" charset="0"/>
                <a:cs typeface="Times New Roman" panose="02020603050405020304" pitchFamily="18" charset="0"/>
              </a:rPr>
              <a:t> </a:t>
            </a:r>
            <a:r>
              <a:rPr lang="en-US" sz="2400" dirty="0">
                <a:solidFill>
                  <a:srgbClr val="0000FF"/>
                </a:solidFill>
                <a:latin typeface="Arial" panose="020B0604020202020204" pitchFamily="34" charset="0"/>
                <a:cs typeface="Times New Roman" panose="02020603050405020304" pitchFamily="18" charset="0"/>
              </a:rPr>
              <a:t>le </a:t>
            </a:r>
            <a:r>
              <a:rPr lang="en-US" sz="2400" dirty="0" err="1">
                <a:solidFill>
                  <a:srgbClr val="0000FF"/>
                </a:solidFill>
                <a:latin typeface="Arial" panose="020B0604020202020204" pitchFamily="34" charset="0"/>
                <a:cs typeface="Times New Roman" panose="02020603050405020304" pitchFamily="18" charset="0"/>
              </a:rPr>
              <a:t>bo</a:t>
            </a:r>
            <a:r>
              <a:rPr lang="en-US" sz="240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đi</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bạn</a:t>
            </a:r>
            <a:r>
              <a:rPr lang="en-US" sz="2400" b="0" dirty="0">
                <a:solidFill>
                  <a:srgbClr val="0000FF"/>
                </a:solidFill>
                <a:latin typeface="Arial" panose="020B0604020202020204" pitchFamily="34" charset="0"/>
                <a:cs typeface="Times New Roman" panose="02020603050405020304" pitchFamily="18" charset="0"/>
              </a:rPr>
              <a:t> </a:t>
            </a:r>
            <a:r>
              <a:rPr lang="en-US" sz="2400" b="0" dirty="0" err="1">
                <a:solidFill>
                  <a:srgbClr val="0000FF"/>
                </a:solidFill>
                <a:latin typeface="Arial" panose="020B0604020202020204" pitchFamily="34" charset="0"/>
                <a:cs typeface="Times New Roman" panose="02020603050405020304" pitchFamily="18" charset="0"/>
              </a:rPr>
              <a:t>buồn</a:t>
            </a:r>
            <a:r>
              <a:rPr lang="en-US" sz="2400" b="0" dirty="0">
                <a:solidFill>
                  <a:prstClr val="black"/>
                </a:solidFill>
                <a:latin typeface="Arial" panose="020B0604020202020204" pitchFamily="34" charset="0"/>
                <a:cs typeface="Times New Roman" panose="02020603050405020304" pitchFamily="18" charset="0"/>
              </a:rPr>
              <a:t>.</a:t>
            </a:r>
          </a:p>
        </p:txBody>
      </p:sp>
      <p:pic>
        <p:nvPicPr>
          <p:cNvPr id="65538" name="Picture 2" descr="C:\Users\HP 431\Downloads\vit.jpg">
            <a:extLst>
              <a:ext uri="{FF2B5EF4-FFF2-40B4-BE49-F238E27FC236}">
                <a16:creationId xmlns:a16="http://schemas.microsoft.com/office/drawing/2014/main" id="{6583F18C-CBDF-4E00-B615-336CEC13DE93}"/>
              </a:ext>
            </a:extLst>
          </p:cNvPr>
          <p:cNvPicPr>
            <a:picLocks noChangeAspect="1" noChangeArrowheads="1"/>
          </p:cNvPicPr>
          <p:nvPr/>
        </p:nvPicPr>
        <p:blipFill>
          <a:blip r:embed="rId10" cstate="print"/>
          <a:srcRect/>
          <a:stretch>
            <a:fillRect/>
          </a:stretch>
        </p:blipFill>
        <p:spPr bwMode="auto">
          <a:xfrm>
            <a:off x="8001001" y="4246543"/>
            <a:ext cx="2447925" cy="2001859"/>
          </a:xfrm>
          <a:prstGeom prst="rect">
            <a:avLst/>
          </a:prstGeom>
          <a:ln>
            <a:noFill/>
          </a:ln>
          <a:effectLst>
            <a:softEdge rad="112500"/>
          </a:effectLst>
        </p:spPr>
      </p:pic>
      <p:sp>
        <p:nvSpPr>
          <p:cNvPr id="42" name="Rectangle 41">
            <a:extLst>
              <a:ext uri="{FF2B5EF4-FFF2-40B4-BE49-F238E27FC236}">
                <a16:creationId xmlns:a16="http://schemas.microsoft.com/office/drawing/2014/main" id="{A442E982-4649-4FE5-B9FC-750094D2D6A6}"/>
              </a:ext>
            </a:extLst>
          </p:cNvPr>
          <p:cNvSpPr>
            <a:spLocks noChangeArrowheads="1"/>
          </p:cNvSpPr>
          <p:nvPr/>
        </p:nvSpPr>
        <p:spPr bwMode="auto">
          <a:xfrm>
            <a:off x="1465263" y="4486275"/>
            <a:ext cx="6318251"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0" fontAlgn="base" hangingPunct="0">
              <a:spcBef>
                <a:spcPct val="0"/>
              </a:spcBef>
              <a:spcAft>
                <a:spcPct val="0"/>
              </a:spcAft>
            </a:pPr>
            <a:r>
              <a:rPr lang="en-US" altLang="en-US" sz="2400" b="0">
                <a:solidFill>
                  <a:srgbClr val="0000FF"/>
                </a:solidFill>
                <a:latin typeface="Arial" panose="020B0604020202020204" pitchFamily="34" charset="0"/>
                <a:cs typeface="Times New Roman" panose="02020603050405020304" pitchFamily="18" charset="0"/>
              </a:rPr>
              <a:t>Vịt con vội </a:t>
            </a:r>
            <a:r>
              <a:rPr lang="en-US" altLang="en-US" sz="2400">
                <a:solidFill>
                  <a:srgbClr val="FF0000"/>
                </a:solidFill>
                <a:latin typeface="Arial" panose="020B0604020202020204" pitchFamily="34" charset="0"/>
                <a:cs typeface="Times New Roman" panose="02020603050405020304" pitchFamily="18" charset="0"/>
              </a:rPr>
              <a:t>vã</a:t>
            </a:r>
            <a:r>
              <a:rPr lang="en-US" altLang="en-US" sz="2400">
                <a:solidFill>
                  <a:srgbClr val="0000FF"/>
                </a:solidFill>
                <a:latin typeface="Arial" panose="020B0604020202020204" pitchFamily="34" charset="0"/>
                <a:cs typeface="Times New Roman" panose="02020603050405020304" pitchFamily="18" charset="0"/>
              </a:rPr>
              <a:t> </a:t>
            </a:r>
            <a:r>
              <a:rPr lang="en-US" altLang="en-US" sz="2400" b="0">
                <a:solidFill>
                  <a:srgbClr val="0000FF"/>
                </a:solidFill>
                <a:latin typeface="Arial" panose="020B0604020202020204" pitchFamily="34" charset="0"/>
                <a:cs typeface="Times New Roman" panose="02020603050405020304" pitchFamily="18" charset="0"/>
              </a:rPr>
              <a:t>đi đâu</a:t>
            </a:r>
          </a:p>
          <a:p>
            <a:pPr algn="ctr" eaLnBrk="0" fontAlgn="base" hangingPunct="0">
              <a:spcBef>
                <a:spcPct val="0"/>
              </a:spcBef>
              <a:spcAft>
                <a:spcPct val="0"/>
              </a:spcAft>
            </a:pPr>
            <a:r>
              <a:rPr lang="en-US" altLang="en-US" sz="2400">
                <a:solidFill>
                  <a:srgbClr val="FF0000"/>
                </a:solidFill>
                <a:latin typeface="Arial" panose="020B0604020202020204" pitchFamily="34" charset="0"/>
                <a:cs typeface="Times New Roman" panose="02020603050405020304" pitchFamily="18" charset="0"/>
              </a:rPr>
              <a:t>Giậm phải </a:t>
            </a:r>
            <a:r>
              <a:rPr lang="en-US" altLang="en-US" sz="2400" b="0">
                <a:solidFill>
                  <a:srgbClr val="0000FF"/>
                </a:solidFill>
                <a:latin typeface="Arial" panose="020B0604020202020204" pitchFamily="34" charset="0"/>
                <a:cs typeface="Times New Roman" panose="02020603050405020304" pitchFamily="18" charset="0"/>
              </a:rPr>
              <a:t>chân bạn gà nâu bên hè</a:t>
            </a:r>
          </a:p>
          <a:p>
            <a:pPr algn="ctr" eaLnBrk="0" fontAlgn="base" hangingPunct="0">
              <a:spcBef>
                <a:spcPct val="0"/>
              </a:spcBef>
              <a:spcAft>
                <a:spcPct val="0"/>
              </a:spcAft>
            </a:pPr>
            <a:r>
              <a:rPr lang="en-US" altLang="en-US" sz="2400" b="0">
                <a:solidFill>
                  <a:srgbClr val="0000FF"/>
                </a:solidFill>
                <a:latin typeface="Arial" panose="020B0604020202020204" pitchFamily="34" charset="0"/>
                <a:cs typeface="Times New Roman" panose="02020603050405020304" pitchFamily="18" charset="0"/>
              </a:rPr>
              <a:t>Vịt nhớ xin </a:t>
            </a:r>
            <a:r>
              <a:rPr lang="en-US" altLang="en-US" sz="2400">
                <a:solidFill>
                  <a:srgbClr val="FF0000"/>
                </a:solidFill>
                <a:latin typeface="Arial" panose="020B0604020202020204" pitchFamily="34" charset="0"/>
                <a:cs typeface="Times New Roman" panose="02020603050405020304" pitchFamily="18" charset="0"/>
              </a:rPr>
              <a:t>lỗi</a:t>
            </a:r>
            <a:r>
              <a:rPr lang="en-US" altLang="en-US" sz="2400" b="0">
                <a:solidFill>
                  <a:srgbClr val="0000FF"/>
                </a:solidFill>
                <a:latin typeface="Arial" panose="020B0604020202020204" pitchFamily="34" charset="0"/>
                <a:cs typeface="Times New Roman" panose="02020603050405020304" pitchFamily="18" charset="0"/>
              </a:rPr>
              <a:t> bạn nghe!</a:t>
            </a:r>
          </a:p>
          <a:p>
            <a:pPr algn="ctr" eaLnBrk="0" fontAlgn="base" hangingPunct="0">
              <a:spcBef>
                <a:spcPct val="0"/>
              </a:spcBef>
              <a:spcAft>
                <a:spcPct val="0"/>
              </a:spcAft>
            </a:pPr>
            <a:r>
              <a:rPr lang="en-US" altLang="en-US" sz="2400" b="0">
                <a:solidFill>
                  <a:srgbClr val="0000FF"/>
                </a:solidFill>
                <a:latin typeface="Arial" panose="020B0604020202020204" pitchFamily="34" charset="0"/>
                <a:cs typeface="Times New Roman" panose="02020603050405020304" pitchFamily="18" charset="0"/>
              </a:rPr>
              <a:t>Chớ đừng lặng </a:t>
            </a:r>
            <a:r>
              <a:rPr lang="en-US" altLang="en-US" sz="2400">
                <a:solidFill>
                  <a:srgbClr val="FF0000"/>
                </a:solidFill>
                <a:latin typeface="Arial" panose="020B0604020202020204" pitchFamily="34" charset="0"/>
                <a:cs typeface="Times New Roman" panose="02020603050405020304" pitchFamily="18" charset="0"/>
              </a:rPr>
              <a:t>lẽ bỏ </a:t>
            </a:r>
            <a:r>
              <a:rPr lang="en-US" altLang="en-US" sz="2400" b="0">
                <a:solidFill>
                  <a:srgbClr val="0000FF"/>
                </a:solidFill>
                <a:latin typeface="Arial" panose="020B0604020202020204" pitchFamily="34" charset="0"/>
                <a:cs typeface="Times New Roman" panose="02020603050405020304" pitchFamily="18" charset="0"/>
              </a:rPr>
              <a:t>đi, bạn buồn</a:t>
            </a:r>
            <a:r>
              <a:rPr lang="en-US" altLang="en-US" sz="2400" b="0">
                <a:solidFill>
                  <a:prstClr val="black"/>
                </a:solidFill>
                <a:latin typeface="Arial" panose="020B0604020202020204" pitchFamily="34" charset="0"/>
                <a:cs typeface="Times New Roman" panose="02020603050405020304"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8576"/>
                                        </p:tgtEl>
                                        <p:attrNameLst>
                                          <p:attrName>style.visibility</p:attrName>
                                        </p:attrNameLst>
                                      </p:cBhvr>
                                      <p:to>
                                        <p:strVal val="visible"/>
                                      </p:to>
                                    </p:set>
                                    <p:anim calcmode="lin" valueType="num">
                                      <p:cBhvr>
                                        <p:cTn id="7" dur="500" fill="hold"/>
                                        <p:tgtEl>
                                          <p:spTgt spid="108576"/>
                                        </p:tgtEl>
                                        <p:attrNameLst>
                                          <p:attrName>ppt_w</p:attrName>
                                        </p:attrNameLst>
                                      </p:cBhvr>
                                      <p:tavLst>
                                        <p:tav tm="0">
                                          <p:val>
                                            <p:fltVal val="0"/>
                                          </p:val>
                                        </p:tav>
                                        <p:tav tm="100000">
                                          <p:val>
                                            <p:strVal val="#ppt_w"/>
                                          </p:val>
                                        </p:tav>
                                      </p:tavLst>
                                    </p:anim>
                                    <p:anim calcmode="lin" valueType="num">
                                      <p:cBhvr>
                                        <p:cTn id="8" dur="500" fill="hold"/>
                                        <p:tgtEl>
                                          <p:spTgt spid="108576"/>
                                        </p:tgtEl>
                                        <p:attrNameLst>
                                          <p:attrName>ppt_h</p:attrName>
                                        </p:attrNameLst>
                                      </p:cBhvr>
                                      <p:tavLst>
                                        <p:tav tm="0">
                                          <p:val>
                                            <p:fltVal val="0"/>
                                          </p:val>
                                        </p:tav>
                                        <p:tav tm="100000">
                                          <p:val>
                                            <p:strVal val="#ppt_h"/>
                                          </p:val>
                                        </p:tav>
                                      </p:tavLst>
                                    </p:anim>
                                    <p:animEffect transition="in" filter="fade">
                                      <p:cBhvr>
                                        <p:cTn id="9" dur="500"/>
                                        <p:tgtEl>
                                          <p:spTgt spid="108576"/>
                                        </p:tgtEl>
                                      </p:cBhvr>
                                    </p:animEffec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10" fill="hold" nodeType="afterGroup">
                            <p:stCondLst>
                              <p:cond delay="500"/>
                            </p:stCondLst>
                            <p:childTnLst>
                              <p:par>
                                <p:cTn id="11" presetID="4" presetClass="exit" presetSubtype="16" fill="hold" grpId="1" nodeType="afterEffect">
                                  <p:stCondLst>
                                    <p:cond delay="0"/>
                                  </p:stCondLst>
                                  <p:childTnLst>
                                    <p:animEffect transition="out" filter="box(in)">
                                      <p:cBhvr>
                                        <p:cTn id="12" dur="500"/>
                                        <p:tgtEl>
                                          <p:spTgt spid="108576"/>
                                        </p:tgtEl>
                                      </p:cBhvr>
                                    </p:animEffect>
                                    <p:set>
                                      <p:cBhvr>
                                        <p:cTn id="13" dur="1" fill="hold">
                                          <p:stCondLst>
                                            <p:cond delay="499"/>
                                          </p:stCondLst>
                                        </p:cTn>
                                        <p:tgtEl>
                                          <p:spTgt spid="108576"/>
                                        </p:tgtEl>
                                        <p:attrNameLst>
                                          <p:attrName>style.visibility</p:attrName>
                                        </p:attrNameLst>
                                      </p:cBhvr>
                                      <p:to>
                                        <p:strVal val="hidden"/>
                                      </p:to>
                                    </p:set>
                                  </p:childTnLst>
                                </p:cTn>
                              </p:par>
                            </p:childTnLst>
                          </p:cTn>
                        </p:par>
                        <p:par>
                          <p:cTn id="14" fill="hold" nodeType="afterGroup">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108577"/>
                                        </p:tgtEl>
                                        <p:attrNameLst>
                                          <p:attrName>style.visibility</p:attrName>
                                        </p:attrNameLst>
                                      </p:cBhvr>
                                      <p:to>
                                        <p:strVal val="visible"/>
                                      </p:to>
                                    </p:set>
                                    <p:anim calcmode="lin" valueType="num">
                                      <p:cBhvr>
                                        <p:cTn id="17" dur="500" fill="hold"/>
                                        <p:tgtEl>
                                          <p:spTgt spid="108577"/>
                                        </p:tgtEl>
                                        <p:attrNameLst>
                                          <p:attrName>ppt_w</p:attrName>
                                        </p:attrNameLst>
                                      </p:cBhvr>
                                      <p:tavLst>
                                        <p:tav tm="0">
                                          <p:val>
                                            <p:fltVal val="0"/>
                                          </p:val>
                                        </p:tav>
                                        <p:tav tm="100000">
                                          <p:val>
                                            <p:strVal val="#ppt_w"/>
                                          </p:val>
                                        </p:tav>
                                      </p:tavLst>
                                    </p:anim>
                                    <p:anim calcmode="lin" valueType="num">
                                      <p:cBhvr>
                                        <p:cTn id="18" dur="500" fill="hold"/>
                                        <p:tgtEl>
                                          <p:spTgt spid="108577"/>
                                        </p:tgtEl>
                                        <p:attrNameLst>
                                          <p:attrName>ppt_h</p:attrName>
                                        </p:attrNameLst>
                                      </p:cBhvr>
                                      <p:tavLst>
                                        <p:tav tm="0">
                                          <p:val>
                                            <p:fltVal val="0"/>
                                          </p:val>
                                        </p:tav>
                                        <p:tav tm="100000">
                                          <p:val>
                                            <p:strVal val="#ppt_h"/>
                                          </p:val>
                                        </p:tav>
                                      </p:tavLst>
                                    </p:anim>
                                    <p:animEffect transition="in" filter="fade">
                                      <p:cBhvr>
                                        <p:cTn id="19" dur="500"/>
                                        <p:tgtEl>
                                          <p:spTgt spid="108577"/>
                                        </p:tgtEl>
                                      </p:cBhvr>
                                    </p:animEffec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20" fill="hold" nodeType="afterGroup">
                            <p:stCondLst>
                              <p:cond delay="1500"/>
                            </p:stCondLst>
                            <p:childTnLst>
                              <p:par>
                                <p:cTn id="21" presetID="4" presetClass="exit" presetSubtype="16" fill="hold" grpId="1" nodeType="afterEffect">
                                  <p:stCondLst>
                                    <p:cond delay="0"/>
                                  </p:stCondLst>
                                  <p:childTnLst>
                                    <p:animEffect transition="out" filter="box(in)">
                                      <p:cBhvr>
                                        <p:cTn id="22" dur="500"/>
                                        <p:tgtEl>
                                          <p:spTgt spid="108577"/>
                                        </p:tgtEl>
                                      </p:cBhvr>
                                    </p:animEffect>
                                    <p:set>
                                      <p:cBhvr>
                                        <p:cTn id="23" dur="1" fill="hold">
                                          <p:stCondLst>
                                            <p:cond delay="499"/>
                                          </p:stCondLst>
                                        </p:cTn>
                                        <p:tgtEl>
                                          <p:spTgt spid="108577"/>
                                        </p:tgtEl>
                                        <p:attrNameLst>
                                          <p:attrName>style.visibility</p:attrName>
                                        </p:attrNameLst>
                                      </p:cBhvr>
                                      <p:to>
                                        <p:strVal val="hidden"/>
                                      </p:to>
                                    </p:set>
                                  </p:childTnLst>
                                </p:cTn>
                              </p:par>
                            </p:childTnLst>
                          </p:cTn>
                        </p:par>
                        <p:par>
                          <p:cTn id="24" fill="hold" nodeType="afterGroup">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108579"/>
                                        </p:tgtEl>
                                        <p:attrNameLst>
                                          <p:attrName>style.visibility</p:attrName>
                                        </p:attrNameLst>
                                      </p:cBhvr>
                                      <p:to>
                                        <p:strVal val="visible"/>
                                      </p:to>
                                    </p:set>
                                    <p:anim calcmode="lin" valueType="num">
                                      <p:cBhvr>
                                        <p:cTn id="27" dur="500" fill="hold"/>
                                        <p:tgtEl>
                                          <p:spTgt spid="108579"/>
                                        </p:tgtEl>
                                        <p:attrNameLst>
                                          <p:attrName>ppt_w</p:attrName>
                                        </p:attrNameLst>
                                      </p:cBhvr>
                                      <p:tavLst>
                                        <p:tav tm="0">
                                          <p:val>
                                            <p:fltVal val="0"/>
                                          </p:val>
                                        </p:tav>
                                        <p:tav tm="100000">
                                          <p:val>
                                            <p:strVal val="#ppt_w"/>
                                          </p:val>
                                        </p:tav>
                                      </p:tavLst>
                                    </p:anim>
                                    <p:anim calcmode="lin" valueType="num">
                                      <p:cBhvr>
                                        <p:cTn id="28" dur="500" fill="hold"/>
                                        <p:tgtEl>
                                          <p:spTgt spid="108579"/>
                                        </p:tgtEl>
                                        <p:attrNameLst>
                                          <p:attrName>ppt_h</p:attrName>
                                        </p:attrNameLst>
                                      </p:cBhvr>
                                      <p:tavLst>
                                        <p:tav tm="0">
                                          <p:val>
                                            <p:fltVal val="0"/>
                                          </p:val>
                                        </p:tav>
                                        <p:tav tm="100000">
                                          <p:val>
                                            <p:strVal val="#ppt_h"/>
                                          </p:val>
                                        </p:tav>
                                      </p:tavLst>
                                    </p:anim>
                                  </p:childTnLst>
                                </p:cTn>
                              </p:par>
                              <p:par>
                                <p:cTn id="29" presetID="23" presetClass="exit" presetSubtype="32" fill="hold" grpId="1" nodeType="withEffect">
                                  <p:stCondLst>
                                    <p:cond delay="0"/>
                                  </p:stCondLst>
                                  <p:childTnLst>
                                    <p:anim calcmode="lin" valueType="num">
                                      <p:cBhvr>
                                        <p:cTn id="30" dur="500"/>
                                        <p:tgtEl>
                                          <p:spTgt spid="108579"/>
                                        </p:tgtEl>
                                        <p:attrNameLst>
                                          <p:attrName>ppt_w</p:attrName>
                                        </p:attrNameLst>
                                      </p:cBhvr>
                                      <p:tavLst>
                                        <p:tav tm="0">
                                          <p:val>
                                            <p:strVal val="ppt_w"/>
                                          </p:val>
                                        </p:tav>
                                        <p:tav tm="100000">
                                          <p:val>
                                            <p:fltVal val="0"/>
                                          </p:val>
                                        </p:tav>
                                      </p:tavLst>
                                    </p:anim>
                                    <p:anim calcmode="lin" valueType="num">
                                      <p:cBhvr>
                                        <p:cTn id="31" dur="500"/>
                                        <p:tgtEl>
                                          <p:spTgt spid="108579"/>
                                        </p:tgtEl>
                                        <p:attrNameLst>
                                          <p:attrName>ppt_h</p:attrName>
                                        </p:attrNameLst>
                                      </p:cBhvr>
                                      <p:tavLst>
                                        <p:tav tm="0">
                                          <p:val>
                                            <p:strVal val="ppt_h"/>
                                          </p:val>
                                        </p:tav>
                                        <p:tav tm="100000">
                                          <p:val>
                                            <p:fltVal val="0"/>
                                          </p:val>
                                        </p:tav>
                                      </p:tavLst>
                                    </p:anim>
                                    <p:set>
                                      <p:cBhvr>
                                        <p:cTn id="32" dur="1" fill="hold">
                                          <p:stCondLst>
                                            <p:cond delay="499"/>
                                          </p:stCondLst>
                                        </p:cTn>
                                        <p:tgtEl>
                                          <p:spTgt spid="108579"/>
                                        </p:tgtEl>
                                        <p:attrNameLst>
                                          <p:attrName>style.visibility</p:attrName>
                                        </p:attrNameLst>
                                      </p:cBhvr>
                                      <p:to>
                                        <p:strVal val="hidden"/>
                                      </p:to>
                                    </p:set>
                                  </p:childTnLst>
                                </p:cTn>
                              </p:par>
                            </p:childTnLst>
                          </p:cTn>
                        </p:par>
                        <p:par>
                          <p:cTn id="33" fill="hold" nodeType="afterGroup">
                            <p:stCondLst>
                              <p:cond delay="2500"/>
                            </p:stCondLst>
                            <p:childTnLst>
                              <p:par>
                                <p:cTn id="34" presetID="53" presetClass="entr" presetSubtype="0" fill="hold" grpId="0" nodeType="afterEffect">
                                  <p:stCondLst>
                                    <p:cond delay="0"/>
                                  </p:stCondLst>
                                  <p:childTnLst>
                                    <p:set>
                                      <p:cBhvr>
                                        <p:cTn id="35" dur="1" fill="hold">
                                          <p:stCondLst>
                                            <p:cond delay="0"/>
                                          </p:stCondLst>
                                        </p:cTn>
                                        <p:tgtEl>
                                          <p:spTgt spid="108580"/>
                                        </p:tgtEl>
                                        <p:attrNameLst>
                                          <p:attrName>style.visibility</p:attrName>
                                        </p:attrNameLst>
                                      </p:cBhvr>
                                      <p:to>
                                        <p:strVal val="visible"/>
                                      </p:to>
                                    </p:set>
                                    <p:anim calcmode="lin" valueType="num">
                                      <p:cBhvr>
                                        <p:cTn id="36" dur="500" fill="hold"/>
                                        <p:tgtEl>
                                          <p:spTgt spid="108580"/>
                                        </p:tgtEl>
                                        <p:attrNameLst>
                                          <p:attrName>ppt_w</p:attrName>
                                        </p:attrNameLst>
                                      </p:cBhvr>
                                      <p:tavLst>
                                        <p:tav tm="0">
                                          <p:val>
                                            <p:fltVal val="0"/>
                                          </p:val>
                                        </p:tav>
                                        <p:tav tm="100000">
                                          <p:val>
                                            <p:strVal val="#ppt_w"/>
                                          </p:val>
                                        </p:tav>
                                      </p:tavLst>
                                    </p:anim>
                                    <p:anim calcmode="lin" valueType="num">
                                      <p:cBhvr>
                                        <p:cTn id="37" dur="500" fill="hold"/>
                                        <p:tgtEl>
                                          <p:spTgt spid="108580"/>
                                        </p:tgtEl>
                                        <p:attrNameLst>
                                          <p:attrName>ppt_h</p:attrName>
                                        </p:attrNameLst>
                                      </p:cBhvr>
                                      <p:tavLst>
                                        <p:tav tm="0">
                                          <p:val>
                                            <p:fltVal val="0"/>
                                          </p:val>
                                        </p:tav>
                                        <p:tav tm="100000">
                                          <p:val>
                                            <p:strVal val="#ppt_h"/>
                                          </p:val>
                                        </p:tav>
                                      </p:tavLst>
                                    </p:anim>
                                    <p:animEffect transition="in" filter="fade">
                                      <p:cBhvr>
                                        <p:cTn id="38" dur="500"/>
                                        <p:tgtEl>
                                          <p:spTgt spid="108580"/>
                                        </p:tgtEl>
                                      </p:cBhvr>
                                    </p:animEffect>
                                  </p:childTnLst>
                                  <p:subTnLst>
                                    <p:audio>
                                      <p:cMediaNode>
                                        <p:cTn display="0" masterRel="sameClick">
                                          <p:stCondLst>
                                            <p:cond evt="begin" delay="0">
                                              <p:tn val="34"/>
                                            </p:cond>
                                          </p:stCondLst>
                                          <p:endCondLst>
                                            <p:cond evt="onStopAudio" delay="0">
                                              <p:tgtEl>
                                                <p:sldTgt/>
                                              </p:tgtEl>
                                            </p:cond>
                                          </p:endCondLst>
                                        </p:cTn>
                                        <p:tgtEl>
                                          <p:sndTgt r:embed="rId2" name="hammer.wav"/>
                                        </p:tgtEl>
                                      </p:cMediaNode>
                                    </p:audio>
                                  </p:subTnLst>
                                </p:cTn>
                              </p:par>
                            </p:childTnLst>
                          </p:cTn>
                        </p:par>
                        <p:par>
                          <p:cTn id="39" fill="hold" nodeType="afterGroup">
                            <p:stCondLst>
                              <p:cond delay="3000"/>
                            </p:stCondLst>
                            <p:childTnLst>
                              <p:par>
                                <p:cTn id="40" presetID="4" presetClass="exit" presetSubtype="16" fill="hold" grpId="1" nodeType="afterEffect">
                                  <p:stCondLst>
                                    <p:cond delay="0"/>
                                  </p:stCondLst>
                                  <p:childTnLst>
                                    <p:animEffect transition="out" filter="box(in)">
                                      <p:cBhvr>
                                        <p:cTn id="41" dur="500"/>
                                        <p:tgtEl>
                                          <p:spTgt spid="108580"/>
                                        </p:tgtEl>
                                      </p:cBhvr>
                                    </p:animEffect>
                                    <p:set>
                                      <p:cBhvr>
                                        <p:cTn id="42" dur="1" fill="hold">
                                          <p:stCondLst>
                                            <p:cond delay="499"/>
                                          </p:stCondLst>
                                        </p:cTn>
                                        <p:tgtEl>
                                          <p:spTgt spid="108580"/>
                                        </p:tgtEl>
                                        <p:attrNameLst>
                                          <p:attrName>style.visibility</p:attrName>
                                        </p:attrNameLst>
                                      </p:cBhvr>
                                      <p:to>
                                        <p:strVal val="hidden"/>
                                      </p:to>
                                    </p:set>
                                  </p:childTnLst>
                                </p:cTn>
                              </p:par>
                            </p:childTnLst>
                          </p:cTn>
                        </p:par>
                        <p:par>
                          <p:cTn id="43" fill="hold" nodeType="afterGroup">
                            <p:stCondLst>
                              <p:cond delay="3500"/>
                            </p:stCondLst>
                            <p:childTnLst>
                              <p:par>
                                <p:cTn id="44" presetID="53" presetClass="entr" presetSubtype="0" fill="hold" grpId="0" nodeType="afterEffect">
                                  <p:stCondLst>
                                    <p:cond delay="0"/>
                                  </p:stCondLst>
                                  <p:childTnLst>
                                    <p:set>
                                      <p:cBhvr>
                                        <p:cTn id="45" dur="1" fill="hold">
                                          <p:stCondLst>
                                            <p:cond delay="0"/>
                                          </p:stCondLst>
                                        </p:cTn>
                                        <p:tgtEl>
                                          <p:spTgt spid="108591"/>
                                        </p:tgtEl>
                                        <p:attrNameLst>
                                          <p:attrName>style.visibility</p:attrName>
                                        </p:attrNameLst>
                                      </p:cBhvr>
                                      <p:to>
                                        <p:strVal val="visible"/>
                                      </p:to>
                                    </p:set>
                                    <p:anim calcmode="lin" valueType="num">
                                      <p:cBhvr>
                                        <p:cTn id="46" dur="500" fill="hold"/>
                                        <p:tgtEl>
                                          <p:spTgt spid="108591"/>
                                        </p:tgtEl>
                                        <p:attrNameLst>
                                          <p:attrName>ppt_w</p:attrName>
                                        </p:attrNameLst>
                                      </p:cBhvr>
                                      <p:tavLst>
                                        <p:tav tm="0">
                                          <p:val>
                                            <p:fltVal val="0"/>
                                          </p:val>
                                        </p:tav>
                                        <p:tav tm="100000">
                                          <p:val>
                                            <p:strVal val="#ppt_w"/>
                                          </p:val>
                                        </p:tav>
                                      </p:tavLst>
                                    </p:anim>
                                    <p:anim calcmode="lin" valueType="num">
                                      <p:cBhvr>
                                        <p:cTn id="47" dur="500" fill="hold"/>
                                        <p:tgtEl>
                                          <p:spTgt spid="108591"/>
                                        </p:tgtEl>
                                        <p:attrNameLst>
                                          <p:attrName>ppt_h</p:attrName>
                                        </p:attrNameLst>
                                      </p:cBhvr>
                                      <p:tavLst>
                                        <p:tav tm="0">
                                          <p:val>
                                            <p:fltVal val="0"/>
                                          </p:val>
                                        </p:tav>
                                        <p:tav tm="100000">
                                          <p:val>
                                            <p:strVal val="#ppt_h"/>
                                          </p:val>
                                        </p:tav>
                                      </p:tavLst>
                                    </p:anim>
                                    <p:animEffect transition="in" filter="fade">
                                      <p:cBhvr>
                                        <p:cTn id="48" dur="500"/>
                                        <p:tgtEl>
                                          <p:spTgt spid="108591"/>
                                        </p:tgtEl>
                                      </p:cBhvr>
                                    </p:animEffect>
                                  </p:childTnLst>
                                  <p:subTnLst>
                                    <p:audio>
                                      <p:cMediaNode>
                                        <p:cTn display="0" masterRel="sameClick">
                                          <p:stCondLst>
                                            <p:cond evt="begin" delay="0">
                                              <p:tn val="44"/>
                                            </p:cond>
                                          </p:stCondLst>
                                          <p:endCondLst>
                                            <p:cond evt="onStopAudio" delay="0">
                                              <p:tgtEl>
                                                <p:sldTgt/>
                                              </p:tgtEl>
                                            </p:cond>
                                          </p:endCondLst>
                                        </p:cTn>
                                        <p:tgtEl>
                                          <p:sndTgt r:embed="rId2" name="hammer.wav"/>
                                        </p:tgtEl>
                                      </p:cMediaNode>
                                    </p:audio>
                                  </p:subTnLst>
                                </p:cTn>
                              </p:par>
                            </p:childTnLst>
                          </p:cTn>
                        </p:par>
                        <p:par>
                          <p:cTn id="49" fill="hold" nodeType="afterGroup">
                            <p:stCondLst>
                              <p:cond delay="4000"/>
                            </p:stCondLst>
                            <p:childTnLst>
                              <p:par>
                                <p:cTn id="50" presetID="4" presetClass="exit" presetSubtype="16" fill="hold" grpId="1" nodeType="afterEffect">
                                  <p:stCondLst>
                                    <p:cond delay="0"/>
                                  </p:stCondLst>
                                  <p:childTnLst>
                                    <p:animEffect transition="out" filter="box(in)">
                                      <p:cBhvr>
                                        <p:cTn id="51" dur="500"/>
                                        <p:tgtEl>
                                          <p:spTgt spid="108591"/>
                                        </p:tgtEl>
                                      </p:cBhvr>
                                    </p:animEffect>
                                    <p:set>
                                      <p:cBhvr>
                                        <p:cTn id="52" dur="1" fill="hold">
                                          <p:stCondLst>
                                            <p:cond delay="499"/>
                                          </p:stCondLst>
                                        </p:cTn>
                                        <p:tgtEl>
                                          <p:spTgt spid="108591"/>
                                        </p:tgtEl>
                                        <p:attrNameLst>
                                          <p:attrName>style.visibility</p:attrName>
                                        </p:attrNameLst>
                                      </p:cBhvr>
                                      <p:to>
                                        <p:strVal val="hidden"/>
                                      </p:to>
                                    </p:set>
                                  </p:childTnLst>
                                </p:cTn>
                              </p:par>
                            </p:childTnLst>
                          </p:cTn>
                        </p:par>
                        <p:par>
                          <p:cTn id="53" fill="hold" nodeType="afterGroup">
                            <p:stCondLst>
                              <p:cond delay="4500"/>
                            </p:stCondLst>
                            <p:childTnLst>
                              <p:par>
                                <p:cTn id="54" presetID="53" presetClass="entr" presetSubtype="0" fill="hold" grpId="0" nodeType="afterEffect">
                                  <p:stCondLst>
                                    <p:cond delay="0"/>
                                  </p:stCondLst>
                                  <p:childTnLst>
                                    <p:set>
                                      <p:cBhvr>
                                        <p:cTn id="55" dur="1" fill="hold">
                                          <p:stCondLst>
                                            <p:cond delay="0"/>
                                          </p:stCondLst>
                                        </p:cTn>
                                        <p:tgtEl>
                                          <p:spTgt spid="108588"/>
                                        </p:tgtEl>
                                        <p:attrNameLst>
                                          <p:attrName>style.visibility</p:attrName>
                                        </p:attrNameLst>
                                      </p:cBhvr>
                                      <p:to>
                                        <p:strVal val="visible"/>
                                      </p:to>
                                    </p:set>
                                    <p:anim calcmode="lin" valueType="num">
                                      <p:cBhvr>
                                        <p:cTn id="56" dur="500" fill="hold"/>
                                        <p:tgtEl>
                                          <p:spTgt spid="108588"/>
                                        </p:tgtEl>
                                        <p:attrNameLst>
                                          <p:attrName>ppt_w</p:attrName>
                                        </p:attrNameLst>
                                      </p:cBhvr>
                                      <p:tavLst>
                                        <p:tav tm="0">
                                          <p:val>
                                            <p:fltVal val="0"/>
                                          </p:val>
                                        </p:tav>
                                        <p:tav tm="100000">
                                          <p:val>
                                            <p:strVal val="#ppt_w"/>
                                          </p:val>
                                        </p:tav>
                                      </p:tavLst>
                                    </p:anim>
                                    <p:anim calcmode="lin" valueType="num">
                                      <p:cBhvr>
                                        <p:cTn id="57" dur="500" fill="hold"/>
                                        <p:tgtEl>
                                          <p:spTgt spid="108588"/>
                                        </p:tgtEl>
                                        <p:attrNameLst>
                                          <p:attrName>ppt_h</p:attrName>
                                        </p:attrNameLst>
                                      </p:cBhvr>
                                      <p:tavLst>
                                        <p:tav tm="0">
                                          <p:val>
                                            <p:fltVal val="0"/>
                                          </p:val>
                                        </p:tav>
                                        <p:tav tm="100000">
                                          <p:val>
                                            <p:strVal val="#ppt_h"/>
                                          </p:val>
                                        </p:tav>
                                      </p:tavLst>
                                    </p:anim>
                                    <p:animEffect transition="in" filter="fade">
                                      <p:cBhvr>
                                        <p:cTn id="58" dur="500"/>
                                        <p:tgtEl>
                                          <p:spTgt spid="108588"/>
                                        </p:tgtEl>
                                      </p:cBhvr>
                                    </p:animEffect>
                                  </p:childTnLst>
                                  <p:subTnLst>
                                    <p:audio>
                                      <p:cMediaNode>
                                        <p:cTn display="0" masterRel="sameClick">
                                          <p:stCondLst>
                                            <p:cond evt="begin" delay="0">
                                              <p:tn val="54"/>
                                            </p:cond>
                                          </p:stCondLst>
                                          <p:endCondLst>
                                            <p:cond evt="onStopAudio" delay="0">
                                              <p:tgtEl>
                                                <p:sldTgt/>
                                              </p:tgtEl>
                                            </p:cond>
                                          </p:endCondLst>
                                        </p:cTn>
                                        <p:tgtEl>
                                          <p:sndTgt r:embed="rId2" name="hammer.wav"/>
                                        </p:tgtEl>
                                      </p:cMediaNode>
                                    </p:audio>
                                  </p:subTnLst>
                                </p:cTn>
                              </p:par>
                            </p:childTnLst>
                          </p:cTn>
                        </p:par>
                        <p:par>
                          <p:cTn id="59" fill="hold" nodeType="afterGroup">
                            <p:stCondLst>
                              <p:cond delay="5000"/>
                            </p:stCondLst>
                            <p:childTnLst>
                              <p:par>
                                <p:cTn id="60" presetID="4" presetClass="exit" presetSubtype="16" fill="hold" grpId="1" nodeType="afterEffect">
                                  <p:stCondLst>
                                    <p:cond delay="0"/>
                                  </p:stCondLst>
                                  <p:childTnLst>
                                    <p:animEffect transition="out" filter="box(in)">
                                      <p:cBhvr>
                                        <p:cTn id="61" dur="500"/>
                                        <p:tgtEl>
                                          <p:spTgt spid="108588"/>
                                        </p:tgtEl>
                                      </p:cBhvr>
                                    </p:animEffect>
                                    <p:set>
                                      <p:cBhvr>
                                        <p:cTn id="62" dur="1" fill="hold">
                                          <p:stCondLst>
                                            <p:cond delay="499"/>
                                          </p:stCondLst>
                                        </p:cTn>
                                        <p:tgtEl>
                                          <p:spTgt spid="108588"/>
                                        </p:tgtEl>
                                        <p:attrNameLst>
                                          <p:attrName>style.visibility</p:attrName>
                                        </p:attrNameLst>
                                      </p:cBhvr>
                                      <p:to>
                                        <p:strVal val="hidden"/>
                                      </p:to>
                                    </p:set>
                                  </p:childTnLst>
                                </p:cTn>
                              </p:par>
                            </p:childTnLst>
                          </p:cTn>
                        </p:par>
                        <p:par>
                          <p:cTn id="63" fill="hold" nodeType="afterGroup">
                            <p:stCondLst>
                              <p:cond delay="5500"/>
                            </p:stCondLst>
                            <p:childTnLst>
                              <p:par>
                                <p:cTn id="64" presetID="53" presetClass="entr" presetSubtype="0" fill="hold" grpId="0" nodeType="afterEffect">
                                  <p:stCondLst>
                                    <p:cond delay="0"/>
                                  </p:stCondLst>
                                  <p:childTnLst>
                                    <p:set>
                                      <p:cBhvr>
                                        <p:cTn id="65" dur="1" fill="hold">
                                          <p:stCondLst>
                                            <p:cond delay="0"/>
                                          </p:stCondLst>
                                        </p:cTn>
                                        <p:tgtEl>
                                          <p:spTgt spid="108586"/>
                                        </p:tgtEl>
                                        <p:attrNameLst>
                                          <p:attrName>style.visibility</p:attrName>
                                        </p:attrNameLst>
                                      </p:cBhvr>
                                      <p:to>
                                        <p:strVal val="visible"/>
                                      </p:to>
                                    </p:set>
                                    <p:anim calcmode="lin" valueType="num">
                                      <p:cBhvr>
                                        <p:cTn id="66" dur="500" fill="hold"/>
                                        <p:tgtEl>
                                          <p:spTgt spid="108586"/>
                                        </p:tgtEl>
                                        <p:attrNameLst>
                                          <p:attrName>ppt_w</p:attrName>
                                        </p:attrNameLst>
                                      </p:cBhvr>
                                      <p:tavLst>
                                        <p:tav tm="0">
                                          <p:val>
                                            <p:fltVal val="0"/>
                                          </p:val>
                                        </p:tav>
                                        <p:tav tm="100000">
                                          <p:val>
                                            <p:strVal val="#ppt_w"/>
                                          </p:val>
                                        </p:tav>
                                      </p:tavLst>
                                    </p:anim>
                                    <p:anim calcmode="lin" valueType="num">
                                      <p:cBhvr>
                                        <p:cTn id="67" dur="500" fill="hold"/>
                                        <p:tgtEl>
                                          <p:spTgt spid="108586"/>
                                        </p:tgtEl>
                                        <p:attrNameLst>
                                          <p:attrName>ppt_h</p:attrName>
                                        </p:attrNameLst>
                                      </p:cBhvr>
                                      <p:tavLst>
                                        <p:tav tm="0">
                                          <p:val>
                                            <p:fltVal val="0"/>
                                          </p:val>
                                        </p:tav>
                                        <p:tav tm="100000">
                                          <p:val>
                                            <p:strVal val="#ppt_h"/>
                                          </p:val>
                                        </p:tav>
                                      </p:tavLst>
                                    </p:anim>
                                    <p:animEffect transition="in" filter="fade">
                                      <p:cBhvr>
                                        <p:cTn id="68" dur="500"/>
                                        <p:tgtEl>
                                          <p:spTgt spid="108586"/>
                                        </p:tgtEl>
                                      </p:cBhvr>
                                    </p:animEffect>
                                  </p:childTnLst>
                                  <p:subTnLst>
                                    <p:audio>
                                      <p:cMediaNode>
                                        <p:cTn display="0" masterRel="sameClick">
                                          <p:stCondLst>
                                            <p:cond evt="begin" delay="0">
                                              <p:tn val="64"/>
                                            </p:cond>
                                          </p:stCondLst>
                                          <p:endCondLst>
                                            <p:cond evt="onStopAudio" delay="0">
                                              <p:tgtEl>
                                                <p:sldTgt/>
                                              </p:tgtEl>
                                            </p:cond>
                                          </p:endCondLst>
                                        </p:cTn>
                                        <p:tgtEl>
                                          <p:sndTgt r:embed="rId2" name="hammer.wav"/>
                                        </p:tgtEl>
                                      </p:cMediaNode>
                                    </p:audio>
                                  </p:subTnLst>
                                </p:cTn>
                              </p:par>
                            </p:childTnLst>
                          </p:cTn>
                        </p:par>
                        <p:par>
                          <p:cTn id="69" fill="hold" nodeType="afterGroup">
                            <p:stCondLst>
                              <p:cond delay="6000"/>
                            </p:stCondLst>
                            <p:childTnLst>
                              <p:par>
                                <p:cTn id="70" presetID="4" presetClass="exit" presetSubtype="16" fill="hold" grpId="1" nodeType="afterEffect">
                                  <p:stCondLst>
                                    <p:cond delay="0"/>
                                  </p:stCondLst>
                                  <p:childTnLst>
                                    <p:animEffect transition="out" filter="box(in)">
                                      <p:cBhvr>
                                        <p:cTn id="71" dur="500"/>
                                        <p:tgtEl>
                                          <p:spTgt spid="108586"/>
                                        </p:tgtEl>
                                      </p:cBhvr>
                                    </p:animEffect>
                                    <p:set>
                                      <p:cBhvr>
                                        <p:cTn id="72" dur="1" fill="hold">
                                          <p:stCondLst>
                                            <p:cond delay="499"/>
                                          </p:stCondLst>
                                        </p:cTn>
                                        <p:tgtEl>
                                          <p:spTgt spid="108586"/>
                                        </p:tgtEl>
                                        <p:attrNameLst>
                                          <p:attrName>style.visibility</p:attrName>
                                        </p:attrNameLst>
                                      </p:cBhvr>
                                      <p:to>
                                        <p:strVal val="hidden"/>
                                      </p:to>
                                    </p:set>
                                  </p:childTnLst>
                                </p:cTn>
                              </p:par>
                            </p:childTnLst>
                          </p:cTn>
                        </p:par>
                        <p:par>
                          <p:cTn id="73" fill="hold" nodeType="afterGroup">
                            <p:stCondLst>
                              <p:cond delay="6500"/>
                            </p:stCondLst>
                            <p:childTnLst>
                              <p:par>
                                <p:cTn id="74" presetID="53" presetClass="entr" presetSubtype="0" fill="hold" grpId="0" nodeType="afterEffect">
                                  <p:stCondLst>
                                    <p:cond delay="0"/>
                                  </p:stCondLst>
                                  <p:childTnLst>
                                    <p:set>
                                      <p:cBhvr>
                                        <p:cTn id="75" dur="1" fill="hold">
                                          <p:stCondLst>
                                            <p:cond delay="0"/>
                                          </p:stCondLst>
                                        </p:cTn>
                                        <p:tgtEl>
                                          <p:spTgt spid="108582"/>
                                        </p:tgtEl>
                                        <p:attrNameLst>
                                          <p:attrName>style.visibility</p:attrName>
                                        </p:attrNameLst>
                                      </p:cBhvr>
                                      <p:to>
                                        <p:strVal val="visible"/>
                                      </p:to>
                                    </p:set>
                                    <p:anim calcmode="lin" valueType="num">
                                      <p:cBhvr>
                                        <p:cTn id="76" dur="500" fill="hold"/>
                                        <p:tgtEl>
                                          <p:spTgt spid="108582"/>
                                        </p:tgtEl>
                                        <p:attrNameLst>
                                          <p:attrName>ppt_w</p:attrName>
                                        </p:attrNameLst>
                                      </p:cBhvr>
                                      <p:tavLst>
                                        <p:tav tm="0">
                                          <p:val>
                                            <p:fltVal val="0"/>
                                          </p:val>
                                        </p:tav>
                                        <p:tav tm="100000">
                                          <p:val>
                                            <p:strVal val="#ppt_w"/>
                                          </p:val>
                                        </p:tav>
                                      </p:tavLst>
                                    </p:anim>
                                    <p:anim calcmode="lin" valueType="num">
                                      <p:cBhvr>
                                        <p:cTn id="77" dur="500" fill="hold"/>
                                        <p:tgtEl>
                                          <p:spTgt spid="108582"/>
                                        </p:tgtEl>
                                        <p:attrNameLst>
                                          <p:attrName>ppt_h</p:attrName>
                                        </p:attrNameLst>
                                      </p:cBhvr>
                                      <p:tavLst>
                                        <p:tav tm="0">
                                          <p:val>
                                            <p:fltVal val="0"/>
                                          </p:val>
                                        </p:tav>
                                        <p:tav tm="100000">
                                          <p:val>
                                            <p:strVal val="#ppt_h"/>
                                          </p:val>
                                        </p:tav>
                                      </p:tavLst>
                                    </p:anim>
                                    <p:animEffect transition="in" filter="fade">
                                      <p:cBhvr>
                                        <p:cTn id="78" dur="500"/>
                                        <p:tgtEl>
                                          <p:spTgt spid="108582"/>
                                        </p:tgtEl>
                                      </p:cBhvr>
                                    </p:animEffect>
                                  </p:childTnLst>
                                  <p:subTnLst>
                                    <p:audio>
                                      <p:cMediaNode>
                                        <p:cTn display="0" masterRel="sameClick">
                                          <p:stCondLst>
                                            <p:cond evt="begin" delay="0">
                                              <p:tn val="74"/>
                                            </p:cond>
                                          </p:stCondLst>
                                          <p:endCondLst>
                                            <p:cond evt="onStopAudio" delay="0">
                                              <p:tgtEl>
                                                <p:sldTgt/>
                                              </p:tgtEl>
                                            </p:cond>
                                          </p:endCondLst>
                                        </p:cTn>
                                        <p:tgtEl>
                                          <p:sndTgt r:embed="rId2" name="hammer.wav"/>
                                        </p:tgtEl>
                                      </p:cMediaNode>
                                    </p:audio>
                                  </p:subTnLst>
                                </p:cTn>
                              </p:par>
                            </p:childTnLst>
                          </p:cTn>
                        </p:par>
                        <p:par>
                          <p:cTn id="79" fill="hold" nodeType="afterGroup">
                            <p:stCondLst>
                              <p:cond delay="7000"/>
                            </p:stCondLst>
                            <p:childTnLst>
                              <p:par>
                                <p:cTn id="80" presetID="4" presetClass="exit" presetSubtype="16" fill="hold" grpId="1" nodeType="afterEffect">
                                  <p:stCondLst>
                                    <p:cond delay="0"/>
                                  </p:stCondLst>
                                  <p:childTnLst>
                                    <p:animEffect transition="out" filter="box(in)">
                                      <p:cBhvr>
                                        <p:cTn id="81" dur="500"/>
                                        <p:tgtEl>
                                          <p:spTgt spid="108582"/>
                                        </p:tgtEl>
                                      </p:cBhvr>
                                    </p:animEffect>
                                    <p:set>
                                      <p:cBhvr>
                                        <p:cTn id="82" dur="1" fill="hold">
                                          <p:stCondLst>
                                            <p:cond delay="499"/>
                                          </p:stCondLst>
                                        </p:cTn>
                                        <p:tgtEl>
                                          <p:spTgt spid="108582"/>
                                        </p:tgtEl>
                                        <p:attrNameLst>
                                          <p:attrName>style.visibility</p:attrName>
                                        </p:attrNameLst>
                                      </p:cBhvr>
                                      <p:to>
                                        <p:strVal val="hidden"/>
                                      </p:to>
                                    </p:set>
                                  </p:childTnLst>
                                </p:cTn>
                              </p:par>
                            </p:childTnLst>
                          </p:cTn>
                        </p:par>
                        <p:par>
                          <p:cTn id="83" fill="hold" nodeType="afterGroup">
                            <p:stCondLst>
                              <p:cond delay="7500"/>
                            </p:stCondLst>
                            <p:childTnLst>
                              <p:par>
                                <p:cTn id="84" presetID="53" presetClass="entr" presetSubtype="0" fill="hold" grpId="0" nodeType="afterEffect">
                                  <p:stCondLst>
                                    <p:cond delay="0"/>
                                  </p:stCondLst>
                                  <p:childTnLst>
                                    <p:set>
                                      <p:cBhvr>
                                        <p:cTn id="85" dur="1" fill="hold">
                                          <p:stCondLst>
                                            <p:cond delay="0"/>
                                          </p:stCondLst>
                                        </p:cTn>
                                        <p:tgtEl>
                                          <p:spTgt spid="108583"/>
                                        </p:tgtEl>
                                        <p:attrNameLst>
                                          <p:attrName>style.visibility</p:attrName>
                                        </p:attrNameLst>
                                      </p:cBhvr>
                                      <p:to>
                                        <p:strVal val="visible"/>
                                      </p:to>
                                    </p:set>
                                    <p:anim calcmode="lin" valueType="num">
                                      <p:cBhvr>
                                        <p:cTn id="86" dur="500" fill="hold"/>
                                        <p:tgtEl>
                                          <p:spTgt spid="108583"/>
                                        </p:tgtEl>
                                        <p:attrNameLst>
                                          <p:attrName>ppt_w</p:attrName>
                                        </p:attrNameLst>
                                      </p:cBhvr>
                                      <p:tavLst>
                                        <p:tav tm="0">
                                          <p:val>
                                            <p:fltVal val="0"/>
                                          </p:val>
                                        </p:tav>
                                        <p:tav tm="100000">
                                          <p:val>
                                            <p:strVal val="#ppt_w"/>
                                          </p:val>
                                        </p:tav>
                                      </p:tavLst>
                                    </p:anim>
                                    <p:anim calcmode="lin" valueType="num">
                                      <p:cBhvr>
                                        <p:cTn id="87" dur="500" fill="hold"/>
                                        <p:tgtEl>
                                          <p:spTgt spid="108583"/>
                                        </p:tgtEl>
                                        <p:attrNameLst>
                                          <p:attrName>ppt_h</p:attrName>
                                        </p:attrNameLst>
                                      </p:cBhvr>
                                      <p:tavLst>
                                        <p:tav tm="0">
                                          <p:val>
                                            <p:fltVal val="0"/>
                                          </p:val>
                                        </p:tav>
                                        <p:tav tm="100000">
                                          <p:val>
                                            <p:strVal val="#ppt_h"/>
                                          </p:val>
                                        </p:tav>
                                      </p:tavLst>
                                    </p:anim>
                                    <p:animEffect transition="in" filter="fade">
                                      <p:cBhvr>
                                        <p:cTn id="88" dur="500"/>
                                        <p:tgtEl>
                                          <p:spTgt spid="108583"/>
                                        </p:tgtEl>
                                      </p:cBhvr>
                                    </p:animEffect>
                                  </p:childTnLst>
                                  <p:subTnLst>
                                    <p:audio>
                                      <p:cMediaNode>
                                        <p:cTn display="0" masterRel="sameClick">
                                          <p:stCondLst>
                                            <p:cond evt="begin" delay="0">
                                              <p:tn val="84"/>
                                            </p:cond>
                                          </p:stCondLst>
                                          <p:endCondLst>
                                            <p:cond evt="onStopAudio" delay="0">
                                              <p:tgtEl>
                                                <p:sldTgt/>
                                              </p:tgtEl>
                                            </p:cond>
                                          </p:endCondLst>
                                        </p:cTn>
                                        <p:tgtEl>
                                          <p:sndTgt r:embed="rId2" name="hammer.wav"/>
                                        </p:tgtEl>
                                      </p:cMediaNode>
                                    </p:audio>
                                  </p:subTnLst>
                                </p:cTn>
                              </p:par>
                            </p:childTnLst>
                          </p:cTn>
                        </p:par>
                        <p:par>
                          <p:cTn id="89" fill="hold" nodeType="afterGroup">
                            <p:stCondLst>
                              <p:cond delay="8000"/>
                            </p:stCondLst>
                            <p:childTnLst>
                              <p:par>
                                <p:cTn id="90" presetID="4" presetClass="exit" presetSubtype="16" fill="hold" grpId="1" nodeType="afterEffect">
                                  <p:stCondLst>
                                    <p:cond delay="0"/>
                                  </p:stCondLst>
                                  <p:childTnLst>
                                    <p:animEffect transition="out" filter="box(in)">
                                      <p:cBhvr>
                                        <p:cTn id="91" dur="500"/>
                                        <p:tgtEl>
                                          <p:spTgt spid="108583"/>
                                        </p:tgtEl>
                                      </p:cBhvr>
                                    </p:animEffect>
                                    <p:set>
                                      <p:cBhvr>
                                        <p:cTn id="92" dur="1" fill="hold">
                                          <p:stCondLst>
                                            <p:cond delay="499"/>
                                          </p:stCondLst>
                                        </p:cTn>
                                        <p:tgtEl>
                                          <p:spTgt spid="108583"/>
                                        </p:tgtEl>
                                        <p:attrNameLst>
                                          <p:attrName>style.visibility</p:attrName>
                                        </p:attrNameLst>
                                      </p:cBhvr>
                                      <p:to>
                                        <p:strVal val="hidden"/>
                                      </p:to>
                                    </p:set>
                                  </p:childTnLst>
                                </p:cTn>
                              </p:par>
                            </p:childTnLst>
                          </p:cTn>
                        </p:par>
                        <p:par>
                          <p:cTn id="93" fill="hold" nodeType="afterGroup">
                            <p:stCondLst>
                              <p:cond delay="8500"/>
                            </p:stCondLst>
                            <p:childTnLst>
                              <p:par>
                                <p:cTn id="94" presetID="53" presetClass="entr" presetSubtype="0" fill="hold" grpId="0" nodeType="afterEffect">
                                  <p:stCondLst>
                                    <p:cond delay="0"/>
                                  </p:stCondLst>
                                  <p:childTnLst>
                                    <p:set>
                                      <p:cBhvr>
                                        <p:cTn id="95" dur="1" fill="hold">
                                          <p:stCondLst>
                                            <p:cond delay="0"/>
                                          </p:stCondLst>
                                        </p:cTn>
                                        <p:tgtEl>
                                          <p:spTgt spid="108578"/>
                                        </p:tgtEl>
                                        <p:attrNameLst>
                                          <p:attrName>style.visibility</p:attrName>
                                        </p:attrNameLst>
                                      </p:cBhvr>
                                      <p:to>
                                        <p:strVal val="visible"/>
                                      </p:to>
                                    </p:set>
                                    <p:anim calcmode="lin" valueType="num">
                                      <p:cBhvr>
                                        <p:cTn id="96" dur="500" fill="hold"/>
                                        <p:tgtEl>
                                          <p:spTgt spid="108578"/>
                                        </p:tgtEl>
                                        <p:attrNameLst>
                                          <p:attrName>ppt_w</p:attrName>
                                        </p:attrNameLst>
                                      </p:cBhvr>
                                      <p:tavLst>
                                        <p:tav tm="0">
                                          <p:val>
                                            <p:fltVal val="0"/>
                                          </p:val>
                                        </p:tav>
                                        <p:tav tm="100000">
                                          <p:val>
                                            <p:strVal val="#ppt_w"/>
                                          </p:val>
                                        </p:tav>
                                      </p:tavLst>
                                    </p:anim>
                                    <p:anim calcmode="lin" valueType="num">
                                      <p:cBhvr>
                                        <p:cTn id="97" dur="500" fill="hold"/>
                                        <p:tgtEl>
                                          <p:spTgt spid="108578"/>
                                        </p:tgtEl>
                                        <p:attrNameLst>
                                          <p:attrName>ppt_h</p:attrName>
                                        </p:attrNameLst>
                                      </p:cBhvr>
                                      <p:tavLst>
                                        <p:tav tm="0">
                                          <p:val>
                                            <p:fltVal val="0"/>
                                          </p:val>
                                        </p:tav>
                                        <p:tav tm="100000">
                                          <p:val>
                                            <p:strVal val="#ppt_h"/>
                                          </p:val>
                                        </p:tav>
                                      </p:tavLst>
                                    </p:anim>
                                    <p:animEffect transition="in" filter="fade">
                                      <p:cBhvr>
                                        <p:cTn id="98" dur="500"/>
                                        <p:tgtEl>
                                          <p:spTgt spid="108578"/>
                                        </p:tgtEl>
                                      </p:cBhvr>
                                    </p:animEffect>
                                  </p:childTnLst>
                                  <p:subTnLst>
                                    <p:audio>
                                      <p:cMediaNode>
                                        <p:cTn display="0" masterRel="sameClick">
                                          <p:stCondLst>
                                            <p:cond evt="begin" delay="0">
                                              <p:tn val="94"/>
                                            </p:cond>
                                          </p:stCondLst>
                                          <p:endCondLst>
                                            <p:cond evt="onStopAudio" delay="0">
                                              <p:tgtEl>
                                                <p:sldTgt/>
                                              </p:tgtEl>
                                            </p:cond>
                                          </p:endCondLst>
                                        </p:cTn>
                                        <p:tgtEl>
                                          <p:sndTgt r:embed="rId2" name="hammer.wav"/>
                                        </p:tgtEl>
                                      </p:cMediaNode>
                                    </p:audio>
                                  </p:subTnLst>
                                </p:cTn>
                              </p:par>
                            </p:childTnLst>
                          </p:cTn>
                        </p:par>
                        <p:par>
                          <p:cTn id="99" fill="hold" nodeType="afterGroup">
                            <p:stCondLst>
                              <p:cond delay="9000"/>
                            </p:stCondLst>
                            <p:childTnLst>
                              <p:par>
                                <p:cTn id="100" presetID="4" presetClass="exit" presetSubtype="16" fill="hold" grpId="1" nodeType="afterEffect">
                                  <p:stCondLst>
                                    <p:cond delay="0"/>
                                  </p:stCondLst>
                                  <p:childTnLst>
                                    <p:animEffect transition="out" filter="box(in)">
                                      <p:cBhvr>
                                        <p:cTn id="101" dur="500"/>
                                        <p:tgtEl>
                                          <p:spTgt spid="108578"/>
                                        </p:tgtEl>
                                      </p:cBhvr>
                                    </p:animEffect>
                                    <p:set>
                                      <p:cBhvr>
                                        <p:cTn id="102" dur="1" fill="hold">
                                          <p:stCondLst>
                                            <p:cond delay="499"/>
                                          </p:stCondLst>
                                        </p:cTn>
                                        <p:tgtEl>
                                          <p:spTgt spid="108578"/>
                                        </p:tgtEl>
                                        <p:attrNameLst>
                                          <p:attrName>style.visibility</p:attrName>
                                        </p:attrNameLst>
                                      </p:cBhvr>
                                      <p:to>
                                        <p:strVal val="hidden"/>
                                      </p:to>
                                    </p:set>
                                  </p:childTnLst>
                                  <p:subTnLst>
                                    <p:audio>
                                      <p:cMediaNode>
                                        <p:cTn display="0" masterRel="sameClick">
                                          <p:stCondLst>
                                            <p:cond evt="begin" delay="0">
                                              <p:tn val="100"/>
                                            </p:cond>
                                          </p:stCondLst>
                                          <p:endCondLst>
                                            <p:cond evt="onStopAudio" delay="0">
                                              <p:tgtEl>
                                                <p:sldTgt/>
                                              </p:tgtEl>
                                            </p:cond>
                                          </p:endCondLst>
                                        </p:cTn>
                                        <p:tgtEl>
                                          <p:sndTgt r:embed="rId3" name="drumroll.wav"/>
                                        </p:tgtEl>
                                      </p:cMediaNode>
                                    </p:audio>
                                  </p:subTnLst>
                                </p:cTn>
                              </p:par>
                            </p:childTnLst>
                          </p:cTn>
                        </p:par>
                      </p:childTnLst>
                    </p:cTn>
                  </p:par>
                  <p:par>
                    <p:cTn id="103" fill="hold" nodeType="clickPar">
                      <p:stCondLst>
                        <p:cond delay="indefinite"/>
                      </p:stCondLst>
                      <p:childTnLst>
                        <p:par>
                          <p:cTn id="104" fill="hold" nodeType="withGroup">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checkerboard(across)">
                                      <p:cBhvr>
                                        <p:cTn id="10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76" grpId="0" animBg="1"/>
      <p:bldP spid="108576" grpId="1" animBg="1"/>
      <p:bldP spid="108577" grpId="0" animBg="1"/>
      <p:bldP spid="108577" grpId="1" animBg="1"/>
      <p:bldP spid="108578" grpId="0" animBg="1"/>
      <p:bldP spid="108578" grpId="1" animBg="1"/>
      <p:bldP spid="108579" grpId="0" animBg="1"/>
      <p:bldP spid="108579" grpId="1" animBg="1"/>
      <p:bldP spid="108580" grpId="0" animBg="1"/>
      <p:bldP spid="108580" grpId="1" animBg="1"/>
      <p:bldP spid="108582" grpId="0" animBg="1"/>
      <p:bldP spid="108582" grpId="1" animBg="1"/>
      <p:bldP spid="108583" grpId="0" animBg="1"/>
      <p:bldP spid="108583" grpId="1" animBg="1"/>
      <p:bldP spid="108586" grpId="0" animBg="1"/>
      <p:bldP spid="108586" grpId="1" animBg="1"/>
      <p:bldP spid="108588" grpId="0" animBg="1"/>
      <p:bldP spid="108588" grpId="1" animBg="1"/>
      <p:bldP spid="108591" grpId="0" animBg="1"/>
      <p:bldP spid="108591" grpId="1" animBg="1"/>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14A4155-6380-45E0-88E9-95149CFBC81B}"/>
              </a:ext>
            </a:extLst>
          </p:cNvPr>
          <p:cNvSpPr>
            <a:spLocks noGrp="1" noChangeArrowheads="1"/>
          </p:cNvSpPr>
          <p:nvPr>
            <p:ph type="title"/>
          </p:nvPr>
        </p:nvSpPr>
        <p:spPr/>
        <p:txBody>
          <a:bodyPr/>
          <a:lstStyle/>
          <a:p>
            <a:pPr eaLnBrk="1" hangingPunct="1"/>
            <a:endParaRPr lang="en-US" altLang="en-US">
              <a:latin typeface="Arial" panose="020B0604020202020204" pitchFamily="34" charset="0"/>
            </a:endParaRPr>
          </a:p>
        </p:txBody>
      </p:sp>
      <p:pic>
        <p:nvPicPr>
          <p:cNvPr id="10243" name="Picture 3" descr="TeacherDay">
            <a:extLst>
              <a:ext uri="{FF2B5EF4-FFF2-40B4-BE49-F238E27FC236}">
                <a16:creationId xmlns:a16="http://schemas.microsoft.com/office/drawing/2014/main" id="{8A8DA7C7-E3D3-4D97-B0B5-C02FDA23777C}"/>
              </a:ext>
            </a:extLst>
          </p:cNvPr>
          <p:cNvPicPr>
            <a:picLocks noChangeAspect="1" noChangeArrowheads="1"/>
          </p:cNvPicPr>
          <p:nvPr>
            <p:ph type="body" idx="1"/>
          </p:nvPr>
        </p:nvPicPr>
        <p:blipFill>
          <a:blip r:embed="rId2">
            <a:lum bright="-2000" contrast="-26000"/>
            <a:extLst>
              <a:ext uri="{28A0092B-C50C-407E-A947-70E740481C1C}">
                <a14:useLocalDpi xmlns:a14="http://schemas.microsoft.com/office/drawing/2010/main" val="0"/>
              </a:ext>
            </a:extLst>
          </a:blip>
          <a:srcRect/>
          <a:stretch>
            <a:fillRect/>
          </a:stretch>
        </p:blipFill>
        <p:spPr>
          <a:xfrm>
            <a:off x="1524000" y="3176"/>
            <a:ext cx="9144000" cy="6854825"/>
          </a:xfrm>
          <a:noFill/>
        </p:spPr>
      </p:pic>
      <p:sp>
        <p:nvSpPr>
          <p:cNvPr id="56324" name="WordArt 4">
            <a:extLst>
              <a:ext uri="{FF2B5EF4-FFF2-40B4-BE49-F238E27FC236}">
                <a16:creationId xmlns:a16="http://schemas.microsoft.com/office/drawing/2014/main" id="{7EDE8F9C-DB2A-4375-9717-8BF918BF3C6E}"/>
              </a:ext>
            </a:extLst>
          </p:cNvPr>
          <p:cNvSpPr>
            <a:spLocks noChangeArrowheads="1" noChangeShapeType="1" noTextEdit="1"/>
          </p:cNvSpPr>
          <p:nvPr/>
        </p:nvSpPr>
        <p:spPr bwMode="auto">
          <a:xfrm>
            <a:off x="2209800" y="914400"/>
            <a:ext cx="7924800" cy="3810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vi-VN" sz="3600" b="1" kern="10">
                <a:ln w="12700">
                  <a:solidFill>
                    <a:srgbClr val="0000FF"/>
                  </a:solidFill>
                  <a:round/>
                  <a:headEnd/>
                  <a:tailEnd/>
                </a:ln>
                <a:solidFill>
                  <a:srgbClr val="0000FF">
                    <a:alpha val="50195"/>
                  </a:srgbClr>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CÁM ƠN CÁC EM !</a:t>
            </a:r>
            <a:endParaRPr lang="en-US" sz="3600" b="1" kern="10">
              <a:ln w="12700">
                <a:solidFill>
                  <a:srgbClr val="0000FF"/>
                </a:solidFill>
                <a:round/>
                <a:headEnd/>
                <a:tailEnd/>
              </a:ln>
              <a:solidFill>
                <a:srgbClr val="0000FF">
                  <a:alpha val="50195"/>
                </a:srgbClr>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wipe(down)">
                                      <p:cBhvr>
                                        <p:cTn id="7" dur="580">
                                          <p:stCondLst>
                                            <p:cond delay="0"/>
                                          </p:stCondLst>
                                        </p:cTn>
                                        <p:tgtEl>
                                          <p:spTgt spid="56324"/>
                                        </p:tgtEl>
                                      </p:cBhvr>
                                    </p:animEffect>
                                    <p:anim calcmode="lin" valueType="num">
                                      <p:cBhvr>
                                        <p:cTn id="8" dur="1822" tmFilter="0,0; 0.14,0.36; 0.43,0.73; 0.71,0.91; 1.0,1.0">
                                          <p:stCondLst>
                                            <p:cond delay="0"/>
                                          </p:stCondLst>
                                        </p:cTn>
                                        <p:tgtEl>
                                          <p:spTgt spid="563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63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63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63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6324"/>
                                        </p:tgtEl>
                                        <p:attrNameLst>
                                          <p:attrName>ppt_y</p:attrName>
                                        </p:attrNameLst>
                                      </p:cBhvr>
                                      <p:tavLst>
                                        <p:tav tm="0" fmla="#ppt_y-sin(pi*$)/81">
                                          <p:val>
                                            <p:fltVal val="0"/>
                                          </p:val>
                                        </p:tav>
                                        <p:tav tm="100000">
                                          <p:val>
                                            <p:fltVal val="1"/>
                                          </p:val>
                                        </p:tav>
                                      </p:tavLst>
                                    </p:anim>
                                    <p:animScale>
                                      <p:cBhvr>
                                        <p:cTn id="13" dur="26">
                                          <p:stCondLst>
                                            <p:cond delay="650"/>
                                          </p:stCondLst>
                                        </p:cTn>
                                        <p:tgtEl>
                                          <p:spTgt spid="56324"/>
                                        </p:tgtEl>
                                      </p:cBhvr>
                                      <p:to x="100000" y="60000"/>
                                    </p:animScale>
                                    <p:animScale>
                                      <p:cBhvr>
                                        <p:cTn id="14" dur="166" decel="50000">
                                          <p:stCondLst>
                                            <p:cond delay="676"/>
                                          </p:stCondLst>
                                        </p:cTn>
                                        <p:tgtEl>
                                          <p:spTgt spid="56324"/>
                                        </p:tgtEl>
                                      </p:cBhvr>
                                      <p:to x="100000" y="100000"/>
                                    </p:animScale>
                                    <p:animScale>
                                      <p:cBhvr>
                                        <p:cTn id="15" dur="26">
                                          <p:stCondLst>
                                            <p:cond delay="1312"/>
                                          </p:stCondLst>
                                        </p:cTn>
                                        <p:tgtEl>
                                          <p:spTgt spid="56324"/>
                                        </p:tgtEl>
                                      </p:cBhvr>
                                      <p:to x="100000" y="80000"/>
                                    </p:animScale>
                                    <p:animScale>
                                      <p:cBhvr>
                                        <p:cTn id="16" dur="166" decel="50000">
                                          <p:stCondLst>
                                            <p:cond delay="1338"/>
                                          </p:stCondLst>
                                        </p:cTn>
                                        <p:tgtEl>
                                          <p:spTgt spid="56324"/>
                                        </p:tgtEl>
                                      </p:cBhvr>
                                      <p:to x="100000" y="100000"/>
                                    </p:animScale>
                                    <p:animScale>
                                      <p:cBhvr>
                                        <p:cTn id="17" dur="26">
                                          <p:stCondLst>
                                            <p:cond delay="1642"/>
                                          </p:stCondLst>
                                        </p:cTn>
                                        <p:tgtEl>
                                          <p:spTgt spid="56324"/>
                                        </p:tgtEl>
                                      </p:cBhvr>
                                      <p:to x="100000" y="90000"/>
                                    </p:animScale>
                                    <p:animScale>
                                      <p:cBhvr>
                                        <p:cTn id="18" dur="166" decel="50000">
                                          <p:stCondLst>
                                            <p:cond delay="1668"/>
                                          </p:stCondLst>
                                        </p:cTn>
                                        <p:tgtEl>
                                          <p:spTgt spid="56324"/>
                                        </p:tgtEl>
                                      </p:cBhvr>
                                      <p:to x="100000" y="100000"/>
                                    </p:animScale>
                                    <p:animScale>
                                      <p:cBhvr>
                                        <p:cTn id="19" dur="26">
                                          <p:stCondLst>
                                            <p:cond delay="1808"/>
                                          </p:stCondLst>
                                        </p:cTn>
                                        <p:tgtEl>
                                          <p:spTgt spid="56324"/>
                                        </p:tgtEl>
                                      </p:cBhvr>
                                      <p:to x="100000" y="95000"/>
                                    </p:animScale>
                                    <p:animScale>
                                      <p:cBhvr>
                                        <p:cTn id="20" dur="166" decel="50000">
                                          <p:stCondLst>
                                            <p:cond delay="1834"/>
                                          </p:stCondLst>
                                        </p:cTn>
                                        <p:tgtEl>
                                          <p:spTgt spid="563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538</Words>
  <Application>Microsoft Office PowerPoint</Application>
  <PresentationFormat>Widescreen</PresentationFormat>
  <Paragraphs>57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.VnTime</vt:lpstr>
      <vt:lpstr>Arial</vt:lpstr>
      <vt:lpstr>Calibri</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2020-11-15T16:23:38Z</dcterms:created>
  <dcterms:modified xsi:type="dcterms:W3CDTF">2020-11-15T16:23:55Z</dcterms:modified>
</cp:coreProperties>
</file>