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69" r:id="rId3"/>
    <p:sldId id="271" r:id="rId4"/>
    <p:sldId id="273" r:id="rId5"/>
    <p:sldId id="274" r:id="rId6"/>
    <p:sldId id="275" r:id="rId7"/>
    <p:sldId id="258" r:id="rId8"/>
    <p:sldId id="259" r:id="rId9"/>
    <p:sldId id="264" r:id="rId10"/>
    <p:sldId id="260" r:id="rId11"/>
    <p:sldId id="261" r:id="rId12"/>
    <p:sldId id="265" r:id="rId13"/>
    <p:sldId id="266" r:id="rId14"/>
    <p:sldId id="268" r:id="rId15"/>
    <p:sldId id="295" r:id="rId16"/>
    <p:sldId id="296" r:id="rId17"/>
    <p:sldId id="297" r:id="rId18"/>
    <p:sldId id="294" r:id="rId19"/>
    <p:sldId id="284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7193C-4A4B-4E44-ADD8-98B6D4FCB425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4906B-3031-42D7-A98A-205E7AA3F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5085DEB-9F56-4840-8210-780019AAD0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DFE0C9A3-74DE-4C5B-AF0E-574054266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70B30-5E18-49CD-AF88-18C7B4B23E6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0727AB1-C937-43A4-8B6D-3F5D465A5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F299F1A5-2013-4D00-BD81-C34E7E562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4FFE-6E18-4CBB-93CE-38EEB4B85E5C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FCC54-7C77-4518-8A61-99D0A41AB79D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683E71-0FE5-463F-BB05-5D84F9018008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DBF48F-C050-44F2-A187-45C1EB139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7F6B-79CE-4764-9805-3A612324E10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244C2D-D7F8-441E-829A-02EADAE9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7CD89E-2330-4F51-94E7-B9F153DF2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D8298-CC14-4C85-8ABA-F05A865737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584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784E9-BF70-45EA-B10A-FBAF185F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8F51-ACD8-4451-A717-E9FAB77BA078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12DAC-127E-4CBA-AF55-7102DADF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0C368-048B-43EA-A9B3-767DCCC7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0B7F-D0D2-4B1E-A488-160885E22F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16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FC69EA-1672-4073-8F28-CC787EB02E5F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F4EC8-631E-48A0-AD01-2CE066027C79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A5FA0B1-2535-41DC-8171-31A99D76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598E-2017-4E86-93F2-84456388B8D1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4E9977-7BB6-4588-989C-AF23C0F9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597BDF-E6BD-4934-BB40-EAC1D17E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170B-5E23-4799-BDFC-9469AC5F2B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194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D0AE9-2BB7-461F-A293-71128135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4A02A-AB47-44F8-931F-29F6E9C7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EC704-4FBE-4F62-9107-E6F94E5B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1901323-3EAC-4813-8634-EC2F9AFEE0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325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AE9FE-E78F-4F42-9656-1304F4CD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AEC3F-C8F1-4F76-9B0C-3ACD2B68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F5578-EAC4-4290-A66E-A8DD69CC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25BD067-23CE-498F-961F-635439DD44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912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C60BD-DEA5-4371-94DB-47A2386B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F295-B7C4-49B8-A692-EC51BADF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03B7F-2A9F-46B5-ACC5-1A303018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4567B09-2A38-4371-8AFD-2BDEF05B9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112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FB53D9-BE64-4DE0-B31B-BEDF8180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267E0A-9A4A-43BC-A4E7-E6F9E866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021132-E58A-44A1-BF46-E7C04EC2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F0A179-A35A-4E7F-A726-3F14F8F572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463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137947-181B-4A46-AB3B-71FE18E6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70420C-0AD9-4547-9F60-6502C693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51A589-9349-4D3B-A03E-352A5936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19915A3-8C4A-48F3-ADA8-6A5BC3594E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75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E25344-51B3-469E-8D9C-19F16284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16C5D6-1011-41AC-B8DC-9AB36997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69E103A-7906-44EB-A870-C3971EF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8E48A1-63B2-46FC-961E-D1805A0BF0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405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DF71B3-5DE4-4408-94A5-5CF9A654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F1BD30-80B4-4990-B776-7E763504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12562AB-08A1-47A6-82FF-EE71FD18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ABE7A75-D759-439F-BBDC-5E0838469EF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6804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ED52E-5B96-43C3-A571-BA7E2C17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466EEB-9762-4A0E-A6AE-80745A09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18B54F-D289-4869-8075-A5006BAA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5CA0911-FA38-48D3-803D-4633D31D6D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34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A1320-8A64-4572-B04A-B7809589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51C2-BE68-4656-B47F-0EB06CB1F330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0CE10-A99F-42F6-A4A4-B3C2C685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E2E55-9180-47EF-9CBC-295B1162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3C28-6F7A-463A-BFC6-3DC1EEA735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1093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C6F343-005A-4789-9D91-187C5039C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CC96E5-5483-41E3-A43C-E823C650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4AC8E5-AE05-469D-9FF7-9BB7AE1D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0791466-BC9A-4973-B19C-27187EE02CD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5442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ED6D-34C4-42BC-AC64-12CBDB10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8A941-9804-4BFE-8B50-A320F87B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EAFB6-B6A6-4709-9E31-B869B58F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B7C39C6-D605-49B4-94EF-A8A2B5533C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037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9A06F-E4A0-4368-A896-726DAF1E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2C9C1-1D08-4D75-A98C-60E6B809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2192-728D-4E36-B967-DDED6D4C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4B8FCB0-CCBF-4D61-BF10-6FF37C6CFC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267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A203C1-4CE5-426B-AA53-0A6C811B670B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1B7A4F-EAA5-4102-8031-04322BCEF277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8F82A6-ADCE-4B32-9A14-C8F688B72DAD}"/>
              </a:ext>
            </a:extLst>
          </p:cNvPr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5397E4-4E0B-4396-B5A6-EBDFA2CC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77133-A18D-4DDD-A4AD-1236E212CDDC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171B4B-EEEB-4D8A-9819-0C1A307B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A7B48E-C4B3-49F9-AEC0-1EBB99C0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6960-AA54-45A1-9FB1-784EAFBE81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395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B43FC-0FBB-4104-A244-154226F56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06AA7-7C77-4B4C-B9A7-214A7667385B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EDDBBB-5B91-43EF-84B7-53B7EAB8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05A460-7891-48B8-A67D-937DB98B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1B30-A5F4-412E-94CE-F4F4C656AA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93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2A5926-6ED7-4AC3-AAEA-F4C35830A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79FC-99A2-4F3A-98BB-76D08B867235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C016FE-33C1-4971-9113-4E6AE1CD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1D8ABB-7C79-4CD8-AC5E-4829914F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6AC9-4D03-4068-82D3-68D9752DEE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99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BAE174-EF6B-4F5A-AAE6-24EEAA38B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49BF-CB7C-4716-B82C-67471D06D746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A1DB0F-0A53-4B61-8166-826D633E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847FE8-5B5F-44D2-9199-15CE0A9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C8FF6-7017-412E-8006-F8D30481C56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174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DF7ABA-C01B-4AD7-AF05-344D57692D45}"/>
              </a:ext>
            </a:extLst>
          </p:cNvPr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FC7CF8-187F-4370-A818-B2B02FE6A34C}"/>
              </a:ext>
            </a:extLst>
          </p:cNvPr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2F936DD-3D3D-40E6-A93E-22DC0AF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4EED-E7F2-476D-B413-F31507242725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188EFB2-B87F-4E49-8930-007FA8E5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5DA0EB5-E8BE-40D1-8954-40AFCA13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ACF6F-FCB5-4563-BC8D-ECDA2FA3DA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65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CCA564-6059-479C-9195-59CB9DB3D5FB}"/>
              </a:ext>
            </a:extLst>
          </p:cNvPr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50663-95A6-485E-81D4-CC28F9A6350E}"/>
              </a:ext>
            </a:extLst>
          </p:cNvPr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ADF4654-4563-4412-9CDB-0802C46A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2628937-E7F4-4209-94B8-1A417E327493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614F24C-45C5-46B5-9049-C2711A3E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7999D3-04F0-46C9-A82C-87068D00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5827F-2C88-46D9-A7A5-2962B34EDD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176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FA22A1-601F-40E2-BB30-B75824738C45}"/>
              </a:ext>
            </a:extLst>
          </p:cNvPr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0E81FD-6924-42CF-B9B7-3FB4DAA3DAD8}"/>
              </a:ext>
            </a:extLst>
          </p:cNvPr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9E33E01-2143-4636-AE63-DB55959A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D5889-44F4-4070-9530-FA51133E6E37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53E529A-FA02-45BF-BD5E-828FA7A6B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3596C73-C7C8-42D6-A173-29DDF522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BEFD3-F578-4DDF-9EFB-256C7B6A35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8254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BD5AFA-E6D6-4600-92F8-7FBB496BCA93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2C954-F2F6-4E8A-8F31-8C53BEEA59E3}"/>
              </a:ext>
            </a:extLst>
          </p:cNvPr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83B64B-557E-4398-BCD2-17B93CC7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CFA22A14-DB12-4121-A952-DC1395A5D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51C1D-8297-4907-8819-178314592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73DC90-72EE-4BD9-A7DD-039CCAA5D2BB}" type="datetimeFigureOut">
              <a:rPr lang="en-US"/>
              <a:pPr>
                <a:defRPr/>
              </a:pPr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3FB58-5082-4C6A-ABDF-0FB3C9BCD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997C-6E9C-4957-A1C6-E7AA454CE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26C7BC9B-0C01-4D50-B6E7-74285320FE93}" type="slidenum">
              <a:rPr lang="en-US" altLang="vi-VN"/>
              <a:pPr/>
              <a:t>‹#›</a:t>
            </a:fld>
            <a:endParaRPr lang="en-US" alt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D57865-4CEA-4903-8072-65E6A24EDCBC}"/>
              </a:ext>
            </a:extLst>
          </p:cNvPr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E91C738-1458-4EC1-8C13-FA74B9E96A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7BC2D9C-F409-4E14-8858-83FC8E1119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42B1-C71D-4709-B93F-46DE3411F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51770-3A2B-45AB-9BA6-B0DA0AE5F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AEBB8-41C0-4514-BF27-1C8D64481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0D2EA2A0-DA46-40F3-A2FD-7272DBEBBC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86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MP3\MTV\LuckyTwice-Audition-Nhac8com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4.gif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.gif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4.gif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>
            <a:extLst>
              <a:ext uri="{FF2B5EF4-FFF2-40B4-BE49-F238E27FC236}">
                <a16:creationId xmlns:a16="http://schemas.microsoft.com/office/drawing/2014/main" id="{8B03EB00-160D-48EF-8348-AF13C3C572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5410200" cy="1447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2280571-422A-46D0-A22A-65F3D28B6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17739"/>
            <a:ext cx="929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về nhận diện các hình đã học</a:t>
            </a: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AED52727-A621-417C-A4E3-B0D0A832AD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2971800"/>
            <a:ext cx="8382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4DA7113F-1914-4F00-8602-8A990D439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9718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574FD76A-6B97-429F-9B7A-D18D4BE61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962400"/>
            <a:ext cx="2438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5A933A2E-0ED1-4F6E-AC1A-235DF70A1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819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6" name="Line 10">
            <a:extLst>
              <a:ext uri="{FF2B5EF4-FFF2-40B4-BE49-F238E27FC236}">
                <a16:creationId xmlns:a16="http://schemas.microsoft.com/office/drawing/2014/main" id="{14968841-CED5-4230-BEEF-EF8156B4B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819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7" name="Line 11">
            <a:extLst>
              <a:ext uri="{FF2B5EF4-FFF2-40B4-BE49-F238E27FC236}">
                <a16:creationId xmlns:a16="http://schemas.microsoft.com/office/drawing/2014/main" id="{4FF1DD15-C708-4F06-AEDD-4336FAEAA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7338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Line 12">
            <a:extLst>
              <a:ext uri="{FF2B5EF4-FFF2-40B4-BE49-F238E27FC236}">
                <a16:creationId xmlns:a16="http://schemas.microsoft.com/office/drawing/2014/main" id="{9C0ACA5F-8C57-4F2F-8E79-99CFF05DB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819400"/>
            <a:ext cx="838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BDDCC323-B6EE-4D7F-9F85-1FB08456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343400"/>
            <a:ext cx="22860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77BFCA74-ACDB-445F-88B2-7A33DF12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724400"/>
            <a:ext cx="1295400" cy="10668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8" name="Rectangle 22">
            <a:extLst>
              <a:ext uri="{FF2B5EF4-FFF2-40B4-BE49-F238E27FC236}">
                <a16:creationId xmlns:a16="http://schemas.microsoft.com/office/drawing/2014/main" id="{705CE49F-EFCB-4137-BE01-9A13FACE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191000"/>
            <a:ext cx="1524000" cy="53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Tam giác</a:t>
            </a:r>
          </a:p>
        </p:txBody>
      </p:sp>
      <p:sp>
        <p:nvSpPr>
          <p:cNvPr id="4119" name="Rectangle 23">
            <a:extLst>
              <a:ext uri="{FF2B5EF4-FFF2-40B4-BE49-F238E27FC236}">
                <a16:creationId xmlns:a16="http://schemas.microsoft.com/office/drawing/2014/main" id="{3B1A27BB-6A2D-4BDB-9A9A-33E4CE7B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8862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Tứ giác</a:t>
            </a:r>
          </a:p>
        </p:txBody>
      </p:sp>
      <p:sp>
        <p:nvSpPr>
          <p:cNvPr id="4120" name="Rectangle 24">
            <a:extLst>
              <a:ext uri="{FF2B5EF4-FFF2-40B4-BE49-F238E27FC236}">
                <a16:creationId xmlns:a16="http://schemas.microsoft.com/office/drawing/2014/main" id="{E88752F9-93B7-40D4-A9B9-59E8E24E1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8674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vuông</a:t>
            </a:r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9A821015-E7EA-4E23-A76E-1D4ED1F1A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638800"/>
            <a:ext cx="1524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Chữ nhật</a:t>
            </a:r>
            <a:r>
              <a:rPr lang="en-US" altLang="vi-V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25" name="Picture 29" descr="IMG1-28">
            <a:extLst>
              <a:ext uri="{FF2B5EF4-FFF2-40B4-BE49-F238E27FC236}">
                <a16:creationId xmlns:a16="http://schemas.microsoft.com/office/drawing/2014/main" id="{EB9465C0-EA9B-419C-83B4-FA3C896161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21773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31" descr="0036">
            <a:hlinkClick r:id="rId4" action="ppaction://hlinksldjump"/>
            <a:extLst>
              <a:ext uri="{FF2B5EF4-FFF2-40B4-BE49-F238E27FC236}">
                <a16:creationId xmlns:a16="http://schemas.microsoft.com/office/drawing/2014/main" id="{A8F9E40D-75E0-4817-AA61-FBDDD8BFCA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562601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6">
            <a:extLst>
              <a:ext uri="{FF2B5EF4-FFF2-40B4-BE49-F238E27FC236}">
                <a16:creationId xmlns:a16="http://schemas.microsoft.com/office/drawing/2014/main" id="{12BC81CC-35D7-4378-B874-5737367B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9" y="1389063"/>
            <a:ext cx="3709987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F8FE2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altLang="en-US" sz="40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en-US" sz="105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176DC-630D-48A4-B5CD-F89937F70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30564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2B5EF7-6833-4A7C-A945-E25AAF696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150" y="290512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6173E3-4289-4913-AD86-5315688B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868864"/>
            <a:ext cx="800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606D62-521D-4BA5-8F84-B1B9875F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7700" y="4498975"/>
            <a:ext cx="800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440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10" grpId="0" animBg="1"/>
      <p:bldP spid="4111" grpId="0" animBg="1"/>
      <p:bldP spid="4118" grpId="0" animBg="1"/>
      <p:bldP spid="4119" grpId="0" animBg="1"/>
      <p:bldP spid="4120" grpId="0" animBg="1"/>
      <p:bldP spid="4121" grpId="0" animBg="1"/>
      <p:bldP spid="30" grpId="0" animBg="1"/>
      <p:bldP spid="2" grpId="0"/>
      <p:bldP spid="31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8">
            <a:extLst>
              <a:ext uri="{FF2B5EF4-FFF2-40B4-BE49-F238E27FC236}">
                <a16:creationId xmlns:a16="http://schemas.microsoft.com/office/drawing/2014/main" id="{365FCE6E-73E5-4A73-B70C-5350F6A90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11" descr="Bell-04-june">
            <a:extLst>
              <a:ext uri="{FF2B5EF4-FFF2-40B4-BE49-F238E27FC236}">
                <a16:creationId xmlns:a16="http://schemas.microsoft.com/office/drawing/2014/main" id="{CCB67EA5-F4CA-4528-BDBA-6D81EAB776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1" descr="Bell-04-june">
            <a:extLst>
              <a:ext uri="{FF2B5EF4-FFF2-40B4-BE49-F238E27FC236}">
                <a16:creationId xmlns:a16="http://schemas.microsoft.com/office/drawing/2014/main" id="{AD6BC6B9-6879-414F-B6E3-667647026F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CF7E000-5CAF-49A8-92FC-DB39D2C03BB6}"/>
              </a:ext>
            </a:extLst>
          </p:cNvPr>
          <p:cNvSpPr/>
          <p:nvPr/>
        </p:nvSpPr>
        <p:spPr>
          <a:xfrm>
            <a:off x="2024063" y="1536700"/>
            <a:ext cx="17526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9702" name="TextBox 6">
            <a:extLst>
              <a:ext uri="{FF2B5EF4-FFF2-40B4-BE49-F238E27FC236}">
                <a16:creationId xmlns:a16="http://schemas.microsoft.com/office/drawing/2014/main" id="{7801ED8E-B8CE-4E23-8C03-539139BE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4" y="2209800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Chiều dài 10 cm, chiều rộng 5cm.</a:t>
            </a:r>
          </a:p>
        </p:txBody>
      </p:sp>
      <p:sp>
        <p:nvSpPr>
          <p:cNvPr id="29703" name="TextBox 7">
            <a:extLst>
              <a:ext uri="{FF2B5EF4-FFF2-40B4-BE49-F238E27FC236}">
                <a16:creationId xmlns:a16="http://schemas.microsoft.com/office/drawing/2014/main" id="{5F5E734A-400C-4D14-AC10-3042A579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4" y="1625600"/>
            <a:ext cx="544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69B5B8-AD63-49E6-B763-B9AAE276E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3271838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91B38359-6564-48A1-8D7F-4830A5C8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809876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066E5280-72E6-461B-B038-F906BEC8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89" y="3765551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C494596A-D502-4458-AC4A-C34F61DA35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00175" y="3729038"/>
            <a:ext cx="1277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7F4F22BA-1C66-4521-9DDD-055DC520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719638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E76835-FD85-4C39-A63B-FD2727668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3143250"/>
            <a:ext cx="1838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F46465-DF57-4BC3-ACA9-63CD4C2B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35400"/>
            <a:ext cx="5010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+ 5) x 2 = 30 (cm)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 cm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BB1E44-B160-4D1C-9CDF-B2C65F0FDB41}"/>
              </a:ext>
            </a:extLst>
          </p:cNvPr>
          <p:cNvCxnSpPr/>
          <p:nvPr/>
        </p:nvCxnSpPr>
        <p:spPr>
          <a:xfrm>
            <a:off x="4419600" y="2667001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D578E2-52CE-4817-9AC7-081805727943}"/>
              </a:ext>
            </a:extLst>
          </p:cNvPr>
          <p:cNvCxnSpPr/>
          <p:nvPr/>
        </p:nvCxnSpPr>
        <p:spPr>
          <a:xfrm>
            <a:off x="7391400" y="2667001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D6455BA-5A5B-4AC9-BDF4-963C655F03F9}"/>
              </a:ext>
            </a:extLst>
          </p:cNvPr>
          <p:cNvSpPr/>
          <p:nvPr/>
        </p:nvSpPr>
        <p:spPr>
          <a:xfrm>
            <a:off x="3946526" y="992189"/>
            <a:ext cx="48545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>
            <a:extLst>
              <a:ext uri="{FF2B5EF4-FFF2-40B4-BE49-F238E27FC236}">
                <a16:creationId xmlns:a16="http://schemas.microsoft.com/office/drawing/2014/main" id="{C16E3BE1-CF98-46BA-B968-EEBB2B7AA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11" descr="Bell-04-june">
            <a:extLst>
              <a:ext uri="{FF2B5EF4-FFF2-40B4-BE49-F238E27FC236}">
                <a16:creationId xmlns:a16="http://schemas.microsoft.com/office/drawing/2014/main" id="{3E9E7209-CE43-45A2-9ACD-82FD868BE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1" descr="Bell-04-june">
            <a:extLst>
              <a:ext uri="{FF2B5EF4-FFF2-40B4-BE49-F238E27FC236}">
                <a16:creationId xmlns:a16="http://schemas.microsoft.com/office/drawing/2014/main" id="{6CE36570-51C3-49F8-998A-EAFF17AB10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A223EA6-0AF9-43EA-B581-2236D28A5F1C}"/>
              </a:ext>
            </a:extLst>
          </p:cNvPr>
          <p:cNvSpPr/>
          <p:nvPr/>
        </p:nvSpPr>
        <p:spPr>
          <a:xfrm>
            <a:off x="2024063" y="1536700"/>
            <a:ext cx="17526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0726" name="TextBox 6">
            <a:extLst>
              <a:ext uri="{FF2B5EF4-FFF2-40B4-BE49-F238E27FC236}">
                <a16:creationId xmlns:a16="http://schemas.microsoft.com/office/drawing/2014/main" id="{513AE874-9C28-46B1-8F64-E8B2B711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2209800"/>
            <a:ext cx="6577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dài 2 dm, chiều rộng 13 cm.</a:t>
            </a:r>
          </a:p>
        </p:txBody>
      </p:sp>
      <p:sp>
        <p:nvSpPr>
          <p:cNvPr id="30727" name="TextBox 7">
            <a:extLst>
              <a:ext uri="{FF2B5EF4-FFF2-40B4-BE49-F238E27FC236}">
                <a16:creationId xmlns:a16="http://schemas.microsoft.com/office/drawing/2014/main" id="{10510C19-9EF8-422B-89CE-CFBBD6198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4" y="1625600"/>
            <a:ext cx="544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CE7C5-ADA0-4B02-84B5-96AA1D83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9" y="3271838"/>
            <a:ext cx="2439987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4E86ABD6-55D9-4EC4-9B7C-DC08CD292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9" y="2809876"/>
            <a:ext cx="1423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dm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3160AFA2-F7C4-4BC9-A8F3-3FB92FC1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6" y="3765551"/>
            <a:ext cx="1298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cm</a:t>
            </a: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EAAF31DF-957D-4675-9DA1-0F240A2FC9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8764" y="3729038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cm</a:t>
            </a:r>
          </a:p>
        </p:txBody>
      </p:sp>
      <p:sp>
        <p:nvSpPr>
          <p:cNvPr id="17" name="Text Box 34">
            <a:extLst>
              <a:ext uri="{FF2B5EF4-FFF2-40B4-BE49-F238E27FC236}">
                <a16:creationId xmlns:a16="http://schemas.microsoft.com/office/drawing/2014/main" id="{C1E8B358-17F1-4A99-B975-C11F0B05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989" y="4719638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865D11-A442-4385-BEB2-784BBA45C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1" y="3143250"/>
            <a:ext cx="1838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74B23-6BB7-473D-9C0B-699F03CD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35401"/>
            <a:ext cx="50101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dm = 20 cm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+ 13) x 2 = 66 (cm)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 cm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6640A-00C5-4796-9B60-67B0951604D4}"/>
              </a:ext>
            </a:extLst>
          </p:cNvPr>
          <p:cNvCxnSpPr/>
          <p:nvPr/>
        </p:nvCxnSpPr>
        <p:spPr>
          <a:xfrm>
            <a:off x="4343400" y="2703514"/>
            <a:ext cx="2590800" cy="15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CD69C0-E897-4594-B9E3-003829C4964D}"/>
              </a:ext>
            </a:extLst>
          </p:cNvPr>
          <p:cNvCxnSpPr/>
          <p:nvPr/>
        </p:nvCxnSpPr>
        <p:spPr>
          <a:xfrm>
            <a:off x="7177089" y="2682875"/>
            <a:ext cx="2955925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AB301-F23D-4C69-AA05-8876402A08CC}"/>
              </a:ext>
            </a:extLst>
          </p:cNvPr>
          <p:cNvSpPr/>
          <p:nvPr/>
        </p:nvSpPr>
        <p:spPr>
          <a:xfrm>
            <a:off x="4003676" y="1066801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8">
            <a:extLst>
              <a:ext uri="{FF2B5EF4-FFF2-40B4-BE49-F238E27FC236}">
                <a16:creationId xmlns:a16="http://schemas.microsoft.com/office/drawing/2014/main" id="{6792C509-8923-4384-A088-A3881C8C4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11" descr="Bell-04-june">
            <a:extLst>
              <a:ext uri="{FF2B5EF4-FFF2-40B4-BE49-F238E27FC236}">
                <a16:creationId xmlns:a16="http://schemas.microsoft.com/office/drawing/2014/main" id="{5A3C995A-6348-4705-A070-8F67B1DE46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 descr="Bell-04-june">
            <a:extLst>
              <a:ext uri="{FF2B5EF4-FFF2-40B4-BE49-F238E27FC236}">
                <a16:creationId xmlns:a16="http://schemas.microsoft.com/office/drawing/2014/main" id="{3D6B092C-9E5A-4E1D-8EA3-D88C1E93C5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358BE9A-101E-4262-8A4D-E2C72CF7B199}"/>
              </a:ext>
            </a:extLst>
          </p:cNvPr>
          <p:cNvSpPr/>
          <p:nvPr/>
        </p:nvSpPr>
        <p:spPr>
          <a:xfrm>
            <a:off x="1703388" y="1512888"/>
            <a:ext cx="1287462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739DE-BED6-4329-A95D-51A2BEB5E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463675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đất hình chữ nhật có chiều dài 35m, chiều rộng 20m. Tính chu vi mảnh đất đó.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0B37AD-EEE8-4BC4-A74A-4DE1305E5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3348038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072EC324-3E0D-4BE3-9BF3-F6AC61BD2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2886076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D4738AF-BEC9-4C7B-8006-5162D80D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814" y="3760788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11" name="Text Box 33">
            <a:extLst>
              <a:ext uri="{FF2B5EF4-FFF2-40B4-BE49-F238E27FC236}">
                <a16:creationId xmlns:a16="http://schemas.microsoft.com/office/drawing/2014/main" id="{B97751AF-8866-4D29-BF71-2B4A9EB1CE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1789" y="3783013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</a:p>
        </p:txBody>
      </p:sp>
      <p:sp>
        <p:nvSpPr>
          <p:cNvPr id="12" name="Text Box 34">
            <a:extLst>
              <a:ext uri="{FF2B5EF4-FFF2-40B4-BE49-F238E27FC236}">
                <a16:creationId xmlns:a16="http://schemas.microsoft.com/office/drawing/2014/main" id="{F065F356-24F2-44C9-9534-C642172B5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4795838"/>
            <a:ext cx="141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5747F5-3640-425B-85EB-F60282BD9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9" y="4340226"/>
            <a:ext cx="1470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B6D101-41B0-4C59-877F-21CA1BEC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9" y="2273300"/>
            <a:ext cx="1531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E357C9-2265-42F6-BC25-9D60589A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386139"/>
            <a:ext cx="2890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vi-V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       : .?.m.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C3632-C9E9-42A3-845E-4C5E10383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4864100"/>
            <a:ext cx="3732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mảnh đất đó là: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 + 20) x 2 = 110 (m)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Đáp số: 110 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078475-0415-4764-A14B-ECBCA29DB147}"/>
              </a:ext>
            </a:extLst>
          </p:cNvPr>
          <p:cNvCxnSpPr/>
          <p:nvPr/>
        </p:nvCxnSpPr>
        <p:spPr>
          <a:xfrm>
            <a:off x="3717925" y="1893888"/>
            <a:ext cx="3684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9C455F-26E9-4F91-8993-C9D1CB12FDA0}"/>
              </a:ext>
            </a:extLst>
          </p:cNvPr>
          <p:cNvCxnSpPr/>
          <p:nvPr/>
        </p:nvCxnSpPr>
        <p:spPr>
          <a:xfrm>
            <a:off x="8002588" y="1893888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77C64D-74AE-45E9-B9E0-5E97D3DF0D2C}"/>
              </a:ext>
            </a:extLst>
          </p:cNvPr>
          <p:cNvCxnSpPr/>
          <p:nvPr/>
        </p:nvCxnSpPr>
        <p:spPr>
          <a:xfrm>
            <a:off x="3068638" y="23622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237DF79-70F2-40BF-898C-785DF6506217}"/>
              </a:ext>
            </a:extLst>
          </p:cNvPr>
          <p:cNvSpPr/>
          <p:nvPr/>
        </p:nvSpPr>
        <p:spPr>
          <a:xfrm>
            <a:off x="3894138" y="866776"/>
            <a:ext cx="48561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3FE0A-D840-4FC1-88B9-E6EC80B1D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2913064"/>
            <a:ext cx="2957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 : 35 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A4725-8490-4FCB-B484-8F76CA89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3368675"/>
            <a:ext cx="3186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 : 20 m.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8">
            <a:extLst>
              <a:ext uri="{FF2B5EF4-FFF2-40B4-BE49-F238E27FC236}">
                <a16:creationId xmlns:a16="http://schemas.microsoft.com/office/drawing/2014/main" id="{E67EC039-2F45-4B8D-A9AF-EFC36227B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11" descr="Bell-04-june">
            <a:extLst>
              <a:ext uri="{FF2B5EF4-FFF2-40B4-BE49-F238E27FC236}">
                <a16:creationId xmlns:a16="http://schemas.microsoft.com/office/drawing/2014/main" id="{55001380-0554-4648-A10E-273331BFFA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 descr="Bell-04-june">
            <a:extLst>
              <a:ext uri="{FF2B5EF4-FFF2-40B4-BE49-F238E27FC236}">
                <a16:creationId xmlns:a16="http://schemas.microsoft.com/office/drawing/2014/main" id="{CC7293B7-DEA5-444F-A55B-550863DC7D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BFF0C5C-0603-45AA-8B22-BB53B240A952}"/>
              </a:ext>
            </a:extLst>
          </p:cNvPr>
          <p:cNvSpPr/>
          <p:nvPr/>
        </p:nvSpPr>
        <p:spPr>
          <a:xfrm>
            <a:off x="1741488" y="1258888"/>
            <a:ext cx="1287462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576A2-9183-482A-9E91-04A3CE70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1428751"/>
            <a:ext cx="693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vào chữ đặt trước câu trả lời đúng: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6C6EC4A-3A4D-440F-90DC-E7870F59E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300288"/>
            <a:ext cx="2286000" cy="990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25D1DEC7-0F78-47C6-BF39-CB54E0146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24088"/>
            <a:ext cx="1981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9BB2A5A0-9252-4EAF-90AB-3DD07CBEA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954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BE937DC2-BD60-43B2-B44C-39FD2AAE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71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CB8D6409-3E54-4924-A476-758C66810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14688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970801A-EC98-487A-95AC-52AAA8E80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14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FE67FBED-9FFE-4E8A-9D78-92460882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905001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59AD82-44B9-493B-B12B-B735D9743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9050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6C9C19F4-0D3D-4F88-A920-44C9DA59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367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4E376B6F-82CB-47FB-906A-91B6CC4B5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67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8E2D6670-6DBF-414E-953E-3B3EC35E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828801"/>
            <a:ext cx="114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cm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960B0A7E-3BC9-43AA-855F-34BCA661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09838"/>
            <a:ext cx="10477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cm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0391787E-84FB-4281-B900-EDFACBDBA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752601"/>
            <a:ext cx="1428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cm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70CCBB44-D9A3-4C21-ABFA-FFCF5616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452688"/>
            <a:ext cx="1143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cm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6187BFC3-D52D-4FA6-A2DF-0885E0EB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705226"/>
            <a:ext cx="7696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Chu vi hình chữ nhật ABCD lớn hơn chu vi hình chữ nhật MNPQ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D013D736-256F-4772-9AC7-E9EB0A1EB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633913"/>
            <a:ext cx="76962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Chu vi hình chữ nhật  bé hơn chu vi hình chữ nhật MNPQ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A7099A2C-E468-4910-9F5A-7AA280D93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46738"/>
            <a:ext cx="7391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hình chữ nhật ABCD bằng chu vi hình chữ nhật MNPQ</a:t>
            </a:r>
          </a:p>
        </p:txBody>
      </p:sp>
      <p:pic>
        <p:nvPicPr>
          <p:cNvPr id="25" name="Picture 27" descr="a_md_wht">
            <a:extLst>
              <a:ext uri="{FF2B5EF4-FFF2-40B4-BE49-F238E27FC236}">
                <a16:creationId xmlns:a16="http://schemas.microsoft.com/office/drawing/2014/main" id="{58937A0D-9214-4642-B2C0-80775A4E71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7429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 descr="b_md_wht">
            <a:extLst>
              <a:ext uri="{FF2B5EF4-FFF2-40B4-BE49-F238E27FC236}">
                <a16:creationId xmlns:a16="http://schemas.microsoft.com/office/drawing/2014/main" id="{12021F3A-DBB0-46A4-9A7C-7E9A6BA66B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57713"/>
            <a:ext cx="742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 descr="c_md_wht">
            <a:extLst>
              <a:ext uri="{FF2B5EF4-FFF2-40B4-BE49-F238E27FC236}">
                <a16:creationId xmlns:a16="http://schemas.microsoft.com/office/drawing/2014/main" id="{0B9DF1E8-ACB1-4903-BE39-749DEACC98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66675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39">
            <a:extLst>
              <a:ext uri="{FF2B5EF4-FFF2-40B4-BE49-F238E27FC236}">
                <a16:creationId xmlns:a16="http://schemas.microsoft.com/office/drawing/2014/main" id="{299F48EA-0B41-4856-86EC-6A03BB275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562600"/>
            <a:ext cx="762000" cy="762000"/>
          </a:xfrm>
          <a:prstGeom prst="ellips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AECE31-3DD7-4E3D-93A2-A828DA0E0250}"/>
              </a:ext>
            </a:extLst>
          </p:cNvPr>
          <p:cNvSpPr/>
          <p:nvPr/>
        </p:nvSpPr>
        <p:spPr>
          <a:xfrm>
            <a:off x="3914776" y="815976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6975F2F1-31E8-4B21-AF04-6DA91A1EE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963614"/>
            <a:ext cx="5943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làm như thế nào?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BDB97-3353-4B8C-8D3E-47D3566A7FB2}"/>
              </a:ext>
            </a:extLst>
          </p:cNvPr>
          <p:cNvSpPr/>
          <p:nvPr/>
        </p:nvSpPr>
        <p:spPr>
          <a:xfrm>
            <a:off x="3024188" y="1944688"/>
            <a:ext cx="7186612" cy="1384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8EEF0-F9FD-4A93-B9A8-466E50AE7A16}"/>
              </a:ext>
            </a:extLst>
          </p:cNvPr>
          <p:cNvSpPr/>
          <p:nvPr/>
        </p:nvSpPr>
        <p:spPr>
          <a:xfrm>
            <a:off x="3024188" y="3560764"/>
            <a:ext cx="7186612" cy="955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A69C27-7F94-4633-BDB3-462A9809A844}"/>
              </a:ext>
            </a:extLst>
          </p:cNvPr>
          <p:cNvSpPr/>
          <p:nvPr/>
        </p:nvSpPr>
        <p:spPr>
          <a:xfrm>
            <a:off x="3024188" y="4857750"/>
            <a:ext cx="7186612" cy="954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33798" name="Picture 2">
            <a:extLst>
              <a:ext uri="{FF2B5EF4-FFF2-40B4-BE49-F238E27FC236}">
                <a16:creationId xmlns:a16="http://schemas.microsoft.com/office/drawing/2014/main" id="{82D1AA79-5656-446F-8969-01C5C7D73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66675"/>
            <a:ext cx="1652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9" name="Rectangle 5">
            <a:extLst>
              <a:ext uri="{FF2B5EF4-FFF2-40B4-BE49-F238E27FC236}">
                <a16:creationId xmlns:a16="http://schemas.microsoft.com/office/drawing/2014/main" id="{402F3099-72A1-47D2-B641-B2FCA3F2E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290514"/>
            <a:ext cx="4035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alt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620E915-B028-4E28-B555-4136288380CA}"/>
              </a:ext>
            </a:extLst>
          </p:cNvPr>
          <p:cNvSpPr/>
          <p:nvPr/>
        </p:nvSpPr>
        <p:spPr>
          <a:xfrm>
            <a:off x="1981200" y="22860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E722EA-AC4A-46DD-8384-C40DBABAEFBD}"/>
              </a:ext>
            </a:extLst>
          </p:cNvPr>
          <p:cNvSpPr/>
          <p:nvPr/>
        </p:nvSpPr>
        <p:spPr>
          <a:xfrm>
            <a:off x="1981200" y="3648075"/>
            <a:ext cx="622300" cy="781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1C6CF7-7334-4D4A-9C2F-17D85F02DC08}"/>
              </a:ext>
            </a:extLst>
          </p:cNvPr>
          <p:cNvSpPr/>
          <p:nvPr/>
        </p:nvSpPr>
        <p:spPr>
          <a:xfrm>
            <a:off x="1981200" y="4945063"/>
            <a:ext cx="622300" cy="781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00424FA5-7248-462C-9F72-9ACC1FAEA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90600"/>
            <a:ext cx="7073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hồ bơi hình chữ nhật dài 15 m, rộng 10 m?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A76BF98-8BCD-4922-AA60-DA450DB2C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457201"/>
            <a:ext cx="4518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EBE0CCD7-A438-4E01-A997-10844AD3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6850"/>
            <a:ext cx="1652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3">
            <a:extLst>
              <a:ext uri="{FF2B5EF4-FFF2-40B4-BE49-F238E27FC236}">
                <a16:creationId xmlns:a16="http://schemas.microsoft.com/office/drawing/2014/main" id="{B5835294-E703-446D-941D-986620AE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196850"/>
            <a:ext cx="1652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55C5D-001E-4410-A8E2-B2D7E1C2D67C}"/>
              </a:ext>
            </a:extLst>
          </p:cNvPr>
          <p:cNvSpPr txBox="1"/>
          <p:nvPr/>
        </p:nvSpPr>
        <p:spPr>
          <a:xfrm>
            <a:off x="4191000" y="2554288"/>
            <a:ext cx="12954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01179-FE12-4558-B6EB-7246FA87DC62}"/>
              </a:ext>
            </a:extLst>
          </p:cNvPr>
          <p:cNvSpPr txBox="1"/>
          <p:nvPr/>
        </p:nvSpPr>
        <p:spPr>
          <a:xfrm>
            <a:off x="4191000" y="3276601"/>
            <a:ext cx="12954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86673A-52D0-4328-BAD6-9CBC3A7DB7AF}"/>
              </a:ext>
            </a:extLst>
          </p:cNvPr>
          <p:cNvSpPr txBox="1"/>
          <p:nvPr/>
        </p:nvSpPr>
        <p:spPr>
          <a:xfrm>
            <a:off x="4191000" y="4114801"/>
            <a:ext cx="129540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35 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16749E-6238-45AD-A63F-10EAA5FDA1A9}"/>
              </a:ext>
            </a:extLst>
          </p:cNvPr>
          <p:cNvSpPr/>
          <p:nvPr/>
        </p:nvSpPr>
        <p:spPr>
          <a:xfrm>
            <a:off x="3352800" y="2478088"/>
            <a:ext cx="685800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162F6F-EFA6-4AB0-897E-2D18EB85ECBA}"/>
              </a:ext>
            </a:extLst>
          </p:cNvPr>
          <p:cNvSpPr/>
          <p:nvPr/>
        </p:nvSpPr>
        <p:spPr>
          <a:xfrm>
            <a:off x="3352800" y="3306763"/>
            <a:ext cx="685800" cy="722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76E59-9A42-4BDC-BD67-A4BB5FCBCB8C}"/>
              </a:ext>
            </a:extLst>
          </p:cNvPr>
          <p:cNvSpPr/>
          <p:nvPr/>
        </p:nvSpPr>
        <p:spPr>
          <a:xfrm>
            <a:off x="3352800" y="4114801"/>
            <a:ext cx="685800" cy="7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FB927FC1-1C80-4EF4-89DC-75771F7A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7664" y="457201"/>
            <a:ext cx="4516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alt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131145A-7F66-4A07-B5DF-D0ABE013A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1430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 chiều dài 50 cm, chiều rộng 4 dm?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D4C81-5E0A-4DD0-827F-D6D89BBB8EC5}"/>
              </a:ext>
            </a:extLst>
          </p:cNvPr>
          <p:cNvSpPr/>
          <p:nvPr/>
        </p:nvSpPr>
        <p:spPr>
          <a:xfrm>
            <a:off x="4122738" y="2774951"/>
            <a:ext cx="40830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dirty="0">
                <a:ln w="9525">
                  <a:noFill/>
                  <a:prstDash val="solid"/>
                </a:ln>
                <a:solidFill>
                  <a:srgbClr val="865640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(5 + 4)  x  2 = 18 </a:t>
            </a:r>
            <a:r>
              <a:rPr lang="en-US" altLang="vi-VN" sz="3600" b="1" dirty="0" err="1">
                <a:ln w="9525">
                  <a:noFill/>
                  <a:prstDash val="solid"/>
                </a:ln>
                <a:solidFill>
                  <a:srgbClr val="865640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dm</a:t>
            </a:r>
            <a:endParaRPr lang="en-US" altLang="vi-VN" sz="3600" b="1" dirty="0">
              <a:ln w="9525">
                <a:noFill/>
                <a:prstDash val="solid"/>
              </a:ln>
              <a:solidFill>
                <a:srgbClr val="865640">
                  <a:lumMod val="50000"/>
                </a:srgbClr>
              </a:solidFill>
              <a:effectLst>
                <a:outerShdw blurRad="12700" dist="38100" dir="2700000" algn="tl" rotWithShape="0">
                  <a:srgbClr val="C2BC80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87E84-D081-44BF-A388-8B24D7F476A1}"/>
              </a:ext>
            </a:extLst>
          </p:cNvPr>
          <p:cNvSpPr/>
          <p:nvPr/>
        </p:nvSpPr>
        <p:spPr>
          <a:xfrm>
            <a:off x="4175125" y="3824288"/>
            <a:ext cx="27686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dirty="0">
                <a:ln w="9525">
                  <a:noFill/>
                  <a:prstDash val="solid"/>
                </a:ln>
                <a:solidFill>
                  <a:srgbClr val="865640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x 4 = 20 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4206E-224A-4DBB-83EA-DEBF56264913}"/>
              </a:ext>
            </a:extLst>
          </p:cNvPr>
          <p:cNvSpPr/>
          <p:nvPr/>
        </p:nvSpPr>
        <p:spPr>
          <a:xfrm>
            <a:off x="4175125" y="4800601"/>
            <a:ext cx="41465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1" dirty="0">
                <a:ln w="9525">
                  <a:noFill/>
                  <a:prstDash val="solid"/>
                </a:ln>
                <a:solidFill>
                  <a:srgbClr val="865640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(5 + 4)  x  2 = 18 cm</a:t>
            </a:r>
          </a:p>
        </p:txBody>
      </p:sp>
      <p:pic>
        <p:nvPicPr>
          <p:cNvPr id="35847" name="Picture 2">
            <a:extLst>
              <a:ext uri="{FF2B5EF4-FFF2-40B4-BE49-F238E27FC236}">
                <a16:creationId xmlns:a16="http://schemas.microsoft.com/office/drawing/2014/main" id="{88B52F31-6F1A-4D16-801E-3A73F90F5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2" y="-152400"/>
            <a:ext cx="1652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3">
            <a:extLst>
              <a:ext uri="{FF2B5EF4-FFF2-40B4-BE49-F238E27FC236}">
                <a16:creationId xmlns:a16="http://schemas.microsoft.com/office/drawing/2014/main" id="{F51A4AFD-8850-433F-ADD6-D6F8970D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214" y="-152400"/>
            <a:ext cx="16525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4486EC-4607-49B1-AE9C-6B441229A9BD}"/>
              </a:ext>
            </a:extLst>
          </p:cNvPr>
          <p:cNvSpPr/>
          <p:nvPr/>
        </p:nvSpPr>
        <p:spPr>
          <a:xfrm>
            <a:off x="3149600" y="2616201"/>
            <a:ext cx="660400" cy="804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E0B652-84D7-40C7-A055-D424150B81B4}"/>
              </a:ext>
            </a:extLst>
          </p:cNvPr>
          <p:cNvSpPr/>
          <p:nvPr/>
        </p:nvSpPr>
        <p:spPr>
          <a:xfrm>
            <a:off x="3149600" y="3802063"/>
            <a:ext cx="660400" cy="806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037C6B-E324-4912-BC54-BCB188E0E204}"/>
              </a:ext>
            </a:extLst>
          </p:cNvPr>
          <p:cNvSpPr/>
          <p:nvPr/>
        </p:nvSpPr>
        <p:spPr>
          <a:xfrm>
            <a:off x="3149600" y="4770438"/>
            <a:ext cx="660400" cy="806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9C818C-543A-4617-AB76-16C213D7C5F0}"/>
              </a:ext>
            </a:extLst>
          </p:cNvPr>
          <p:cNvSpPr/>
          <p:nvPr/>
        </p:nvSpPr>
        <p:spPr>
          <a:xfrm>
            <a:off x="3987801" y="868364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F6A027-AAC6-4960-8D19-EEB3D5A0062B}"/>
              </a:ext>
            </a:extLst>
          </p:cNvPr>
          <p:cNvSpPr txBox="1"/>
          <p:nvPr/>
        </p:nvSpPr>
        <p:spPr>
          <a:xfrm>
            <a:off x="1828801" y="2726949"/>
            <a:ext cx="872218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Nhắc lại quy tắc tính chu vi hình chữ nhật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C98FE-22B1-49E8-9200-D755A880B24E}"/>
              </a:ext>
            </a:extLst>
          </p:cNvPr>
          <p:cNvSpPr txBox="1"/>
          <p:nvPr/>
        </p:nvSpPr>
        <p:spPr>
          <a:xfrm>
            <a:off x="4408488" y="3782329"/>
            <a:ext cx="3886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360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Nhận xét tiết học</a:t>
            </a:r>
          </a:p>
        </p:txBody>
      </p:sp>
      <p:sp>
        <p:nvSpPr>
          <p:cNvPr id="36873" name="TextBox 3">
            <a:extLst>
              <a:ext uri="{FF2B5EF4-FFF2-40B4-BE49-F238E27FC236}">
                <a16:creationId xmlns:a16="http://schemas.microsoft.com/office/drawing/2014/main" id="{8EB6B50D-4170-4DC2-8F2D-6F7F0829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9" y="1793875"/>
            <a:ext cx="3189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G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>
            <a:extLst>
              <a:ext uri="{FF2B5EF4-FFF2-40B4-BE49-F238E27FC236}">
                <a16:creationId xmlns:a16="http://schemas.microsoft.com/office/drawing/2014/main" id="{9ED57E82-EE8A-4A27-A379-0208752F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7175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WordArt 12">
            <a:extLst>
              <a:ext uri="{FF2B5EF4-FFF2-40B4-BE49-F238E27FC236}">
                <a16:creationId xmlns:a16="http://schemas.microsoft.com/office/drawing/2014/main" id="{9B6489C4-2844-4A28-ACE0-29EBCA9A1D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EB9FB089-F6AB-4A43-B52B-50800D6CE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3276601"/>
            <a:ext cx="91440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quy tắc tính chu vi hình chữ nhật.</a:t>
            </a:r>
          </a:p>
          <a:p>
            <a:pPr lvl="1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sau học bài: Chu vi hình vuông</a:t>
            </a:r>
          </a:p>
        </p:txBody>
      </p:sp>
      <p:sp>
        <p:nvSpPr>
          <p:cNvPr id="5" name="WordArt 7">
            <a:extLst>
              <a:ext uri="{FF2B5EF4-FFF2-40B4-BE49-F238E27FC236}">
                <a16:creationId xmlns:a16="http://schemas.microsoft.com/office/drawing/2014/main" id="{7CAFEB75-8FCC-44A7-84C4-579FF6C290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207963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v2485867">
            <a:extLst>
              <a:ext uri="{FF2B5EF4-FFF2-40B4-BE49-F238E27FC236}">
                <a16:creationId xmlns:a16="http://schemas.microsoft.com/office/drawing/2014/main" id="{03AE52C2-EC46-4E0B-AFCE-8236D8FF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5">
            <a:extLst>
              <a:ext uri="{FF2B5EF4-FFF2-40B4-BE49-F238E27FC236}">
                <a16:creationId xmlns:a16="http://schemas.microsoft.com/office/drawing/2014/main" id="{E425D3F1-ED2B-4AE3-B9CA-71E6530A5D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124200"/>
            <a:ext cx="792480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BottomLeft"/>
              <a:lightRig rig="legacyHarsh3" dir="t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F891E6B0-76B5-4C38-AD9A-491BB5AA4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7660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học đến đây là kết thúc </a:t>
            </a:r>
          </a:p>
        </p:txBody>
      </p:sp>
      <p:pic>
        <p:nvPicPr>
          <p:cNvPr id="38917" name="Picture 7" descr="0036">
            <a:hlinkClick r:id="rId4" action="ppaction://hlinksldjump"/>
            <a:extLst>
              <a:ext uri="{FF2B5EF4-FFF2-40B4-BE49-F238E27FC236}">
                <a16:creationId xmlns:a16="http://schemas.microsoft.com/office/drawing/2014/main" id="{E95E0F9A-7613-4F12-B8F9-26A9ED85E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762626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LuckyTwice-Audition-Nhac8com.mp3">
            <a:hlinkClick r:id="" action="ppaction://media"/>
            <a:extLst>
              <a:ext uri="{FF2B5EF4-FFF2-40B4-BE49-F238E27FC236}">
                <a16:creationId xmlns:a16="http://schemas.microsoft.com/office/drawing/2014/main" id="{2088FAFD-C030-4B25-9430-9EA17990B87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7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4747" fill="hold"/>
                                        <p:tgtEl>
                                          <p:spTgt spid="21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2"/>
                </p:tgtEl>
              </p:cMediaNode>
            </p:audio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0B74E94F-A593-4C15-9A02-9DDE6A92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294005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là hình như thế nào ?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CEEA9538-9879-493C-982D-976F211E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1" y="4038600"/>
            <a:ext cx="8818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Hình có 2 cạnh dài bằng nhau, 2 cạnh ngắn bằng nhau và có 4 góc đều là góc vuông.</a:t>
            </a:r>
          </a:p>
        </p:txBody>
      </p:sp>
      <p:pic>
        <p:nvPicPr>
          <p:cNvPr id="7178" name="Picture 10" descr="Tweety[1]">
            <a:extLst>
              <a:ext uri="{FF2B5EF4-FFF2-40B4-BE49-F238E27FC236}">
                <a16:creationId xmlns:a16="http://schemas.microsoft.com/office/drawing/2014/main" id="{DEEA4076-40E1-4E98-9BD8-B382DDB5BF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286001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 descr="0036">
            <a:hlinkClick r:id="rId4" action="ppaction://hlinksldjump"/>
            <a:extLst>
              <a:ext uri="{FF2B5EF4-FFF2-40B4-BE49-F238E27FC236}">
                <a16:creationId xmlns:a16="http://schemas.microsoft.com/office/drawing/2014/main" id="{D9DADA3C-BA59-4C66-9E8B-61F0C0611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562601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14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D0CD25A-DA92-45AB-BBC3-850162F52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0" y="5815014"/>
            <a:ext cx="1042988" cy="1042987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6">
            <a:extLst>
              <a:ext uri="{FF2B5EF4-FFF2-40B4-BE49-F238E27FC236}">
                <a16:creationId xmlns:a16="http://schemas.microsoft.com/office/drawing/2014/main" id="{DA5A02BD-EC05-4332-AF2B-248ADDDB3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9" y="1389063"/>
            <a:ext cx="3709987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F8FE2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altLang="en-US" sz="400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altLang="en-US" sz="1050" b="1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>
            <a:extLst>
              <a:ext uri="{FF2B5EF4-FFF2-40B4-BE49-F238E27FC236}">
                <a16:creationId xmlns:a16="http://schemas.microsoft.com/office/drawing/2014/main" id="{18F0CA39-85A2-4938-AC1A-9186A377C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2146301"/>
            <a:ext cx="7005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chu vi các h</a:t>
            </a:r>
            <a:r>
              <a:rPr lang="vi-VN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2D08E323-9A2F-4313-A093-2C8F3E1C62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0500" y="315436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8" name="Line 6">
            <a:extLst>
              <a:ext uri="{FF2B5EF4-FFF2-40B4-BE49-F238E27FC236}">
                <a16:creationId xmlns:a16="http://schemas.microsoft.com/office/drawing/2014/main" id="{6A819C00-DD79-47D1-A661-56BE4A157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2725" y="3173413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99" name="Line 7">
            <a:extLst>
              <a:ext uri="{FF2B5EF4-FFF2-40B4-BE49-F238E27FC236}">
                <a16:creationId xmlns:a16="http://schemas.microsoft.com/office/drawing/2014/main" id="{B309DCDA-B146-4276-949A-178D63F49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5500" y="314642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00" name="Line 8">
            <a:extLst>
              <a:ext uri="{FF2B5EF4-FFF2-40B4-BE49-F238E27FC236}">
                <a16:creationId xmlns:a16="http://schemas.microsoft.com/office/drawing/2014/main" id="{8B0C36FF-0A84-4971-B843-F8FD41A7F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1" y="4302125"/>
            <a:ext cx="3122613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81A13249-EBE7-48D1-BF8E-50732E9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28130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dm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0AA06E7A-B082-464E-A434-D1D7FDA1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1" y="3522664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dm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791D2A6F-AFBB-40F0-B4AD-B86525B8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813" y="352742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dm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E12A3D13-6470-4862-A6CC-C659420D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dm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7BBD467C-BFF7-4F42-AFE0-CE1DD23B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6951" y="2951164"/>
            <a:ext cx="315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06B596E2-5A73-4C16-885F-610FB74E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2935289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53D40963-D10C-4135-8B55-F83B62B4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4114800"/>
            <a:ext cx="474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4168C223-2980-41A4-87DA-614FD697F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1306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2AD1171E-17B0-4E92-B6A7-D06C9701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47609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tính chu vi của hình Tứ giác MNPQ</a:t>
            </a:r>
          </a:p>
        </p:txBody>
      </p:sp>
      <p:pic>
        <p:nvPicPr>
          <p:cNvPr id="8210" name="Picture 18" descr="0034-1">
            <a:extLst>
              <a:ext uri="{FF2B5EF4-FFF2-40B4-BE49-F238E27FC236}">
                <a16:creationId xmlns:a16="http://schemas.microsoft.com/office/drawing/2014/main" id="{6EE1A1C6-551C-48A4-8CB8-C13CAE4D15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4529139"/>
            <a:ext cx="6143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 descr="8">
            <a:extLst>
              <a:ext uri="{FF2B5EF4-FFF2-40B4-BE49-F238E27FC236}">
                <a16:creationId xmlns:a16="http://schemas.microsoft.com/office/drawing/2014/main" id="{921F1728-3759-4EC8-A122-EE4DDF5A8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4689475"/>
            <a:ext cx="952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 descr="spinball">
            <a:extLst>
              <a:ext uri="{FF2B5EF4-FFF2-40B4-BE49-F238E27FC236}">
                <a16:creationId xmlns:a16="http://schemas.microsoft.com/office/drawing/2014/main" id="{4E7CF30A-3B77-4682-B187-704A56F763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1" y="2287588"/>
            <a:ext cx="54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824E2AE-1F14-4D4C-AE8A-9682BAC5BE1E}"/>
              </a:ext>
            </a:extLst>
          </p:cNvPr>
          <p:cNvSpPr/>
          <p:nvPr/>
        </p:nvSpPr>
        <p:spPr>
          <a:xfrm>
            <a:off x="3895726" y="1308101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  <p:bldP spid="8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0E8963-6AD7-49E5-8610-A41038D11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3557589"/>
            <a:ext cx="3581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vi-VN" sz="4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44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E5987-550E-44CD-92ED-CF46107A6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400550"/>
            <a:ext cx="73596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của hình tứ giác MNPQ là: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AB3F0-608B-48FA-8CED-1FB741704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1" y="5005389"/>
            <a:ext cx="7212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+ 4 + 5 = 14 (dm)</a:t>
            </a:r>
            <a:endParaRPr lang="en-US" altLang="vi-VN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AFA1F-2A5D-42AE-B974-A98B07A4A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50" y="5664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vi-VN" sz="32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vi-VN" altLang="vi-V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14 dm</a:t>
            </a:r>
            <a:endParaRPr lang="en-US" altLang="vi-VN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8" descr="7EBE294D6094432994177346AC4BCD17">
            <a:extLst>
              <a:ext uri="{FF2B5EF4-FFF2-40B4-BE49-F238E27FC236}">
                <a16:creationId xmlns:a16="http://schemas.microsoft.com/office/drawing/2014/main" id="{CBFD0746-4B31-49FD-B673-AF53CC4D8B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971925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 descr="7EBE294D6094432994177346AC4BCD17">
            <a:extLst>
              <a:ext uri="{FF2B5EF4-FFF2-40B4-BE49-F238E27FC236}">
                <a16:creationId xmlns:a16="http://schemas.microsoft.com/office/drawing/2014/main" id="{3DB04FAE-AF6D-4FA3-846E-1D007F76DA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124325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7EBE294D6094432994177346AC4BCD17">
            <a:extLst>
              <a:ext uri="{FF2B5EF4-FFF2-40B4-BE49-F238E27FC236}">
                <a16:creationId xmlns:a16="http://schemas.microsoft.com/office/drawing/2014/main" id="{28062C36-3693-48CB-887D-4548FAE4D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264025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5" descr="7EBE294D6094432994177346AC4BCD17">
            <a:extLst>
              <a:ext uri="{FF2B5EF4-FFF2-40B4-BE49-F238E27FC236}">
                <a16:creationId xmlns:a16="http://schemas.microsoft.com/office/drawing/2014/main" id="{9722724D-C744-449B-AC29-7DD5B59046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-38100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6" descr="7EBE294D6094432994177346AC4BCD17">
            <a:extLst>
              <a:ext uri="{FF2B5EF4-FFF2-40B4-BE49-F238E27FC236}">
                <a16:creationId xmlns:a16="http://schemas.microsoft.com/office/drawing/2014/main" id="{86EC5488-B098-4C4D-A17B-8820AD9AED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25" y="3971925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7" descr="7EBE294D6094432994177346AC4BCD17">
            <a:extLst>
              <a:ext uri="{FF2B5EF4-FFF2-40B4-BE49-F238E27FC236}">
                <a16:creationId xmlns:a16="http://schemas.microsoft.com/office/drawing/2014/main" id="{BDA38253-8706-4F42-9BFC-54C04A36B3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-38100"/>
            <a:ext cx="137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9" descr="0036">
            <a:hlinkClick r:id="rId3" action="ppaction://hlinksldjump"/>
            <a:extLst>
              <a:ext uri="{FF2B5EF4-FFF2-40B4-BE49-F238E27FC236}">
                <a16:creationId xmlns:a16="http://schemas.microsoft.com/office/drawing/2014/main" id="{34D96C5E-E4C8-442C-94B8-AB238E1900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5489576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1DA47ED-040A-480A-86FD-8F8892DF20FD}"/>
              </a:ext>
            </a:extLst>
          </p:cNvPr>
          <p:cNvSpPr/>
          <p:nvPr/>
        </p:nvSpPr>
        <p:spPr>
          <a:xfrm>
            <a:off x="3886201" y="1268414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6" name="Line 5">
            <a:extLst>
              <a:ext uri="{FF2B5EF4-FFF2-40B4-BE49-F238E27FC236}">
                <a16:creationId xmlns:a16="http://schemas.microsoft.com/office/drawing/2014/main" id="{C290B0A3-AA02-4311-B0E3-1EBD8ECB5C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288" y="22463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Line 6">
            <a:extLst>
              <a:ext uri="{FF2B5EF4-FFF2-40B4-BE49-F238E27FC236}">
                <a16:creationId xmlns:a16="http://schemas.microsoft.com/office/drawing/2014/main" id="{8453F728-9119-4F0E-AADE-F1B48043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6513" y="2265363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68" name="Line 7">
            <a:extLst>
              <a:ext uri="{FF2B5EF4-FFF2-40B4-BE49-F238E27FC236}">
                <a16:creationId xmlns:a16="http://schemas.microsoft.com/office/drawing/2014/main" id="{E3F1BCFD-DF8C-4F29-8CCA-02E427C64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9288" y="2238375"/>
            <a:ext cx="1219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id="{FBD66983-75A9-4E3A-9B13-D12443BBA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288" y="3394075"/>
            <a:ext cx="3122612" cy="69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FFFF00"/>
                </a:solidFill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0" name="Text Box 9">
            <a:extLst>
              <a:ext uri="{FF2B5EF4-FFF2-40B4-BE49-F238E27FC236}">
                <a16:creationId xmlns:a16="http://schemas.microsoft.com/office/drawing/2014/main" id="{C41015AF-61A4-48C2-B05C-B3C08D27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938" y="1905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dm</a:t>
            </a:r>
          </a:p>
        </p:txBody>
      </p:sp>
      <p:sp>
        <p:nvSpPr>
          <p:cNvPr id="23571" name="Text Box 10">
            <a:extLst>
              <a:ext uri="{FF2B5EF4-FFF2-40B4-BE49-F238E27FC236}">
                <a16:creationId xmlns:a16="http://schemas.microsoft.com/office/drawing/2014/main" id="{5B0F9485-57F7-47F2-B65F-1A7CEFF19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2614614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dm</a:t>
            </a:r>
          </a:p>
        </p:txBody>
      </p:sp>
      <p:sp>
        <p:nvSpPr>
          <p:cNvPr id="23572" name="Text Box 11">
            <a:extLst>
              <a:ext uri="{FF2B5EF4-FFF2-40B4-BE49-F238E27FC236}">
                <a16:creationId xmlns:a16="http://schemas.microsoft.com/office/drawing/2014/main" id="{7A8096D2-86C7-4F69-BB5A-EAD1D7E7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61937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dm</a:t>
            </a:r>
          </a:p>
        </p:txBody>
      </p:sp>
      <p:sp>
        <p:nvSpPr>
          <p:cNvPr id="23573" name="Text Box 12">
            <a:extLst>
              <a:ext uri="{FF2B5EF4-FFF2-40B4-BE49-F238E27FC236}">
                <a16:creationId xmlns:a16="http://schemas.microsoft.com/office/drawing/2014/main" id="{2E31AF7F-BD7C-4A7C-884B-9871FB0A4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343535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dm</a:t>
            </a:r>
          </a:p>
        </p:txBody>
      </p:sp>
      <p:sp>
        <p:nvSpPr>
          <p:cNvPr id="23574" name="Text Box 13">
            <a:extLst>
              <a:ext uri="{FF2B5EF4-FFF2-40B4-BE49-F238E27FC236}">
                <a16:creationId xmlns:a16="http://schemas.microsoft.com/office/drawing/2014/main" id="{B117F297-332C-4FBF-8EE6-53F47E74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1905000"/>
            <a:ext cx="315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3575" name="Text Box 14">
            <a:extLst>
              <a:ext uri="{FF2B5EF4-FFF2-40B4-BE49-F238E27FC236}">
                <a16:creationId xmlns:a16="http://schemas.microsoft.com/office/drawing/2014/main" id="{0D08EEB3-7BD8-4353-B4A5-454B35C3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2027239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3576" name="Text Box 15">
            <a:extLst>
              <a:ext uri="{FF2B5EF4-FFF2-40B4-BE49-F238E27FC236}">
                <a16:creationId xmlns:a16="http://schemas.microsoft.com/office/drawing/2014/main" id="{CA530EF5-F99E-4BCD-A30E-C0D8FF7BE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6" y="3206750"/>
            <a:ext cx="47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3577" name="Text Box 16">
            <a:extLst>
              <a:ext uri="{FF2B5EF4-FFF2-40B4-BE49-F238E27FC236}">
                <a16:creationId xmlns:a16="http://schemas.microsoft.com/office/drawing/2014/main" id="{EA984D75-E87E-48E9-87DC-9084D0AB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988" y="32226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0034-1">
            <a:extLst>
              <a:ext uri="{FF2B5EF4-FFF2-40B4-BE49-F238E27FC236}">
                <a16:creationId xmlns:a16="http://schemas.microsoft.com/office/drawing/2014/main" id="{0E0325E3-D0BB-4743-8EBB-25F232D60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3819525"/>
            <a:ext cx="496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19">
            <a:extLst>
              <a:ext uri="{FF2B5EF4-FFF2-40B4-BE49-F238E27FC236}">
                <a16:creationId xmlns:a16="http://schemas.microsoft.com/office/drawing/2014/main" id="{7DDA7148-D57B-4F27-A6A5-32F1899B83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783139"/>
            <a:ext cx="1066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WordArt 12">
            <a:extLst>
              <a:ext uri="{FF2B5EF4-FFF2-40B4-BE49-F238E27FC236}">
                <a16:creationId xmlns:a16="http://schemas.microsoft.com/office/drawing/2014/main" id="{6B91B663-9608-42D4-9C6A-B6B621B5B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57500" y="2179639"/>
            <a:ext cx="6286500" cy="11699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2222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E6B9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449E5C-267F-430E-AF9B-71133819BBB9}"/>
              </a:ext>
            </a:extLst>
          </p:cNvPr>
          <p:cNvSpPr/>
          <p:nvPr/>
        </p:nvSpPr>
        <p:spPr>
          <a:xfrm>
            <a:off x="3886201" y="1268414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A6E45A38-E9A7-409B-B2BD-C4E87CD13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70288"/>
            <a:ext cx="6172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muốn tính chu vi của một hình ta làm thế nào ? </a:t>
            </a:r>
          </a:p>
        </p:txBody>
      </p:sp>
      <p:pic>
        <p:nvPicPr>
          <p:cNvPr id="14" name="Picture 25" descr="spinball">
            <a:extLst>
              <a:ext uri="{FF2B5EF4-FFF2-40B4-BE49-F238E27FC236}">
                <a16:creationId xmlns:a16="http://schemas.microsoft.com/office/drawing/2014/main" id="{34B9896B-4422-4757-88E1-B6EDBA65BF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2576" y="3703638"/>
            <a:ext cx="866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A6607256-B0DC-4797-99B0-4E708605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4702175"/>
            <a:ext cx="7620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một hình ta tính tổng độ dài các cạnh của hình đó.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60AE8433-5411-48C6-8658-08B064E3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2571751"/>
            <a:ext cx="3459162" cy="18764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A632E9C-DF7D-4A94-9C32-B1F6E4C3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2062163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A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C2781548-F395-4E6E-9A7E-DCDEE8989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21082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B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79BBC8B3-565E-4F23-9614-116D4A94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1" y="4084638"/>
            <a:ext cx="49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C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648112FF-CB22-4663-93AD-16E88B90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052888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D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4CFB6675-C6D1-409C-A58A-654834145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9" y="1987550"/>
            <a:ext cx="142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FF0000"/>
                </a:solidFill>
                <a:latin typeface="Calibri Light"/>
                <a:cs typeface="Times New Roman" pitchFamily="18" charset="0"/>
              </a:rPr>
              <a:t>4 cm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218A5020-386A-4994-8CCD-1C5CAF5F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0226" y="2768600"/>
            <a:ext cx="1298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FF0000"/>
                </a:solidFill>
                <a:latin typeface="Calibri Light"/>
                <a:cs typeface="Times New Roman" pitchFamily="18" charset="0"/>
              </a:rPr>
              <a:t>3 cm</a:t>
            </a:r>
          </a:p>
        </p:txBody>
      </p:sp>
      <p:sp>
        <p:nvSpPr>
          <p:cNvPr id="15" name="Text Box 33">
            <a:extLst>
              <a:ext uri="{FF2B5EF4-FFF2-40B4-BE49-F238E27FC236}">
                <a16:creationId xmlns:a16="http://schemas.microsoft.com/office/drawing/2014/main" id="{8FC57444-043D-406B-BBAD-EAF5CDDD526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678239" y="2692400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FF0000"/>
                </a:solidFill>
                <a:latin typeface="Calibri Light"/>
                <a:cs typeface="Times New Roman" pitchFamily="18" charset="0"/>
              </a:rPr>
              <a:t>3 cm</a:t>
            </a: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418B1AEA-903F-4F76-99D3-80B50853D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397375"/>
            <a:ext cx="141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200" b="1">
                <a:solidFill>
                  <a:srgbClr val="FF0000"/>
                </a:solidFill>
                <a:latin typeface="Calibri Light"/>
                <a:cs typeface="Times New Roman" pitchFamily="18" charset="0"/>
              </a:rPr>
              <a:t>4 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06FADE-44F1-4517-A12E-9C221175E2E6}"/>
              </a:ext>
            </a:extLst>
          </p:cNvPr>
          <p:cNvSpPr/>
          <p:nvPr/>
        </p:nvSpPr>
        <p:spPr>
          <a:xfrm>
            <a:off x="1812926" y="1938338"/>
            <a:ext cx="2125663" cy="54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Ví</a:t>
            </a:r>
            <a:r>
              <a:rPr lang="en-US" sz="4000" b="1" dirty="0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dụ</a:t>
            </a:r>
            <a:r>
              <a:rPr lang="en-US" sz="4000" b="1" dirty="0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:</a:t>
            </a:r>
          </a:p>
        </p:txBody>
      </p:sp>
      <p:sp>
        <p:nvSpPr>
          <p:cNvPr id="29710" name="Rectangle 18">
            <a:extLst>
              <a:ext uri="{FF2B5EF4-FFF2-40B4-BE49-F238E27FC236}">
                <a16:creationId xmlns:a16="http://schemas.microsoft.com/office/drawing/2014/main" id="{1A03BDB8-2FC5-4288-A552-71867EC1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pic>
        <p:nvPicPr>
          <p:cNvPr id="19" name="Picture 5" descr="Book-09-june">
            <a:extLst>
              <a:ext uri="{FF2B5EF4-FFF2-40B4-BE49-F238E27FC236}">
                <a16:creationId xmlns:a16="http://schemas.microsoft.com/office/drawing/2014/main" id="{767D0F2D-CE66-46BA-B8C5-E29A1E3E7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891088"/>
            <a:ext cx="1000125" cy="82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BF1404-3B3F-4D3A-9D05-562AA634934D}"/>
              </a:ext>
            </a:extLst>
          </p:cNvPr>
          <p:cNvSpPr/>
          <p:nvPr/>
        </p:nvSpPr>
        <p:spPr>
          <a:xfrm>
            <a:off x="3201988" y="5051425"/>
            <a:ext cx="7085012" cy="503238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rgbClr val="000000"/>
                </a:solidFill>
                <a:latin typeface="Calibri Light"/>
                <a:cs typeface="Times New Roman" pitchFamily="18" charset="0"/>
              </a:rPr>
              <a:t>Tính chu vi hình chữ nhật ABCD ? </a:t>
            </a:r>
          </a:p>
        </p:txBody>
      </p:sp>
      <p:pic>
        <p:nvPicPr>
          <p:cNvPr id="25617" name="Picture 11" descr="Bell-04-june">
            <a:extLst>
              <a:ext uri="{FF2B5EF4-FFF2-40B4-BE49-F238E27FC236}">
                <a16:creationId xmlns:a16="http://schemas.microsoft.com/office/drawing/2014/main" id="{CC35A966-C9D8-4D4D-83AF-358FA8AB0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1" descr="Bell-04-june">
            <a:extLst>
              <a:ext uri="{FF2B5EF4-FFF2-40B4-BE49-F238E27FC236}">
                <a16:creationId xmlns:a16="http://schemas.microsoft.com/office/drawing/2014/main" id="{A4F56B9A-DEE1-47BE-B8E5-00BB80968D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D6FB350-979D-497F-BE84-94E05D531B74}"/>
              </a:ext>
            </a:extLst>
          </p:cNvPr>
          <p:cNvSpPr/>
          <p:nvPr/>
        </p:nvSpPr>
        <p:spPr>
          <a:xfrm>
            <a:off x="4157664" y="1073151"/>
            <a:ext cx="43513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  <a:cs typeface="Arial" panose="020B0604020202020204" pitchFamily="34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  <a:cs typeface="Arial" panose="020B0604020202020204" pitchFamily="34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  <a:cs typeface="Arial" panose="020B0604020202020204" pitchFamily="34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/>
                <a:cs typeface="Arial" panose="020B0604020202020204" pitchFamily="34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 Ligh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BE69E74E-AF87-4519-830D-180BA9A68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2590800"/>
            <a:ext cx="2439988" cy="1447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Text Box 9">
            <a:extLst>
              <a:ext uri="{FF2B5EF4-FFF2-40B4-BE49-F238E27FC236}">
                <a16:creationId xmlns:a16="http://schemas.microsoft.com/office/drawing/2014/main" id="{3BB23A31-3E89-45CE-A1B0-B5053CFC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050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628" name="Text Box 10">
            <a:extLst>
              <a:ext uri="{FF2B5EF4-FFF2-40B4-BE49-F238E27FC236}">
                <a16:creationId xmlns:a16="http://schemas.microsoft.com/office/drawing/2014/main" id="{820D5039-1F12-4BAC-9B1C-437D8B54E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220980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629" name="Text Box 11">
            <a:extLst>
              <a:ext uri="{FF2B5EF4-FFF2-40B4-BE49-F238E27FC236}">
                <a16:creationId xmlns:a16="http://schemas.microsoft.com/office/drawing/2014/main" id="{693DA14A-B7D1-4DE8-BF1B-2F259B6EA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6" y="39576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630" name="Text Box 12">
            <a:extLst>
              <a:ext uri="{FF2B5EF4-FFF2-40B4-BE49-F238E27FC236}">
                <a16:creationId xmlns:a16="http://schemas.microsoft.com/office/drawing/2014/main" id="{362606E4-2AAE-45C7-B746-C92A666E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5763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6631" name="Text Box 13">
            <a:extLst>
              <a:ext uri="{FF2B5EF4-FFF2-40B4-BE49-F238E27FC236}">
                <a16:creationId xmlns:a16="http://schemas.microsoft.com/office/drawing/2014/main" id="{F2F684BA-FF0E-465A-B1E8-B40B06924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128838"/>
            <a:ext cx="1423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26632" name="Text Box 14">
            <a:extLst>
              <a:ext uri="{FF2B5EF4-FFF2-40B4-BE49-F238E27FC236}">
                <a16:creationId xmlns:a16="http://schemas.microsoft.com/office/drawing/2014/main" id="{36331BD7-01C5-4870-9E74-11CD3AAA84F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148932" y="3082132"/>
            <a:ext cx="1298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6633" name="Text Box 33">
            <a:extLst>
              <a:ext uri="{FF2B5EF4-FFF2-40B4-BE49-F238E27FC236}">
                <a16:creationId xmlns:a16="http://schemas.microsoft.com/office/drawing/2014/main" id="{D71F828E-FFB6-46E4-80D4-E450F536EC3E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1279526" y="3117851"/>
            <a:ext cx="1277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6634" name="Text Box 34">
            <a:extLst>
              <a:ext uri="{FF2B5EF4-FFF2-40B4-BE49-F238E27FC236}">
                <a16:creationId xmlns:a16="http://schemas.microsoft.com/office/drawing/2014/main" id="{B643F94C-B991-4708-AE15-D07BDB167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038601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26635" name="Rectangle 18">
            <a:extLst>
              <a:ext uri="{FF2B5EF4-FFF2-40B4-BE49-F238E27FC236}">
                <a16:creationId xmlns:a16="http://schemas.microsoft.com/office/drawing/2014/main" id="{F0A69EF8-ACB8-482B-AED3-509815C38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6" name="Picture 11" descr="Bell-04-june">
            <a:extLst>
              <a:ext uri="{FF2B5EF4-FFF2-40B4-BE49-F238E27FC236}">
                <a16:creationId xmlns:a16="http://schemas.microsoft.com/office/drawing/2014/main" id="{FB9A3728-988E-446B-B096-A5AF4B43E3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1" descr="Bell-04-june">
            <a:extLst>
              <a:ext uri="{FF2B5EF4-FFF2-40B4-BE49-F238E27FC236}">
                <a16:creationId xmlns:a16="http://schemas.microsoft.com/office/drawing/2014/main" id="{8B314770-8B9B-491A-9BC9-943512333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9B6714-A49D-41FD-8FDD-E5D8E8AAB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2006600"/>
            <a:ext cx="151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91208A-8FF1-4671-A963-97EC5BA0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2679700"/>
            <a:ext cx="53705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ABCD là: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3EA85A-065E-40D7-B4CB-4A2F023A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4084639"/>
            <a:ext cx="34559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+ 3) x 2 = 14 (cm)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76FEE0-777B-4AB5-B491-D6ACDF5CF638}"/>
              </a:ext>
            </a:extLst>
          </p:cNvPr>
          <p:cNvSpPr/>
          <p:nvPr/>
        </p:nvSpPr>
        <p:spPr>
          <a:xfrm>
            <a:off x="1804988" y="1600200"/>
            <a:ext cx="2127250" cy="54610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A915AA-71B3-4611-91C9-5424B958A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14800"/>
            <a:ext cx="3762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293545-2224-491D-A17E-F115F8421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94164"/>
            <a:ext cx="3762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3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F22D20-DEA3-4943-8DB4-B4CA53E4DFA0}"/>
              </a:ext>
            </a:extLst>
          </p:cNvPr>
          <p:cNvCxnSpPr/>
          <p:nvPr/>
        </p:nvCxnSpPr>
        <p:spPr>
          <a:xfrm flipH="1">
            <a:off x="6629400" y="4592638"/>
            <a:ext cx="292100" cy="360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E212FD-BEE8-4F18-A1BC-E0A228109F48}"/>
              </a:ext>
            </a:extLst>
          </p:cNvPr>
          <p:cNvCxnSpPr/>
          <p:nvPr/>
        </p:nvCxnSpPr>
        <p:spPr>
          <a:xfrm>
            <a:off x="7580314" y="4616450"/>
            <a:ext cx="287337" cy="336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078AC66-B788-4D0C-BC7B-009F1FB75535}"/>
              </a:ext>
            </a:extLst>
          </p:cNvPr>
          <p:cNvSpPr/>
          <p:nvPr/>
        </p:nvSpPr>
        <p:spPr>
          <a:xfrm>
            <a:off x="5715001" y="4908826"/>
            <a:ext cx="1066801" cy="882374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EF92A3A-35CF-4996-A9A7-95F574A68530}"/>
              </a:ext>
            </a:extLst>
          </p:cNvPr>
          <p:cNvSpPr/>
          <p:nvPr/>
        </p:nvSpPr>
        <p:spPr>
          <a:xfrm>
            <a:off x="7767288" y="4876801"/>
            <a:ext cx="1071913" cy="882375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</a:p>
          <a:p>
            <a:pPr algn="ctr">
              <a:defRPr/>
            </a:pP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</a:p>
        </p:txBody>
      </p:sp>
      <p:pic>
        <p:nvPicPr>
          <p:cNvPr id="26652" name="Picture 4" descr="Cau hoi">
            <a:extLst>
              <a:ext uri="{FF2B5EF4-FFF2-40B4-BE49-F238E27FC236}">
                <a16:creationId xmlns:a16="http://schemas.microsoft.com/office/drawing/2014/main" id="{46A52FF6-DF3C-41C4-AF65-C4C0C157A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4845050"/>
            <a:ext cx="9271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D369FB4-B2B6-4E76-ACE8-5B2FA21F3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38739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làm thế nào?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310A17-1149-42F4-B5F4-D320D0028485}"/>
              </a:ext>
            </a:extLst>
          </p:cNvPr>
          <p:cNvSpPr/>
          <p:nvPr/>
        </p:nvSpPr>
        <p:spPr>
          <a:xfrm>
            <a:off x="4037013" y="1039814"/>
            <a:ext cx="48561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5C00F9-2300-4B53-A3AD-2BAC3DC8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3581400"/>
            <a:ext cx="3048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14 cm</a:t>
            </a:r>
            <a:endParaRPr lang="vi-VN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B9ED3-CD79-4A86-ABF1-746C667F5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364" y="3165475"/>
            <a:ext cx="38306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+ 3 + 4 + 3 = 14 (cm)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4A66A0-3765-43EB-ABEA-E02E0380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4089400"/>
            <a:ext cx="1169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Hoặc: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8836 -0.1342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671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8681 -0.133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669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08715 -0.1356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4" grpId="1"/>
      <p:bldP spid="26" grpId="0"/>
      <p:bldP spid="26" grpId="1"/>
      <p:bldP spid="27" grpId="0"/>
      <p:bldP spid="27" grpId="1"/>
      <p:bldP spid="44" grpId="0"/>
      <p:bldP spid="2" grpId="0"/>
      <p:bldP spid="47" grpId="0"/>
      <p:bldP spid="47" grpId="1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0" descr="art18">
            <a:extLst>
              <a:ext uri="{FF2B5EF4-FFF2-40B4-BE49-F238E27FC236}">
                <a16:creationId xmlns:a16="http://schemas.microsoft.com/office/drawing/2014/main" id="{F7987FCC-CF51-4AEE-9037-485FD243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25">
            <a:extLst>
              <a:ext uri="{FF2B5EF4-FFF2-40B4-BE49-F238E27FC236}">
                <a16:creationId xmlns:a16="http://schemas.microsoft.com/office/drawing/2014/main" id="{D8731352-F794-4D7F-8CC8-91E65E513C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636714"/>
            <a:ext cx="35052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6600">
                  <a:solidFill>
                    <a:srgbClr val="BD582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BD582C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E2179694-0685-4C44-A41B-FB11AC745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343151"/>
            <a:ext cx="67167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của hình chữ nhật ta làm thế nào ?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36FC454D-F515-4DFD-BCD2-6829C0715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547409"/>
            <a:ext cx="6896100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Muốn tính chu vi của hình chữ nhật ta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26" name="Picture 33" descr="0016">
            <a:extLst>
              <a:ext uri="{FF2B5EF4-FFF2-40B4-BE49-F238E27FC236}">
                <a16:creationId xmlns:a16="http://schemas.microsoft.com/office/drawing/2014/main" id="{A0A9757C-C4D3-409E-92B9-BE4579FA8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4519613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4" descr="0036">
            <a:hlinkClick r:id="rId4" action="ppaction://hlinksldjump"/>
            <a:extLst>
              <a:ext uri="{FF2B5EF4-FFF2-40B4-BE49-F238E27FC236}">
                <a16:creationId xmlns:a16="http://schemas.microsoft.com/office/drawing/2014/main" id="{2CA04EF6-EDDD-4F3D-B1A1-48D66BDD19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62626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Book (Hinh dong)">
            <a:extLst>
              <a:ext uri="{FF2B5EF4-FFF2-40B4-BE49-F238E27FC236}">
                <a16:creationId xmlns:a16="http://schemas.microsoft.com/office/drawing/2014/main" id="{6CD9DE65-9A84-4DD2-B415-56735976C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12192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AG00218_">
            <a:extLst>
              <a:ext uri="{FF2B5EF4-FFF2-40B4-BE49-F238E27FC236}">
                <a16:creationId xmlns:a16="http://schemas.microsoft.com/office/drawing/2014/main" id="{8D95B829-B23B-47C1-8824-9BB02415F7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9" y="2593976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FDE806-937C-4D12-8DC2-C13AA4C4068E}"/>
              </a:ext>
            </a:extLst>
          </p:cNvPr>
          <p:cNvSpPr/>
          <p:nvPr/>
        </p:nvSpPr>
        <p:spPr>
          <a:xfrm>
            <a:off x="3914776" y="815976"/>
            <a:ext cx="48561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8">
            <a:extLst>
              <a:ext uri="{FF2B5EF4-FFF2-40B4-BE49-F238E27FC236}">
                <a16:creationId xmlns:a16="http://schemas.microsoft.com/office/drawing/2014/main" id="{B354B0FE-4A49-403B-8030-A77264D2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76200"/>
            <a:ext cx="8820150" cy="6781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11" descr="Bell-04-june">
            <a:extLst>
              <a:ext uri="{FF2B5EF4-FFF2-40B4-BE49-F238E27FC236}">
                <a16:creationId xmlns:a16="http://schemas.microsoft.com/office/drawing/2014/main" id="{5E153168-B9AB-4392-AE72-5813E6AD71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27001"/>
            <a:ext cx="728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1" descr="Bell-04-june">
            <a:extLst>
              <a:ext uri="{FF2B5EF4-FFF2-40B4-BE49-F238E27FC236}">
                <a16:creationId xmlns:a16="http://schemas.microsoft.com/office/drawing/2014/main" id="{DACA6E6F-6652-49AE-AE3F-57C3E95C3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888" y="100013"/>
            <a:ext cx="7286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4A090F5-9531-4352-B4AA-4708771B72D6}"/>
              </a:ext>
            </a:extLst>
          </p:cNvPr>
          <p:cNvSpPr/>
          <p:nvPr/>
        </p:nvSpPr>
        <p:spPr>
          <a:xfrm>
            <a:off x="1925638" y="1625600"/>
            <a:ext cx="1752600" cy="762000"/>
          </a:xfrm>
          <a:prstGeom prst="ellipse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15994-79A9-4422-AA27-B5130791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4" y="2387600"/>
            <a:ext cx="544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hình chữ nhật có: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0AE94-C516-4C49-99AC-EEDDCFED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3225800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Chiều dài 10 cm, chiều rộng 5cm.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A8F12-0318-44AB-967D-DD28F53D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064000"/>
            <a:ext cx="6497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Chiều dài 2 dm, chiều rộng 13cm.</a:t>
            </a:r>
          </a:p>
        </p:txBody>
      </p:sp>
      <p:pic>
        <p:nvPicPr>
          <p:cNvPr id="11" name="Picture 11" descr="Book (Hinh dong)">
            <a:extLst>
              <a:ext uri="{FF2B5EF4-FFF2-40B4-BE49-F238E27FC236}">
                <a16:creationId xmlns:a16="http://schemas.microsoft.com/office/drawing/2014/main" id="{E3A16D27-62CF-4B57-AA26-910984B5CB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471988"/>
            <a:ext cx="22907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AG00218_">
            <a:extLst>
              <a:ext uri="{FF2B5EF4-FFF2-40B4-BE49-F238E27FC236}">
                <a16:creationId xmlns:a16="http://schemas.microsoft.com/office/drawing/2014/main" id="{69FA1D96-65E5-4900-92AB-BE744A1B7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040313"/>
            <a:ext cx="6985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CA20B9-380F-46EC-8942-6B30DDE78485}"/>
              </a:ext>
            </a:extLst>
          </p:cNvPr>
          <p:cNvSpPr/>
          <p:nvPr/>
        </p:nvSpPr>
        <p:spPr>
          <a:xfrm>
            <a:off x="3944938" y="973139"/>
            <a:ext cx="48561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000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Microsoft Office PowerPoint</Application>
  <PresentationFormat>Widescreen</PresentationFormat>
  <Paragraphs>179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Retrospect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2021-01-17T12:49:06Z</dcterms:created>
  <dcterms:modified xsi:type="dcterms:W3CDTF">2021-01-17T12:49:22Z</dcterms:modified>
</cp:coreProperties>
</file>