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wav" ContentType="audio/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2" r:id="rId5"/>
    <p:sldId id="266" r:id="rId6"/>
    <p:sldId id="263" r:id="rId7"/>
    <p:sldId id="264" r:id="rId8"/>
    <p:sldId id="267" r:id="rId9"/>
    <p:sldId id="268" r:id="rId10"/>
    <p:sldId id="278" r:id="rId11"/>
    <p:sldId id="279" r:id="rId12"/>
    <p:sldId id="271" r:id="rId13"/>
    <p:sldId id="281" r:id="rId14"/>
    <p:sldId id="283" r:id="rId15"/>
    <p:sldId id="282" r:id="rId16"/>
    <p:sldId id="273" r:id="rId17"/>
    <p:sldId id="280" r:id="rId18"/>
    <p:sldId id="284" r:id="rId19"/>
    <p:sldId id="275" r:id="rId20"/>
    <p:sldId id="276" r:id="rId21"/>
  </p:sldIdLst>
  <p:sldSz cx="9144000" cy="6858000" type="screen4x3"/>
  <p:notesSz cx="6858000" cy="9144000"/>
  <p:custDataLst>
    <p:tags r:id="rId22"/>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F296C41-1763-48E7-858C-A400C281C88D}" type="slidenum">
              <a:rPr lang="en-US"/>
              <a:pPr>
                <a:defRPr/>
              </a:pPr>
              <a:t>‹#›</a:t>
            </a:fld>
            <a:endParaRPr lang="en-US"/>
          </a:p>
        </p:txBody>
      </p:sp>
    </p:spTree>
    <p:extLst>
      <p:ext uri="{BB962C8B-B14F-4D97-AF65-F5344CB8AC3E}">
        <p14:creationId xmlns:p14="http://schemas.microsoft.com/office/powerpoint/2010/main" val="1994290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105893-7770-4907-A764-09391D0D0952}" type="slidenum">
              <a:rPr lang="en-US"/>
              <a:pPr>
                <a:defRPr/>
              </a:pPr>
              <a:t>‹#›</a:t>
            </a:fld>
            <a:endParaRPr lang="en-US"/>
          </a:p>
        </p:txBody>
      </p:sp>
    </p:spTree>
    <p:extLst>
      <p:ext uri="{BB962C8B-B14F-4D97-AF65-F5344CB8AC3E}">
        <p14:creationId xmlns:p14="http://schemas.microsoft.com/office/powerpoint/2010/main" val="1426080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07C4F11-D6D8-4B45-8604-2ACE49366754}" type="slidenum">
              <a:rPr lang="en-US"/>
              <a:pPr>
                <a:defRPr/>
              </a:pPr>
              <a:t>‹#›</a:t>
            </a:fld>
            <a:endParaRPr lang="en-US"/>
          </a:p>
        </p:txBody>
      </p:sp>
    </p:spTree>
    <p:extLst>
      <p:ext uri="{BB962C8B-B14F-4D97-AF65-F5344CB8AC3E}">
        <p14:creationId xmlns:p14="http://schemas.microsoft.com/office/powerpoint/2010/main" val="24822873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Rectangle 4"/>
          <p:cNvSpPr>
            <a:spLocks noGrp="1" noChangeArrowheads="1"/>
          </p:cNvSpPr>
          <p:nvPr>
            <p:ph type="dt" sz="half" idx="10"/>
          </p:nvPr>
        </p:nvSpPr>
        <p:spPr/>
        <p:txBody>
          <a:bodyPr/>
          <a:lstStyle>
            <a:lvl1pPr>
              <a:defRPr/>
            </a:lvl1pPr>
          </a:lstStyle>
          <a:p>
            <a:pPr>
              <a:defRPr/>
            </a:pPr>
            <a:fld id="{8DBF2734-6AA7-447F-A419-0ADC8D8DDCCE}" type="datetime1">
              <a:rPr lang="en-US"/>
              <a:pPr>
                <a:defRPr/>
              </a:pPr>
              <a:t>2/23/2021</a:t>
            </a:fld>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BC242E6C-6926-4E85-AA4E-76A208692B60}" type="slidenum">
              <a:rPr lang="en-US"/>
              <a:pPr>
                <a:defRPr/>
              </a:pPr>
              <a:t>‹#›</a:t>
            </a:fld>
            <a:endParaRPr lang="en-US"/>
          </a:p>
        </p:txBody>
      </p:sp>
    </p:spTree>
    <p:extLst>
      <p:ext uri="{BB962C8B-B14F-4D97-AF65-F5344CB8AC3E}">
        <p14:creationId xmlns:p14="http://schemas.microsoft.com/office/powerpoint/2010/main" val="382223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FF8BF3-A2B8-4045-A1A7-391031AE63D5}" type="slidenum">
              <a:rPr lang="en-US"/>
              <a:pPr>
                <a:defRPr/>
              </a:pPr>
              <a:t>‹#›</a:t>
            </a:fld>
            <a:endParaRPr lang="en-US"/>
          </a:p>
        </p:txBody>
      </p:sp>
    </p:spTree>
    <p:extLst>
      <p:ext uri="{BB962C8B-B14F-4D97-AF65-F5344CB8AC3E}">
        <p14:creationId xmlns:p14="http://schemas.microsoft.com/office/powerpoint/2010/main" val="123547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2F4AD3A-745F-44B9-AB52-89ABDC6B0666}" type="slidenum">
              <a:rPr lang="en-US"/>
              <a:pPr>
                <a:defRPr/>
              </a:pPr>
              <a:t>‹#›</a:t>
            </a:fld>
            <a:endParaRPr lang="en-US"/>
          </a:p>
        </p:txBody>
      </p:sp>
    </p:spTree>
    <p:extLst>
      <p:ext uri="{BB962C8B-B14F-4D97-AF65-F5344CB8AC3E}">
        <p14:creationId xmlns:p14="http://schemas.microsoft.com/office/powerpoint/2010/main" val="2630211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44BAC3F-22BC-4373-A1ED-FDBD8B1A2ED2}" type="slidenum">
              <a:rPr lang="en-US"/>
              <a:pPr>
                <a:defRPr/>
              </a:pPr>
              <a:t>‹#›</a:t>
            </a:fld>
            <a:endParaRPr lang="en-US"/>
          </a:p>
        </p:txBody>
      </p:sp>
    </p:spTree>
    <p:extLst>
      <p:ext uri="{BB962C8B-B14F-4D97-AF65-F5344CB8AC3E}">
        <p14:creationId xmlns:p14="http://schemas.microsoft.com/office/powerpoint/2010/main" val="3573513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8B3CBAA-0889-4D60-BC1F-D4080DFA77C8}" type="slidenum">
              <a:rPr lang="en-US"/>
              <a:pPr>
                <a:defRPr/>
              </a:pPr>
              <a:t>‹#›</a:t>
            </a:fld>
            <a:endParaRPr lang="en-US"/>
          </a:p>
        </p:txBody>
      </p:sp>
    </p:spTree>
    <p:extLst>
      <p:ext uri="{BB962C8B-B14F-4D97-AF65-F5344CB8AC3E}">
        <p14:creationId xmlns:p14="http://schemas.microsoft.com/office/powerpoint/2010/main" val="2155895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D9ECC66-C654-4E56-89B1-54B2824B801E}" type="slidenum">
              <a:rPr lang="en-US"/>
              <a:pPr>
                <a:defRPr/>
              </a:pPr>
              <a:t>‹#›</a:t>
            </a:fld>
            <a:endParaRPr lang="en-US"/>
          </a:p>
        </p:txBody>
      </p:sp>
    </p:spTree>
    <p:extLst>
      <p:ext uri="{BB962C8B-B14F-4D97-AF65-F5344CB8AC3E}">
        <p14:creationId xmlns:p14="http://schemas.microsoft.com/office/powerpoint/2010/main" val="61819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069D47B-36E3-4BE7-9C96-D1CBFA3DC581}" type="slidenum">
              <a:rPr lang="en-US"/>
              <a:pPr>
                <a:defRPr/>
              </a:pPr>
              <a:t>‹#›</a:t>
            </a:fld>
            <a:endParaRPr lang="en-US"/>
          </a:p>
        </p:txBody>
      </p:sp>
    </p:spTree>
    <p:extLst>
      <p:ext uri="{BB962C8B-B14F-4D97-AF65-F5344CB8AC3E}">
        <p14:creationId xmlns:p14="http://schemas.microsoft.com/office/powerpoint/2010/main" val="956383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F5C01AC-F76A-4E03-91AB-E4FFD2B2648B}" type="slidenum">
              <a:rPr lang="en-US"/>
              <a:pPr>
                <a:defRPr/>
              </a:pPr>
              <a:t>‹#›</a:t>
            </a:fld>
            <a:endParaRPr lang="en-US"/>
          </a:p>
        </p:txBody>
      </p:sp>
    </p:spTree>
    <p:extLst>
      <p:ext uri="{BB962C8B-B14F-4D97-AF65-F5344CB8AC3E}">
        <p14:creationId xmlns:p14="http://schemas.microsoft.com/office/powerpoint/2010/main" val="25261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5509258-DB22-40EC-97E0-87CA9D6F1BCD}" type="slidenum">
              <a:rPr lang="en-US"/>
              <a:pPr>
                <a:defRPr/>
              </a:pPr>
              <a:t>‹#›</a:t>
            </a:fld>
            <a:endParaRPr lang="en-US"/>
          </a:p>
        </p:txBody>
      </p:sp>
    </p:spTree>
    <p:extLst>
      <p:ext uri="{BB962C8B-B14F-4D97-AF65-F5344CB8AC3E}">
        <p14:creationId xmlns:p14="http://schemas.microsoft.com/office/powerpoint/2010/main" val="4080795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Arial" pitchFamily="34" charset="0"/>
              </a:defRPr>
            </a:lvl1pPr>
          </a:lstStyle>
          <a:p>
            <a:pPr>
              <a:defRPr/>
            </a:pPr>
            <a:fld id="{ADB9BA98-9325-4416-876A-86AB4C08B6B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image" Target="../media/image9.gif"/></Relationships>
</file>

<file path=ppt/slides/_rels/slide12.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image" Target="../media/image9.gif"/></Relationships>
</file>

<file path=ppt/slides/_rels/slide18.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image" Target="../media/image6.gi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audio" Target="../media/audio3.wav"/><Relationship Id="rId1" Type="http://schemas.openxmlformats.org/officeDocument/2006/relationships/slideLayout" Target="../slideLayouts/slideLayout7.xml"/><Relationship Id="rId5" Type="http://schemas.openxmlformats.org/officeDocument/2006/relationships/image" Target="../media/image12.gif"/><Relationship Id="rId4" Type="http://schemas.openxmlformats.org/officeDocument/2006/relationships/image" Target="../media/image11.wmf"/></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image" Target="../media/image7.gif"/></Relationships>
</file>

<file path=ppt/slides/_rels/slide7.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audio" Target="../media/audio2.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3" descr="D:\HANH-DAY HOC\GIAO AN CAP 1\G AN 3 11 - 12\Bài giảng\LỚP 3\HINH\HINH DONG\CANH\165.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WordArt 10"/>
          <p:cNvSpPr>
            <a:spLocks noChangeArrowheads="1" noChangeShapeType="1" noTextEdit="1"/>
          </p:cNvSpPr>
          <p:nvPr/>
        </p:nvSpPr>
        <p:spPr bwMode="auto">
          <a:xfrm>
            <a:off x="0" y="4876800"/>
            <a:ext cx="9144000" cy="1981200"/>
          </a:xfrm>
          <a:prstGeom prst="rect">
            <a:avLst/>
          </a:prstGeom>
        </p:spPr>
        <p:txBody>
          <a:bodyPr wrap="none" fromWordArt="1">
            <a:prstTxWarp prst="textPlain">
              <a:avLst>
                <a:gd name="adj" fmla="val 50000"/>
              </a:avLst>
            </a:prstTxWarp>
          </a:bodyPr>
          <a:lstStyle/>
          <a:p>
            <a:pPr algn="ctr"/>
            <a:r>
              <a:rPr lang="en-US" sz="3600" kern="10" dirty="0" err="1">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VnHelvetInsH"/>
              </a:rPr>
              <a:t>Chµo</a:t>
            </a:r>
            <a:r>
              <a:rPr lang="en-US" sz="3600"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VnHelvetInsH"/>
              </a:rPr>
              <a:t> </a:t>
            </a:r>
            <a:r>
              <a:rPr lang="en-US" sz="3600" kern="10" dirty="0" err="1">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VnHelvetInsH"/>
              </a:rPr>
              <a:t>mõng</a:t>
            </a:r>
            <a:r>
              <a:rPr lang="en-US" sz="3600"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VnHelvetInsH"/>
              </a:rPr>
              <a:t> </a:t>
            </a:r>
            <a:r>
              <a:rPr lang="en-US" sz="3600" kern="10" dirty="0" err="1">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VnHelvetInsH"/>
              </a:rPr>
              <a:t>c¸c</a:t>
            </a:r>
            <a:r>
              <a:rPr lang="en-US" sz="3600"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VnHelvetInsH"/>
              </a:rPr>
              <a:t> </a:t>
            </a:r>
            <a:r>
              <a:rPr lang="en-US" sz="3600" kern="10" dirty="0" err="1">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VnHelvetInsH"/>
              </a:rPr>
              <a:t>thÇy</a:t>
            </a:r>
            <a:r>
              <a:rPr lang="en-US" sz="3600"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VnHelvetInsH"/>
              </a:rPr>
              <a:t> c« </a:t>
            </a:r>
            <a:r>
              <a:rPr lang="en-US" sz="3600" kern="10" dirty="0" err="1">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VnHelvetInsH"/>
              </a:rPr>
              <a:t>gi¸o</a:t>
            </a: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VnHelvetInsH"/>
              </a:rPr>
              <a:t> </a:t>
            </a:r>
            <a:endParaRPr lang="en-US" sz="3600"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VnHelvetInsH"/>
            </a:endParaRPr>
          </a:p>
        </p:txBody>
      </p:sp>
    </p:spTree>
  </p:cSld>
  <p:clrMapOvr>
    <a:masterClrMapping/>
  </p:clrMapOvr>
  <p:transition spd="med">
    <p:plus/>
    <p:sndAc>
      <p:stSnd>
        <p:snd r:embed="rId2" name="applaus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3000" fill="hold"/>
                                        <p:tgtEl>
                                          <p:spTgt spid="4"/>
                                        </p:tgtEl>
                                        <p:attrNameLst>
                                          <p:attrName>ppt_w</p:attrName>
                                        </p:attrNameLst>
                                      </p:cBhvr>
                                      <p:tavLst>
                                        <p:tav tm="0">
                                          <p:val>
                                            <p:fltVal val="0"/>
                                          </p:val>
                                        </p:tav>
                                        <p:tav tm="100000">
                                          <p:val>
                                            <p:strVal val="#ppt_w"/>
                                          </p:val>
                                        </p:tav>
                                      </p:tavLst>
                                    </p:anim>
                                    <p:anim calcmode="lin" valueType="num">
                                      <p:cBhvr>
                                        <p:cTn id="8" dur="30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
          <p:cNvSpPr>
            <a:spLocks noChangeArrowheads="1"/>
          </p:cNvSpPr>
          <p:nvPr/>
        </p:nvSpPr>
        <p:spPr bwMode="auto">
          <a:xfrm>
            <a:off x="4953000" y="0"/>
            <a:ext cx="4191000" cy="3124200"/>
          </a:xfrm>
          <a:prstGeom prst="star5">
            <a:avLst/>
          </a:prstGeom>
          <a:solidFill>
            <a:srgbClr val="281288"/>
          </a:solidFill>
          <a:ln w="9525">
            <a:solidFill>
              <a:schemeClr val="tx1"/>
            </a:solidFill>
            <a:miter lim="800000"/>
            <a:headEnd/>
            <a:tailEnd/>
          </a:ln>
          <a:effectLst/>
        </p:spPr>
        <p:txBody>
          <a:bodyPr wrap="none" anchor="ctr"/>
          <a:lstStyle/>
          <a:p>
            <a:pPr algn="ctr">
              <a:defRPr/>
            </a:pPr>
            <a:r>
              <a:rPr lang="en-US" sz="2000" b="1" dirty="0" err="1">
                <a:solidFill>
                  <a:srgbClr val="FFFF00"/>
                </a:solidFill>
                <a:latin typeface="VNI-Times" pitchFamily="2" charset="0"/>
              </a:rPr>
              <a:t>Ñoåi</a:t>
            </a:r>
            <a:r>
              <a:rPr lang="en-US" sz="2000" b="1" dirty="0">
                <a:solidFill>
                  <a:srgbClr val="FFFF00"/>
                </a:solidFill>
                <a:latin typeface="VNI-Times" pitchFamily="2" charset="0"/>
              </a:rPr>
              <a:t> </a:t>
            </a:r>
            <a:r>
              <a:rPr lang="en-US" sz="2000" b="1" dirty="0" err="1">
                <a:solidFill>
                  <a:srgbClr val="FFFF00"/>
                </a:solidFill>
                <a:latin typeface="VNI-Times" pitchFamily="2" charset="0"/>
              </a:rPr>
              <a:t>vôû</a:t>
            </a:r>
            <a:r>
              <a:rPr lang="en-US" sz="2000" b="1" dirty="0">
                <a:solidFill>
                  <a:srgbClr val="FFFF00"/>
                </a:solidFill>
                <a:latin typeface="VNI-Times" pitchFamily="2" charset="0"/>
              </a:rPr>
              <a:t> </a:t>
            </a:r>
            <a:r>
              <a:rPr lang="en-US" sz="2000" b="1" dirty="0" err="1">
                <a:solidFill>
                  <a:srgbClr val="FFFF00"/>
                </a:solidFill>
                <a:latin typeface="VNI-Times" pitchFamily="2" charset="0"/>
              </a:rPr>
              <a:t>soaùt</a:t>
            </a:r>
            <a:r>
              <a:rPr lang="en-US" sz="2000" b="1" dirty="0">
                <a:solidFill>
                  <a:srgbClr val="FFFF00"/>
                </a:solidFill>
                <a:latin typeface="VNI-Times" pitchFamily="2" charset="0"/>
              </a:rPr>
              <a:t> </a:t>
            </a:r>
            <a:r>
              <a:rPr lang="en-US" sz="2000" b="1" dirty="0" err="1">
                <a:solidFill>
                  <a:srgbClr val="FFFF00"/>
                </a:solidFill>
                <a:latin typeface="VNI-Times" pitchFamily="2" charset="0"/>
              </a:rPr>
              <a:t>loãi</a:t>
            </a:r>
            <a:endParaRPr lang="en-US" sz="2000" b="1" dirty="0">
              <a:solidFill>
                <a:srgbClr val="FFFF00"/>
              </a:solidFill>
              <a:latin typeface="VNI-Times" pitchFamily="2" charset="0"/>
            </a:endParaRPr>
          </a:p>
        </p:txBody>
      </p:sp>
      <p:sp>
        <p:nvSpPr>
          <p:cNvPr id="4" name="Text Box 15"/>
          <p:cNvSpPr txBox="1">
            <a:spLocks noChangeArrowheads="1"/>
          </p:cNvSpPr>
          <p:nvPr/>
        </p:nvSpPr>
        <p:spPr bwMode="auto">
          <a:xfrm>
            <a:off x="381000" y="1536700"/>
            <a:ext cx="5578475"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3200" b="1" i="1">
                <a:latin typeface="VNI-Times" pitchFamily="2" charset="0"/>
              </a:rPr>
              <a:t>Nhaïc só Vaên Cao tham gia caùch maïng töø khi coøn treû. OÂng saùng taùc baøi haùt “Tieán quaân ca” trong nhöõng ngaøy chuaån bò khôûi nghóa. Baøi ca ñaõ nhanh choùng phoå bieán trong caû nöôùc vaø ñöôïc Quoác hoäi ñaàu tieân cuûa nöôùc ta choïn laøm Quoác ca.</a:t>
            </a:r>
          </a:p>
          <a:p>
            <a:r>
              <a:rPr lang="en-US" sz="3200" b="1" i="1">
                <a:latin typeface="VNI-Times" pitchFamily="2" charset="0"/>
              </a:rPr>
              <a:t>Khoâng chæ saùng taùc nhaïc, Vaên Cao coøn veõ tranh vaø laøm thô.</a:t>
            </a:r>
          </a:p>
        </p:txBody>
      </p:sp>
      <p:sp>
        <p:nvSpPr>
          <p:cNvPr id="13317" name="Text Box 3"/>
          <p:cNvSpPr txBox="1">
            <a:spLocks noChangeArrowheads="1"/>
          </p:cNvSpPr>
          <p:nvPr/>
        </p:nvSpPr>
        <p:spPr bwMode="auto">
          <a:xfrm>
            <a:off x="-152400" y="614363"/>
            <a:ext cx="4572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2400" b="1" i="1">
                <a:latin typeface="Times New Roman" pitchFamily="18" charset="0"/>
                <a:cs typeface="Times New Roman" pitchFamily="18" charset="0"/>
              </a:rPr>
              <a:t>Chính tả  ( nghe - viết)</a:t>
            </a:r>
          </a:p>
        </p:txBody>
      </p:sp>
      <p:sp>
        <p:nvSpPr>
          <p:cNvPr id="13318" name="Text Box 3"/>
          <p:cNvSpPr txBox="1">
            <a:spLocks noChangeArrowheads="1"/>
          </p:cNvSpPr>
          <p:nvPr/>
        </p:nvSpPr>
        <p:spPr bwMode="auto">
          <a:xfrm>
            <a:off x="-1219200" y="1147763"/>
            <a:ext cx="7772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2400" i="1">
                <a:solidFill>
                  <a:srgbClr val="C00000"/>
                </a:solidFill>
                <a:latin typeface="Times New Roman" pitchFamily="18" charset="0"/>
                <a:cs typeface="Times New Roman" pitchFamily="18" charset="0"/>
              </a:rPr>
              <a:t> </a:t>
            </a:r>
            <a:r>
              <a:rPr lang="en-US" sz="2400" b="1" i="1">
                <a:solidFill>
                  <a:srgbClr val="C00000"/>
                </a:solidFill>
                <a:latin typeface="Times New Roman" pitchFamily="18" charset="0"/>
                <a:cs typeface="Times New Roman" pitchFamily="18" charset="0"/>
              </a:rPr>
              <a:t>Người sáng tác Quốc ca Việt Nam</a:t>
            </a:r>
          </a:p>
        </p:txBody>
      </p:sp>
    </p:spTree>
  </p:cSld>
  <p:clrMapOvr>
    <a:masterClrMapping/>
  </p:clrMapOvr>
  <p:transition spd="med">
    <p:wipe dir="d"/>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xit" presetSubtype="16" fill="hold" grpId="1" nodeType="clickEffect">
                                  <p:stCondLst>
                                    <p:cond delay="0"/>
                                  </p:stCondLst>
                                  <p:childTnLst>
                                    <p:animEffect transition="out" filter="box(in)">
                                      <p:cBhvr>
                                        <p:cTn id="16" dur="500"/>
                                        <p:tgtEl>
                                          <p:spTgt spid="4"/>
                                        </p:tgtEl>
                                      </p:cBhvr>
                                    </p:animEffect>
                                    <p:set>
                                      <p:cBhvr>
                                        <p:cTn id="17"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4"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4A66FF4-B823-49DF-855D-65D756A65C01}" type="slidenum">
              <a:rPr lang="en-US" smtClean="0"/>
              <a:pPr/>
              <a:t>11</a:t>
            </a:fld>
            <a:endParaRPr lang="en-US"/>
          </a:p>
        </p:txBody>
      </p:sp>
      <p:pic>
        <p:nvPicPr>
          <p:cNvPr id="14339" name="Picture 91" descr="Picture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1800" y="4495800"/>
            <a:ext cx="2362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0" name="Text Box 3"/>
          <p:cNvSpPr txBox="1">
            <a:spLocks noChangeArrowheads="1"/>
          </p:cNvSpPr>
          <p:nvPr/>
        </p:nvSpPr>
        <p:spPr bwMode="auto">
          <a:xfrm>
            <a:off x="457200" y="2057400"/>
            <a:ext cx="3429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a:latin typeface="Times New Roman" pitchFamily="18" charset="0"/>
                <a:cs typeface="Times New Roman" pitchFamily="18" charset="0"/>
              </a:rPr>
              <a:t> </a:t>
            </a:r>
            <a:r>
              <a:rPr lang="en-US" sz="3200" b="1" i="1" u="sng">
                <a:latin typeface="Times New Roman" pitchFamily="18" charset="0"/>
                <a:cs typeface="Times New Roman" pitchFamily="18" charset="0"/>
              </a:rPr>
              <a:t>Viết đúng</a:t>
            </a:r>
          </a:p>
        </p:txBody>
      </p:sp>
      <p:sp>
        <p:nvSpPr>
          <p:cNvPr id="14341" name="Text Box 3"/>
          <p:cNvSpPr txBox="1">
            <a:spLocks noChangeArrowheads="1"/>
          </p:cNvSpPr>
          <p:nvPr/>
        </p:nvSpPr>
        <p:spPr bwMode="auto">
          <a:xfrm>
            <a:off x="5029200" y="1981200"/>
            <a:ext cx="3429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u="sng">
                <a:latin typeface="Times New Roman" pitchFamily="18" charset="0"/>
                <a:cs typeface="Times New Roman" pitchFamily="18" charset="0"/>
              </a:rPr>
              <a:t>Luyện tập</a:t>
            </a:r>
          </a:p>
        </p:txBody>
      </p:sp>
      <p:sp>
        <p:nvSpPr>
          <p:cNvPr id="16" name="Line 7"/>
          <p:cNvSpPr>
            <a:spLocks noChangeShapeType="1"/>
          </p:cNvSpPr>
          <p:nvPr/>
        </p:nvSpPr>
        <p:spPr bwMode="auto">
          <a:xfrm flipH="1">
            <a:off x="4572000" y="2438400"/>
            <a:ext cx="46038" cy="4495800"/>
          </a:xfrm>
          <a:prstGeom prst="line">
            <a:avLst/>
          </a:prstGeom>
          <a:ln>
            <a:headEnd/>
            <a:tailEnd/>
          </a:ln>
        </p:spPr>
        <p:style>
          <a:lnRef idx="3">
            <a:schemeClr val="accent6"/>
          </a:lnRef>
          <a:fillRef idx="0">
            <a:schemeClr val="accent6"/>
          </a:fillRef>
          <a:effectRef idx="2">
            <a:schemeClr val="accent6"/>
          </a:effectRef>
          <a:fontRef idx="minor">
            <a:schemeClr val="tx1"/>
          </a:fontRef>
        </p:style>
        <p:txBody>
          <a:bodyPr/>
          <a:lstStyle/>
          <a:p>
            <a:pPr>
              <a:defRPr/>
            </a:pPr>
            <a:endParaRPr lang="en-US"/>
          </a:p>
        </p:txBody>
      </p:sp>
      <p:sp>
        <p:nvSpPr>
          <p:cNvPr id="17" name="Line 7"/>
          <p:cNvSpPr>
            <a:spLocks noChangeShapeType="1"/>
          </p:cNvSpPr>
          <p:nvPr/>
        </p:nvSpPr>
        <p:spPr bwMode="auto">
          <a:xfrm flipV="1">
            <a:off x="3200400" y="2438400"/>
            <a:ext cx="2438400" cy="46038"/>
          </a:xfrm>
          <a:prstGeom prst="line">
            <a:avLst/>
          </a:prstGeom>
          <a:ln>
            <a:headEnd/>
            <a:tailEnd/>
          </a:ln>
        </p:spPr>
        <p:style>
          <a:lnRef idx="3">
            <a:schemeClr val="accent6"/>
          </a:lnRef>
          <a:fillRef idx="0">
            <a:schemeClr val="accent6"/>
          </a:fillRef>
          <a:effectRef idx="2">
            <a:schemeClr val="accent6"/>
          </a:effectRef>
          <a:fontRef idx="minor">
            <a:schemeClr val="tx1"/>
          </a:fontRef>
        </p:style>
        <p:txBody>
          <a:bodyPr/>
          <a:lstStyle/>
          <a:p>
            <a:pPr>
              <a:defRPr/>
            </a:pPr>
            <a:endParaRPr lang="en-US"/>
          </a:p>
        </p:txBody>
      </p:sp>
      <p:sp>
        <p:nvSpPr>
          <p:cNvPr id="19" name="Rectangle 22"/>
          <p:cNvSpPr>
            <a:spLocks noChangeArrowheads="1"/>
          </p:cNvSpPr>
          <p:nvPr/>
        </p:nvSpPr>
        <p:spPr bwMode="auto">
          <a:xfrm>
            <a:off x="5486400" y="2743200"/>
            <a:ext cx="15636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200" b="1" i="1" u="sng">
                <a:solidFill>
                  <a:srgbClr val="C00000"/>
                </a:solidFill>
                <a:latin typeface="Times New Roman" pitchFamily="18" charset="0"/>
                <a:cs typeface="Times New Roman" pitchFamily="18" charset="0"/>
              </a:rPr>
              <a:t>Bài 2:a)</a:t>
            </a:r>
            <a:endParaRPr lang="en-US" b="1"/>
          </a:p>
        </p:txBody>
      </p:sp>
      <p:pic>
        <p:nvPicPr>
          <p:cNvPr id="14345" name="Picture 11" descr="v"/>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4191000"/>
            <a:ext cx="40386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7" name="Text Box 3"/>
          <p:cNvSpPr txBox="1">
            <a:spLocks noChangeArrowheads="1"/>
          </p:cNvSpPr>
          <p:nvPr/>
        </p:nvSpPr>
        <p:spPr bwMode="auto">
          <a:xfrm>
            <a:off x="1981200" y="838200"/>
            <a:ext cx="4572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a:latin typeface="Times New Roman" pitchFamily="18" charset="0"/>
                <a:cs typeface="Times New Roman" pitchFamily="18" charset="0"/>
              </a:rPr>
              <a:t>Chính tả  ( nghe - viết)</a:t>
            </a:r>
          </a:p>
        </p:txBody>
      </p:sp>
      <p:sp>
        <p:nvSpPr>
          <p:cNvPr id="14348" name="Text Box 3"/>
          <p:cNvSpPr txBox="1">
            <a:spLocks noChangeArrowheads="1"/>
          </p:cNvSpPr>
          <p:nvPr/>
        </p:nvSpPr>
        <p:spPr bwMode="auto">
          <a:xfrm>
            <a:off x="914400" y="1371600"/>
            <a:ext cx="7772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4000" i="1">
                <a:solidFill>
                  <a:srgbClr val="C00000"/>
                </a:solidFill>
                <a:latin typeface="Times New Roman" pitchFamily="18" charset="0"/>
                <a:cs typeface="Times New Roman" pitchFamily="18" charset="0"/>
              </a:rPr>
              <a:t> </a:t>
            </a:r>
            <a:r>
              <a:rPr lang="en-US" sz="4000" b="1" i="1">
                <a:solidFill>
                  <a:srgbClr val="C00000"/>
                </a:solidFill>
                <a:latin typeface="Times New Roman" pitchFamily="18" charset="0"/>
                <a:cs typeface="Times New Roman" pitchFamily="18" charset="0"/>
              </a:rPr>
              <a:t>Người sáng tác Quốc ca Việt Nam</a:t>
            </a:r>
          </a:p>
        </p:txBody>
      </p:sp>
      <p:sp>
        <p:nvSpPr>
          <p:cNvPr id="14349" name="Text Box 3"/>
          <p:cNvSpPr txBox="1">
            <a:spLocks noChangeArrowheads="1"/>
          </p:cNvSpPr>
          <p:nvPr/>
        </p:nvSpPr>
        <p:spPr bwMode="auto">
          <a:xfrm>
            <a:off x="685800" y="2743200"/>
            <a:ext cx="3429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a:latin typeface="Times New Roman" pitchFamily="18" charset="0"/>
                <a:cs typeface="Times New Roman" pitchFamily="18" charset="0"/>
              </a:rPr>
              <a:t> Q</a:t>
            </a:r>
            <a:r>
              <a:rPr lang="en-US" sz="3200" b="1" i="1">
                <a:solidFill>
                  <a:srgbClr val="C00000"/>
                </a:solidFill>
                <a:latin typeface="Times New Roman" pitchFamily="18" charset="0"/>
                <a:cs typeface="Times New Roman" pitchFamily="18" charset="0"/>
              </a:rPr>
              <a:t>uốc</a:t>
            </a:r>
            <a:r>
              <a:rPr lang="en-US" sz="3200" b="1" i="1">
                <a:latin typeface="Times New Roman" pitchFamily="18" charset="0"/>
                <a:cs typeface="Times New Roman" pitchFamily="18" charset="0"/>
              </a:rPr>
              <a:t> ca Việt</a:t>
            </a:r>
            <a:r>
              <a:rPr lang="en-US" sz="3200" b="1" i="1">
                <a:solidFill>
                  <a:srgbClr val="C00000"/>
                </a:solidFill>
                <a:latin typeface="Times New Roman" pitchFamily="18" charset="0"/>
                <a:cs typeface="Times New Roman" pitchFamily="18" charset="0"/>
              </a:rPr>
              <a:t> N</a:t>
            </a:r>
            <a:r>
              <a:rPr lang="en-US" sz="3200" b="1" i="1">
                <a:latin typeface="Times New Roman" pitchFamily="18" charset="0"/>
                <a:cs typeface="Times New Roman" pitchFamily="18" charset="0"/>
              </a:rPr>
              <a:t>am</a:t>
            </a:r>
          </a:p>
        </p:txBody>
      </p:sp>
      <p:sp>
        <p:nvSpPr>
          <p:cNvPr id="14350" name="Text Box 3"/>
          <p:cNvSpPr txBox="1">
            <a:spLocks noChangeArrowheads="1"/>
          </p:cNvSpPr>
          <p:nvPr/>
        </p:nvSpPr>
        <p:spPr bwMode="auto">
          <a:xfrm>
            <a:off x="609600" y="3276600"/>
            <a:ext cx="3429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a:latin typeface="Times New Roman" pitchFamily="18" charset="0"/>
                <a:cs typeface="Times New Roman" pitchFamily="18" charset="0"/>
              </a:rPr>
              <a:t> </a:t>
            </a:r>
            <a:r>
              <a:rPr lang="en-US" sz="3200" b="1" i="1">
                <a:solidFill>
                  <a:srgbClr val="C00000"/>
                </a:solidFill>
                <a:latin typeface="Times New Roman" pitchFamily="18" charset="0"/>
                <a:cs typeface="Times New Roman" pitchFamily="18" charset="0"/>
              </a:rPr>
              <a:t>V</a:t>
            </a:r>
            <a:r>
              <a:rPr lang="en-US" sz="3200" b="1" i="1">
                <a:latin typeface="Times New Roman" pitchFamily="18" charset="0"/>
                <a:cs typeface="Times New Roman" pitchFamily="18" charset="0"/>
              </a:rPr>
              <a:t>ăn</a:t>
            </a:r>
            <a:r>
              <a:rPr lang="en-US" sz="3200" b="1" i="1">
                <a:solidFill>
                  <a:srgbClr val="C00000"/>
                </a:solidFill>
                <a:latin typeface="Times New Roman" pitchFamily="18" charset="0"/>
                <a:cs typeface="Times New Roman" pitchFamily="18" charset="0"/>
              </a:rPr>
              <a:t> C</a:t>
            </a:r>
            <a:r>
              <a:rPr lang="en-US" sz="3200" b="1" i="1">
                <a:latin typeface="Times New Roman" pitchFamily="18" charset="0"/>
                <a:cs typeface="Times New Roman" pitchFamily="18" charset="0"/>
              </a:rPr>
              <a:t>ao</a:t>
            </a:r>
          </a:p>
        </p:txBody>
      </p:sp>
      <p:sp>
        <p:nvSpPr>
          <p:cNvPr id="14351" name="Text Box 3"/>
          <p:cNvSpPr txBox="1">
            <a:spLocks noChangeArrowheads="1"/>
          </p:cNvSpPr>
          <p:nvPr/>
        </p:nvSpPr>
        <p:spPr bwMode="auto">
          <a:xfrm>
            <a:off x="609600" y="3810000"/>
            <a:ext cx="3429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a:latin typeface="Times New Roman" pitchFamily="18" charset="0"/>
                <a:cs typeface="Times New Roman" pitchFamily="18" charset="0"/>
              </a:rPr>
              <a:t>cả </a:t>
            </a:r>
            <a:r>
              <a:rPr lang="en-US" sz="3200" b="1" i="1">
                <a:solidFill>
                  <a:srgbClr val="C00000"/>
                </a:solidFill>
                <a:latin typeface="Times New Roman" pitchFamily="18" charset="0"/>
                <a:cs typeface="Times New Roman" pitchFamily="18" charset="0"/>
              </a:rPr>
              <a:t>n</a:t>
            </a:r>
            <a:r>
              <a:rPr lang="en-US" sz="3200" b="1" i="1">
                <a:latin typeface="Times New Roman" pitchFamily="18" charset="0"/>
                <a:cs typeface="Times New Roman" pitchFamily="18" charset="0"/>
              </a:rPr>
              <a:t>ước</a:t>
            </a:r>
          </a:p>
        </p:txBody>
      </p:sp>
      <p:sp>
        <p:nvSpPr>
          <p:cNvPr id="14352" name="Text Box 3"/>
          <p:cNvSpPr txBox="1">
            <a:spLocks noChangeArrowheads="1"/>
          </p:cNvSpPr>
          <p:nvPr/>
        </p:nvSpPr>
        <p:spPr bwMode="auto">
          <a:xfrm>
            <a:off x="685800" y="4343400"/>
            <a:ext cx="3429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a:latin typeface="Times New Roman" pitchFamily="18" charset="0"/>
                <a:cs typeface="Times New Roman" pitchFamily="18" charset="0"/>
              </a:rPr>
              <a:t>Q</a:t>
            </a:r>
            <a:r>
              <a:rPr lang="en-US" sz="3200" b="1" i="1">
                <a:solidFill>
                  <a:srgbClr val="C00000"/>
                </a:solidFill>
                <a:latin typeface="Times New Roman" pitchFamily="18" charset="0"/>
                <a:cs typeface="Times New Roman" pitchFamily="18" charset="0"/>
              </a:rPr>
              <a:t>uốc</a:t>
            </a:r>
            <a:r>
              <a:rPr lang="en-US" sz="3200" b="1" i="1">
                <a:latin typeface="Times New Roman" pitchFamily="18" charset="0"/>
                <a:cs typeface="Times New Roman" pitchFamily="18" charset="0"/>
              </a:rPr>
              <a:t> hội</a:t>
            </a:r>
          </a:p>
        </p:txBody>
      </p:sp>
      <p:sp>
        <p:nvSpPr>
          <p:cNvPr id="14353" name="Text Box 3"/>
          <p:cNvSpPr txBox="1">
            <a:spLocks noChangeArrowheads="1"/>
          </p:cNvSpPr>
          <p:nvPr/>
        </p:nvSpPr>
        <p:spPr bwMode="auto">
          <a:xfrm>
            <a:off x="762000" y="5029200"/>
            <a:ext cx="3429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i="1">
                <a:latin typeface="Times New Roman" pitchFamily="18" charset="0"/>
                <a:cs typeface="Times New Roman" pitchFamily="18" charset="0"/>
              </a:rPr>
              <a:t> </a:t>
            </a:r>
            <a:r>
              <a:rPr lang="vi-VN" sz="3200" b="1" i="1">
                <a:solidFill>
                  <a:srgbClr val="C00000"/>
                </a:solidFill>
                <a:latin typeface="Times New Roman" pitchFamily="18" charset="0"/>
                <a:cs typeface="Times New Roman" pitchFamily="18" charset="0"/>
              </a:rPr>
              <a:t>l</a:t>
            </a:r>
            <a:r>
              <a:rPr lang="en-US" sz="3200" b="1" i="1">
                <a:latin typeface="Times New Roman" pitchFamily="18" charset="0"/>
                <a:cs typeface="Times New Roman" pitchFamily="18" charset="0"/>
              </a:rPr>
              <a:t>àm thơ</a:t>
            </a:r>
          </a:p>
        </p:txBody>
      </p:sp>
      <p:sp>
        <p:nvSpPr>
          <p:cNvPr id="26" name="Rectangle 22"/>
          <p:cNvSpPr>
            <a:spLocks noChangeArrowheads="1"/>
          </p:cNvSpPr>
          <p:nvPr/>
        </p:nvSpPr>
        <p:spPr bwMode="auto">
          <a:xfrm>
            <a:off x="5562600" y="3429000"/>
            <a:ext cx="15636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200" b="1" i="1" u="sng">
                <a:solidFill>
                  <a:srgbClr val="C00000"/>
                </a:solidFill>
                <a:latin typeface="Times New Roman" pitchFamily="18" charset="0"/>
                <a:cs typeface="Times New Roman" pitchFamily="18" charset="0"/>
              </a:rPr>
              <a:t>Bài 3:a)</a:t>
            </a:r>
            <a:endParaRPr lang="en-US" b="1"/>
          </a:p>
        </p:txBody>
      </p:sp>
    </p:spTree>
  </p:cSld>
  <p:clrMapOvr>
    <a:masterClrMapping/>
  </p:clrMapOvr>
  <p:transition spd="med">
    <p:split orient="vert"/>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ox(in)">
                                      <p:cBhvr>
                                        <p:cTn id="7" dur="500"/>
                                        <p:tgtEl>
                                          <p:spTgt spid="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box(in)">
                                      <p:cBhvr>
                                        <p:cTn id="1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A2DB689-DB5E-4F0E-94B8-DA17A9442B79}" type="slidenum">
              <a:rPr lang="en-US" smtClean="0"/>
              <a:pPr/>
              <a:t>12</a:t>
            </a:fld>
            <a:endParaRPr lang="en-US"/>
          </a:p>
        </p:txBody>
      </p:sp>
      <p:sp>
        <p:nvSpPr>
          <p:cNvPr id="15363" name="Text Box 6"/>
          <p:cNvSpPr txBox="1">
            <a:spLocks noChangeArrowheads="1"/>
          </p:cNvSpPr>
          <p:nvPr/>
        </p:nvSpPr>
        <p:spPr bwMode="auto">
          <a:xfrm>
            <a:off x="0" y="4572000"/>
            <a:ext cx="4267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endParaRPr lang="en-US"/>
          </a:p>
        </p:txBody>
      </p:sp>
      <p:sp>
        <p:nvSpPr>
          <p:cNvPr id="79880" name="AutoShape 8"/>
          <p:cNvSpPr>
            <a:spLocks noChangeArrowheads="1"/>
          </p:cNvSpPr>
          <p:nvPr/>
        </p:nvSpPr>
        <p:spPr bwMode="auto">
          <a:xfrm>
            <a:off x="76200" y="1905000"/>
            <a:ext cx="8915400" cy="1219200"/>
          </a:xfrm>
          <a:prstGeom prst="horizontalScroll">
            <a:avLst>
              <a:gd name="adj" fmla="val 12500"/>
            </a:avLst>
          </a:prstGeom>
          <a:solidFill>
            <a:srgbClr val="FFFF00"/>
          </a:solidFill>
          <a:ln w="9525">
            <a:solidFill>
              <a:schemeClr val="tx1"/>
            </a:solidFill>
            <a:round/>
            <a:headEnd/>
            <a:tailEnd/>
          </a:ln>
        </p:spPr>
        <p:txBody>
          <a:bodyPr wrap="none" anchor="ctr"/>
          <a:lstStyle/>
          <a:p>
            <a:pPr algn="ctr"/>
            <a:r>
              <a:rPr lang="en-US" sz="3600" b="1" i="1" u="sng">
                <a:latin typeface="Times New Roman" pitchFamily="18" charset="0"/>
                <a:cs typeface="Times New Roman" pitchFamily="18" charset="0"/>
              </a:rPr>
              <a:t>Luyện tập</a:t>
            </a:r>
          </a:p>
        </p:txBody>
      </p:sp>
      <p:sp>
        <p:nvSpPr>
          <p:cNvPr id="21" name="Rectangle 22"/>
          <p:cNvSpPr>
            <a:spLocks noChangeArrowheads="1"/>
          </p:cNvSpPr>
          <p:nvPr/>
        </p:nvSpPr>
        <p:spPr bwMode="auto">
          <a:xfrm>
            <a:off x="1825625" y="3073400"/>
            <a:ext cx="12223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200" b="1" i="1" u="sng">
                <a:solidFill>
                  <a:srgbClr val="C00000"/>
                </a:solidFill>
                <a:latin typeface="Times New Roman" pitchFamily="18" charset="0"/>
                <a:cs typeface="Times New Roman" pitchFamily="18" charset="0"/>
              </a:rPr>
              <a:t>Bài 2:</a:t>
            </a:r>
            <a:endParaRPr lang="en-US" b="1"/>
          </a:p>
        </p:txBody>
      </p:sp>
      <p:sp>
        <p:nvSpPr>
          <p:cNvPr id="15367" name="Text Box 3"/>
          <p:cNvSpPr txBox="1">
            <a:spLocks noChangeArrowheads="1"/>
          </p:cNvSpPr>
          <p:nvPr/>
        </p:nvSpPr>
        <p:spPr bwMode="auto">
          <a:xfrm>
            <a:off x="1981200" y="838200"/>
            <a:ext cx="4572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a:latin typeface="Times New Roman" pitchFamily="18" charset="0"/>
                <a:cs typeface="Times New Roman" pitchFamily="18" charset="0"/>
              </a:rPr>
              <a:t>Chính tả  ( nghe - viết)</a:t>
            </a:r>
          </a:p>
        </p:txBody>
      </p:sp>
      <p:sp>
        <p:nvSpPr>
          <p:cNvPr id="15368" name="Text Box 3"/>
          <p:cNvSpPr txBox="1">
            <a:spLocks noChangeArrowheads="1"/>
          </p:cNvSpPr>
          <p:nvPr/>
        </p:nvSpPr>
        <p:spPr bwMode="auto">
          <a:xfrm>
            <a:off x="914400" y="1371600"/>
            <a:ext cx="7772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4000" i="1">
                <a:solidFill>
                  <a:srgbClr val="C00000"/>
                </a:solidFill>
                <a:latin typeface="Times New Roman" pitchFamily="18" charset="0"/>
                <a:cs typeface="Times New Roman" pitchFamily="18" charset="0"/>
              </a:rPr>
              <a:t> </a:t>
            </a:r>
            <a:r>
              <a:rPr lang="en-US" sz="4000" b="1" i="1">
                <a:solidFill>
                  <a:srgbClr val="C00000"/>
                </a:solidFill>
                <a:latin typeface="Times New Roman" pitchFamily="18" charset="0"/>
                <a:cs typeface="Times New Roman" pitchFamily="18" charset="0"/>
              </a:rPr>
              <a:t>Người sáng tác Quốc ca Việt Nam</a:t>
            </a:r>
          </a:p>
        </p:txBody>
      </p:sp>
      <p:sp>
        <p:nvSpPr>
          <p:cNvPr id="22" name="Text Box 13"/>
          <p:cNvSpPr txBox="1">
            <a:spLocks noChangeArrowheads="1"/>
          </p:cNvSpPr>
          <p:nvPr/>
        </p:nvSpPr>
        <p:spPr bwMode="auto">
          <a:xfrm>
            <a:off x="2949575" y="3113088"/>
            <a:ext cx="3679825"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3200" b="1">
                <a:latin typeface="VNI-Times" pitchFamily="2" charset="0"/>
              </a:rPr>
              <a:t>Ñieàn vaøo choã troáng</a:t>
            </a:r>
          </a:p>
          <a:p>
            <a:r>
              <a:rPr lang="en-US" sz="3200">
                <a:latin typeface="VNI-Times" pitchFamily="2" charset="0"/>
              </a:rPr>
              <a:t>a) </a:t>
            </a:r>
            <a:r>
              <a:rPr lang="en-US" sz="3200" b="1" i="1">
                <a:latin typeface="VNI-Times" pitchFamily="2" charset="0"/>
              </a:rPr>
              <a:t>l hay n</a:t>
            </a:r>
          </a:p>
        </p:txBody>
      </p:sp>
      <p:sp>
        <p:nvSpPr>
          <p:cNvPr id="25" name="Text Box 14"/>
          <p:cNvSpPr txBox="1">
            <a:spLocks noChangeArrowheads="1"/>
          </p:cNvSpPr>
          <p:nvPr/>
        </p:nvSpPr>
        <p:spPr bwMode="auto">
          <a:xfrm>
            <a:off x="3048000" y="4227513"/>
            <a:ext cx="3810000"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3200">
                <a:latin typeface="VNI-Times" pitchFamily="2" charset="0"/>
              </a:rPr>
              <a:t>Buoåi tröa …im dim</a:t>
            </a:r>
          </a:p>
          <a:p>
            <a:r>
              <a:rPr lang="en-US" sz="3200">
                <a:latin typeface="VNI-Times" pitchFamily="2" charset="0"/>
              </a:rPr>
              <a:t>Nghìn con maét …aù</a:t>
            </a:r>
          </a:p>
          <a:p>
            <a:r>
              <a:rPr lang="en-US" sz="3200">
                <a:latin typeface="VNI-Times" pitchFamily="2" charset="0"/>
              </a:rPr>
              <a:t>Boùng cuõng       aèm im</a:t>
            </a:r>
          </a:p>
          <a:p>
            <a:r>
              <a:rPr lang="en-US" sz="3200">
                <a:latin typeface="VNI-Times" pitchFamily="2" charset="0"/>
              </a:rPr>
              <a:t>Trong vöôøn eâm aû. </a:t>
            </a:r>
          </a:p>
          <a:p>
            <a:r>
              <a:rPr lang="en-US" sz="3200">
                <a:latin typeface="VNI-Times" pitchFamily="2" charset="0"/>
              </a:rPr>
              <a:t>		Huy caän</a:t>
            </a:r>
          </a:p>
        </p:txBody>
      </p:sp>
      <p:sp>
        <p:nvSpPr>
          <p:cNvPr id="26" name="Text Box 16"/>
          <p:cNvSpPr txBox="1">
            <a:spLocks noChangeArrowheads="1"/>
          </p:cNvSpPr>
          <p:nvPr/>
        </p:nvSpPr>
        <p:spPr bwMode="auto">
          <a:xfrm>
            <a:off x="4641850" y="4221163"/>
            <a:ext cx="3873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3200">
                <a:solidFill>
                  <a:schemeClr val="folHlink"/>
                </a:solidFill>
              </a:rPr>
              <a:t> </a:t>
            </a:r>
            <a:r>
              <a:rPr lang="en-US" sz="3200" i="1">
                <a:solidFill>
                  <a:srgbClr val="C00000"/>
                </a:solidFill>
              </a:rPr>
              <a:t>l</a:t>
            </a:r>
          </a:p>
        </p:txBody>
      </p:sp>
      <p:sp>
        <p:nvSpPr>
          <p:cNvPr id="27" name="Text Box 19"/>
          <p:cNvSpPr txBox="1">
            <a:spLocks noChangeArrowheads="1"/>
          </p:cNvSpPr>
          <p:nvPr/>
        </p:nvSpPr>
        <p:spPr bwMode="auto">
          <a:xfrm>
            <a:off x="5705475" y="4719638"/>
            <a:ext cx="3905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3200" i="1">
                <a:solidFill>
                  <a:srgbClr val="C00000"/>
                </a:solidFill>
              </a:rPr>
              <a:t>l </a:t>
            </a:r>
          </a:p>
        </p:txBody>
      </p:sp>
      <p:sp>
        <p:nvSpPr>
          <p:cNvPr id="28" name="Text Box 20"/>
          <p:cNvSpPr txBox="1">
            <a:spLocks noChangeArrowheads="1"/>
          </p:cNvSpPr>
          <p:nvPr/>
        </p:nvSpPr>
        <p:spPr bwMode="auto">
          <a:xfrm>
            <a:off x="5029200" y="5207000"/>
            <a:ext cx="1219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3200">
                <a:solidFill>
                  <a:srgbClr val="C00000"/>
                </a:solidFill>
              </a:rPr>
              <a:t>..n. </a:t>
            </a:r>
          </a:p>
        </p:txBody>
      </p:sp>
      <p:sp>
        <p:nvSpPr>
          <p:cNvPr id="15374" name="Oval 64"/>
          <p:cNvSpPr>
            <a:spLocks noChangeArrowheads="1"/>
          </p:cNvSpPr>
          <p:nvPr/>
        </p:nvSpPr>
        <p:spPr bwMode="auto">
          <a:xfrm>
            <a:off x="6248400" y="2057400"/>
            <a:ext cx="2362200" cy="914400"/>
          </a:xfrm>
          <a:prstGeom prst="ellipse">
            <a:avLst/>
          </a:prstGeom>
          <a:solidFill>
            <a:srgbClr val="FFFFCC"/>
          </a:solidFill>
          <a:ln w="9525">
            <a:solidFill>
              <a:schemeClr val="tx1"/>
            </a:solidFill>
            <a:round/>
            <a:headEnd/>
            <a:tailEnd/>
          </a:ln>
        </p:spPr>
        <p:txBody>
          <a:bodyPr wrap="none" anchor="ctr"/>
          <a:lstStyle/>
          <a:p>
            <a:pPr algn="ctr"/>
            <a:r>
              <a:rPr lang="en-US" sz="4400">
                <a:solidFill>
                  <a:srgbClr val="000066"/>
                </a:solidFill>
              </a:rPr>
              <a:t>B</a:t>
            </a:r>
          </a:p>
        </p:txBody>
      </p:sp>
    </p:spTree>
  </p:cSld>
  <p:clrMapOvr>
    <a:masterClrMapping/>
  </p:clrMapOvr>
  <p:transition spd="med">
    <p:wipe dir="d"/>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9880"/>
                                        </p:tgtEl>
                                        <p:attrNameLst>
                                          <p:attrName>style.visibility</p:attrName>
                                        </p:attrNameLst>
                                      </p:cBhvr>
                                      <p:to>
                                        <p:strVal val="visible"/>
                                      </p:to>
                                    </p:set>
                                    <p:animEffect transition="in" filter="dissolve">
                                      <p:cBhvr>
                                        <p:cTn id="7" dur="500"/>
                                        <p:tgtEl>
                                          <p:spTgt spid="7988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box(in)">
                                      <p:cBhvr>
                                        <p:cTn id="12" dur="500"/>
                                        <p:tgtEl>
                                          <p:spTgt spid="2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box(in)">
                                      <p:cBhvr>
                                        <p:cTn id="17" dur="500"/>
                                        <p:tgtEl>
                                          <p:spTgt spid="2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box(in)">
                                      <p:cBhvr>
                                        <p:cTn id="22" dur="500"/>
                                        <p:tgtEl>
                                          <p:spTgt spid="2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box(in)">
                                      <p:cBhvr>
                                        <p:cTn id="27" dur="500"/>
                                        <p:tgtEl>
                                          <p:spTgt spid="2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box(in)">
                                      <p:cBhvr>
                                        <p:cTn id="32" dur="500"/>
                                        <p:tgtEl>
                                          <p:spTgt spid="2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box(in)">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80" grpId="0" animBg="1"/>
      <p:bldP spid="21" grpId="0"/>
      <p:bldP spid="22" grpId="0"/>
      <p:bldP spid="25" grpId="0"/>
      <p:bldP spid="26" grpId="0"/>
      <p:bldP spid="27" grpId="0"/>
      <p:bldP spid="2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WordArt 10"/>
          <p:cNvSpPr>
            <a:spLocks noChangeArrowheads="1" noChangeShapeType="1" noTextEdit="1"/>
          </p:cNvSpPr>
          <p:nvPr/>
        </p:nvSpPr>
        <p:spPr bwMode="auto">
          <a:xfrm>
            <a:off x="1295400" y="1447800"/>
            <a:ext cx="5867400" cy="53340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en-US" sz="3200" kern="10">
                <a:ln w="9525">
                  <a:round/>
                  <a:headEnd/>
                  <a:tailEnd/>
                </a:ln>
                <a:gradFill rotWithShape="1">
                  <a:gsLst>
                    <a:gs pos="0">
                      <a:srgbClr val="FF0066"/>
                    </a:gs>
                    <a:gs pos="100000">
                      <a:srgbClr val="3333FF"/>
                    </a:gs>
                  </a:gsLst>
                  <a:lin ang="0" scaled="1"/>
                </a:gradFill>
                <a:latin typeface="VNI-Times"/>
              </a:rPr>
              <a:t>Ngöôøi saùng taùc Quoác ca Vieät Nam</a:t>
            </a:r>
          </a:p>
        </p:txBody>
      </p:sp>
      <p:sp>
        <p:nvSpPr>
          <p:cNvPr id="6165" name="Text Box 21"/>
          <p:cNvSpPr txBox="1">
            <a:spLocks noChangeArrowheads="1"/>
          </p:cNvSpPr>
          <p:nvPr/>
        </p:nvSpPr>
        <p:spPr bwMode="auto">
          <a:xfrm>
            <a:off x="3429000" y="3352800"/>
            <a:ext cx="22510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3200">
                <a:latin typeface="VNI-Times" pitchFamily="2" charset="0"/>
              </a:rPr>
              <a:t>b</a:t>
            </a:r>
            <a:r>
              <a:rPr lang="en-US" sz="3200" b="1" i="1">
                <a:latin typeface="Times New Roman" pitchFamily="18" charset="0"/>
                <a:cs typeface="Times New Roman" pitchFamily="18" charset="0"/>
              </a:rPr>
              <a:t>) ut hay uc</a:t>
            </a:r>
          </a:p>
        </p:txBody>
      </p:sp>
      <p:sp>
        <p:nvSpPr>
          <p:cNvPr id="6166" name="Text Box 22"/>
          <p:cNvSpPr txBox="1">
            <a:spLocks noChangeArrowheads="1"/>
          </p:cNvSpPr>
          <p:nvPr/>
        </p:nvSpPr>
        <p:spPr bwMode="auto">
          <a:xfrm>
            <a:off x="3208338" y="3886200"/>
            <a:ext cx="3878262" cy="252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3200">
                <a:latin typeface="VNI-Times" pitchFamily="2" charset="0"/>
              </a:rPr>
              <a:t>Con chim chieàn chieän</a:t>
            </a:r>
          </a:p>
          <a:p>
            <a:r>
              <a:rPr lang="en-US" sz="3200">
                <a:latin typeface="VNI-Times" pitchFamily="2" charset="0"/>
              </a:rPr>
              <a:t>Bay v…   v    cao </a:t>
            </a:r>
          </a:p>
          <a:p>
            <a:r>
              <a:rPr lang="en-US" sz="3200">
                <a:latin typeface="VNI-Times" pitchFamily="2" charset="0"/>
              </a:rPr>
              <a:t>Loøng ñaày yeâu meán</a:t>
            </a:r>
          </a:p>
          <a:p>
            <a:r>
              <a:rPr lang="en-US" sz="3200">
                <a:latin typeface="VNI-Times" pitchFamily="2" charset="0"/>
              </a:rPr>
              <a:t>Kh…   haùt ngoït ngaøo.</a:t>
            </a:r>
          </a:p>
          <a:p>
            <a:r>
              <a:rPr lang="en-US" sz="3200">
                <a:latin typeface="VNI-Times" pitchFamily="2" charset="0"/>
              </a:rPr>
              <a:t>		 Huy caän</a:t>
            </a:r>
          </a:p>
        </p:txBody>
      </p:sp>
      <p:sp>
        <p:nvSpPr>
          <p:cNvPr id="6167" name="Text Box 23"/>
          <p:cNvSpPr txBox="1">
            <a:spLocks noChangeArrowheads="1"/>
          </p:cNvSpPr>
          <p:nvPr/>
        </p:nvSpPr>
        <p:spPr bwMode="auto">
          <a:xfrm>
            <a:off x="4191000" y="4343400"/>
            <a:ext cx="52228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3200">
                <a:solidFill>
                  <a:srgbClr val="C00000"/>
                </a:solidFill>
                <a:latin typeface="VNI-Times" pitchFamily="2" charset="0"/>
              </a:rPr>
              <a:t>uùt</a:t>
            </a:r>
          </a:p>
        </p:txBody>
      </p:sp>
      <p:sp>
        <p:nvSpPr>
          <p:cNvPr id="6168" name="Text Box 24"/>
          <p:cNvSpPr txBox="1">
            <a:spLocks noChangeArrowheads="1"/>
          </p:cNvSpPr>
          <p:nvPr/>
        </p:nvSpPr>
        <p:spPr bwMode="auto">
          <a:xfrm>
            <a:off x="4953000" y="4343400"/>
            <a:ext cx="54927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3200">
                <a:solidFill>
                  <a:srgbClr val="C00000"/>
                </a:solidFill>
                <a:latin typeface="VNI-Times" pitchFamily="2" charset="0"/>
              </a:rPr>
              <a:t>uùt</a:t>
            </a:r>
          </a:p>
        </p:txBody>
      </p:sp>
      <p:sp>
        <p:nvSpPr>
          <p:cNvPr id="6169" name="Text Box 25"/>
          <p:cNvSpPr txBox="1">
            <a:spLocks noChangeArrowheads="1"/>
          </p:cNvSpPr>
          <p:nvPr/>
        </p:nvSpPr>
        <p:spPr bwMode="auto">
          <a:xfrm>
            <a:off x="3733800" y="5334000"/>
            <a:ext cx="7937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3200">
                <a:solidFill>
                  <a:srgbClr val="C00000"/>
                </a:solidFill>
                <a:latin typeface="VNI-Times" pitchFamily="2" charset="0"/>
              </a:rPr>
              <a:t>uùc</a:t>
            </a:r>
            <a:r>
              <a:rPr lang="en-US" sz="3200">
                <a:solidFill>
                  <a:schemeClr val="folHlink"/>
                </a:solidFill>
                <a:latin typeface="VNI-Times" pitchFamily="2" charset="0"/>
              </a:rPr>
              <a:t>  </a:t>
            </a:r>
          </a:p>
        </p:txBody>
      </p:sp>
      <p:sp>
        <p:nvSpPr>
          <p:cNvPr id="16393" name="Text Box 3"/>
          <p:cNvSpPr txBox="1">
            <a:spLocks noChangeArrowheads="1"/>
          </p:cNvSpPr>
          <p:nvPr/>
        </p:nvSpPr>
        <p:spPr bwMode="auto">
          <a:xfrm>
            <a:off x="1981200" y="690563"/>
            <a:ext cx="4572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a:latin typeface="Times New Roman" pitchFamily="18" charset="0"/>
                <a:cs typeface="Times New Roman" pitchFamily="18" charset="0"/>
              </a:rPr>
              <a:t>Chính tả  ( nghe - viết)</a:t>
            </a:r>
          </a:p>
        </p:txBody>
      </p:sp>
      <p:sp>
        <p:nvSpPr>
          <p:cNvPr id="16394" name="Rectangle 22"/>
          <p:cNvSpPr>
            <a:spLocks noChangeArrowheads="1"/>
          </p:cNvSpPr>
          <p:nvPr/>
        </p:nvSpPr>
        <p:spPr bwMode="auto">
          <a:xfrm>
            <a:off x="112713" y="2463800"/>
            <a:ext cx="12223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200" b="1" i="1" u="sng">
                <a:solidFill>
                  <a:srgbClr val="C00000"/>
                </a:solidFill>
                <a:latin typeface="Times New Roman" pitchFamily="18" charset="0"/>
                <a:cs typeface="Times New Roman" pitchFamily="18" charset="0"/>
              </a:rPr>
              <a:t>Bài 2:</a:t>
            </a:r>
            <a:endParaRPr lang="en-US" b="1"/>
          </a:p>
        </p:txBody>
      </p:sp>
      <p:sp>
        <p:nvSpPr>
          <p:cNvPr id="16395" name="Rectangle 3"/>
          <p:cNvSpPr>
            <a:spLocks noChangeArrowheads="1"/>
          </p:cNvSpPr>
          <p:nvPr/>
        </p:nvSpPr>
        <p:spPr bwMode="auto">
          <a:xfrm>
            <a:off x="1555750" y="2463800"/>
            <a:ext cx="65214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just">
              <a:buFontTx/>
              <a:buChar char="•"/>
              <a:tabLst>
                <a:tab pos="228600" algn="l"/>
              </a:tabLst>
            </a:pPr>
            <a:r>
              <a:rPr lang="vi-VN" sz="2800" b="1" i="1">
                <a:latin typeface="Times New Roman" pitchFamily="18" charset="0"/>
                <a:cs typeface="Times New Roman" pitchFamily="18" charset="0"/>
              </a:rPr>
              <a:t>Dành cho học sinh khá giỏi trả lời miệng:</a:t>
            </a:r>
            <a:endParaRPr lang="vi-VN" sz="2800" b="1">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165"/>
                                        </p:tgtEl>
                                        <p:attrNameLst>
                                          <p:attrName>style.visibility</p:attrName>
                                        </p:attrNameLst>
                                      </p:cBhvr>
                                      <p:to>
                                        <p:strVal val="visible"/>
                                      </p:to>
                                    </p:set>
                                    <p:animEffect transition="in" filter="box(in)">
                                      <p:cBhvr>
                                        <p:cTn id="7" dur="500"/>
                                        <p:tgtEl>
                                          <p:spTgt spid="616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166"/>
                                        </p:tgtEl>
                                        <p:attrNameLst>
                                          <p:attrName>style.visibility</p:attrName>
                                        </p:attrNameLst>
                                      </p:cBhvr>
                                      <p:to>
                                        <p:strVal val="visible"/>
                                      </p:to>
                                    </p:set>
                                    <p:animEffect transition="in" filter="box(in)">
                                      <p:cBhvr>
                                        <p:cTn id="12" dur="500"/>
                                        <p:tgtEl>
                                          <p:spTgt spid="616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167"/>
                                        </p:tgtEl>
                                        <p:attrNameLst>
                                          <p:attrName>style.visibility</p:attrName>
                                        </p:attrNameLst>
                                      </p:cBhvr>
                                      <p:to>
                                        <p:strVal val="visible"/>
                                      </p:to>
                                    </p:set>
                                    <p:animEffect transition="in" filter="box(in)">
                                      <p:cBhvr>
                                        <p:cTn id="17" dur="500"/>
                                        <p:tgtEl>
                                          <p:spTgt spid="616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168"/>
                                        </p:tgtEl>
                                        <p:attrNameLst>
                                          <p:attrName>style.visibility</p:attrName>
                                        </p:attrNameLst>
                                      </p:cBhvr>
                                      <p:to>
                                        <p:strVal val="visible"/>
                                      </p:to>
                                    </p:set>
                                    <p:animEffect transition="in" filter="box(in)">
                                      <p:cBhvr>
                                        <p:cTn id="22" dur="500"/>
                                        <p:tgtEl>
                                          <p:spTgt spid="616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6169"/>
                                        </p:tgtEl>
                                        <p:attrNameLst>
                                          <p:attrName>style.visibility</p:attrName>
                                        </p:attrNameLst>
                                      </p:cBhvr>
                                      <p:to>
                                        <p:strVal val="visible"/>
                                      </p:to>
                                    </p:set>
                                    <p:animEffect transition="in" filter="box(in)">
                                      <p:cBhvr>
                                        <p:cTn id="27" dur="500"/>
                                        <p:tgtEl>
                                          <p:spTgt spid="61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65" grpId="0"/>
      <p:bldP spid="6166" grpId="0"/>
      <p:bldP spid="6167" grpId="0"/>
      <p:bldP spid="6168" grpId="0"/>
      <p:bldP spid="616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WordArt 14"/>
          <p:cNvSpPr>
            <a:spLocks noChangeArrowheads="1" noChangeShapeType="1" noTextEdit="1"/>
          </p:cNvSpPr>
          <p:nvPr/>
        </p:nvSpPr>
        <p:spPr bwMode="auto">
          <a:xfrm>
            <a:off x="1371600" y="1295400"/>
            <a:ext cx="7229475" cy="657225"/>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en-US" sz="4000" kern="10">
                <a:ln w="9525">
                  <a:round/>
                  <a:headEnd/>
                  <a:tailEnd/>
                </a:ln>
                <a:gradFill rotWithShape="1">
                  <a:gsLst>
                    <a:gs pos="0">
                      <a:srgbClr val="FF0066"/>
                    </a:gs>
                    <a:gs pos="100000">
                      <a:srgbClr val="3333FF"/>
                    </a:gs>
                  </a:gsLst>
                  <a:lin ang="0" scaled="1"/>
                </a:gradFill>
                <a:latin typeface="VNI-Times"/>
              </a:rPr>
              <a:t>Ngöôøi saùng taùc Quoác ca Vieät Nam</a:t>
            </a:r>
          </a:p>
        </p:txBody>
      </p:sp>
      <p:sp>
        <p:nvSpPr>
          <p:cNvPr id="17411" name="Text Box 15"/>
          <p:cNvSpPr txBox="1">
            <a:spLocks noChangeArrowheads="1"/>
          </p:cNvSpPr>
          <p:nvPr/>
        </p:nvSpPr>
        <p:spPr bwMode="auto">
          <a:xfrm>
            <a:off x="304800" y="1982788"/>
            <a:ext cx="87788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800" b="1">
                <a:solidFill>
                  <a:schemeClr val="accent2"/>
                </a:solidFill>
                <a:latin typeface="VNI-Times" pitchFamily="2" charset="0"/>
              </a:rPr>
              <a:t>Baøi 3: Ñaët caâu phaân bieät hai töø trong töøng caëp töø sau:</a:t>
            </a:r>
            <a:r>
              <a:rPr lang="en-US" sz="3200" b="1">
                <a:solidFill>
                  <a:schemeClr val="accent2"/>
                </a:solidFill>
              </a:rPr>
              <a:t> </a:t>
            </a:r>
          </a:p>
        </p:txBody>
      </p:sp>
      <p:sp>
        <p:nvSpPr>
          <p:cNvPr id="17412" name="Text Box 16"/>
          <p:cNvSpPr txBox="1">
            <a:spLocks noChangeArrowheads="1"/>
          </p:cNvSpPr>
          <p:nvPr/>
        </p:nvSpPr>
        <p:spPr bwMode="auto">
          <a:xfrm>
            <a:off x="2351088" y="2514600"/>
            <a:ext cx="3592512" cy="584200"/>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3200">
                <a:latin typeface="VNI-Times" pitchFamily="2" charset="0"/>
              </a:rPr>
              <a:t>a) </a:t>
            </a:r>
            <a:r>
              <a:rPr lang="en-US" sz="3200">
                <a:solidFill>
                  <a:srgbClr val="C00000"/>
                </a:solidFill>
                <a:latin typeface="VNI-Times" pitchFamily="2" charset="0"/>
              </a:rPr>
              <a:t>noài</a:t>
            </a:r>
            <a:r>
              <a:rPr lang="en-US" sz="3200">
                <a:latin typeface="VNI-Times" pitchFamily="2" charset="0"/>
              </a:rPr>
              <a:t> – </a:t>
            </a:r>
            <a:r>
              <a:rPr lang="en-US" sz="3200">
                <a:solidFill>
                  <a:schemeClr val="accent2"/>
                </a:solidFill>
                <a:latin typeface="VNI-Times" pitchFamily="2" charset="0"/>
              </a:rPr>
              <a:t>loài</a:t>
            </a:r>
            <a:r>
              <a:rPr lang="en-US" sz="3200">
                <a:latin typeface="VNI-Times" pitchFamily="2" charset="0"/>
              </a:rPr>
              <a:t>,  </a:t>
            </a:r>
            <a:r>
              <a:rPr lang="en-US" sz="3200">
                <a:solidFill>
                  <a:schemeClr val="accent2"/>
                </a:solidFill>
                <a:latin typeface="VNI-Times" pitchFamily="2" charset="0"/>
              </a:rPr>
              <a:t>no - </a:t>
            </a:r>
            <a:r>
              <a:rPr lang="en-US" sz="3200">
                <a:solidFill>
                  <a:srgbClr val="C00000"/>
                </a:solidFill>
                <a:latin typeface="VNI-Times" pitchFamily="2" charset="0"/>
              </a:rPr>
              <a:t>lo.</a:t>
            </a:r>
          </a:p>
        </p:txBody>
      </p:sp>
      <p:sp>
        <p:nvSpPr>
          <p:cNvPr id="7187" name="Text Box 19"/>
          <p:cNvSpPr txBox="1">
            <a:spLocks noChangeArrowheads="1"/>
          </p:cNvSpPr>
          <p:nvPr/>
        </p:nvSpPr>
        <p:spPr bwMode="auto">
          <a:xfrm>
            <a:off x="2133600" y="3962400"/>
            <a:ext cx="42227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3200">
                <a:solidFill>
                  <a:schemeClr val="accent2"/>
                </a:solidFill>
                <a:latin typeface="VNI-Times" pitchFamily="2" charset="0"/>
              </a:rPr>
              <a:t>- </a:t>
            </a:r>
            <a:r>
              <a:rPr lang="en-US" sz="2800">
                <a:solidFill>
                  <a:schemeClr val="accent2"/>
                </a:solidFill>
                <a:latin typeface="VNI-Times" pitchFamily="2" charset="0"/>
              </a:rPr>
              <a:t>Nhaø em coù caùi </a:t>
            </a:r>
            <a:r>
              <a:rPr lang="en-US" sz="2800">
                <a:solidFill>
                  <a:srgbClr val="C00000"/>
                </a:solidFill>
                <a:latin typeface="VNI-Times" pitchFamily="2" charset="0"/>
              </a:rPr>
              <a:t>noài</a:t>
            </a:r>
            <a:r>
              <a:rPr lang="en-US" sz="2800">
                <a:solidFill>
                  <a:schemeClr val="accent2"/>
                </a:solidFill>
                <a:latin typeface="VNI-Times" pitchFamily="2" charset="0"/>
              </a:rPr>
              <a:t> raát to.</a:t>
            </a:r>
          </a:p>
          <a:p>
            <a:r>
              <a:rPr lang="en-US" sz="2800">
                <a:solidFill>
                  <a:schemeClr val="accent2"/>
                </a:solidFill>
                <a:latin typeface="VNI-Times" pitchFamily="2" charset="0"/>
              </a:rPr>
              <a:t>- Maét con coùc </a:t>
            </a:r>
            <a:r>
              <a:rPr lang="en-US" sz="2800">
                <a:solidFill>
                  <a:srgbClr val="C00000"/>
                </a:solidFill>
                <a:latin typeface="VNI-Times" pitchFamily="2" charset="0"/>
              </a:rPr>
              <a:t>loài</a:t>
            </a:r>
            <a:r>
              <a:rPr lang="en-US" sz="2800">
                <a:solidFill>
                  <a:schemeClr val="accent2"/>
                </a:solidFill>
                <a:latin typeface="VNI-Times" pitchFamily="2" charset="0"/>
              </a:rPr>
              <a:t> ra ngoaøi. </a:t>
            </a:r>
            <a:endParaRPr lang="en-US" sz="2800">
              <a:solidFill>
                <a:schemeClr val="accent2"/>
              </a:solidFill>
            </a:endParaRPr>
          </a:p>
        </p:txBody>
      </p:sp>
      <p:sp>
        <p:nvSpPr>
          <p:cNvPr id="7189" name="Text Box 21"/>
          <p:cNvSpPr txBox="1">
            <a:spLocks noChangeArrowheads="1"/>
          </p:cNvSpPr>
          <p:nvPr/>
        </p:nvSpPr>
        <p:spPr bwMode="auto">
          <a:xfrm>
            <a:off x="2209800" y="5842000"/>
            <a:ext cx="57483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3200">
                <a:latin typeface="VNI-Times" pitchFamily="2" charset="0"/>
              </a:rPr>
              <a:t>- </a:t>
            </a:r>
            <a:r>
              <a:rPr lang="en-US" sz="2800">
                <a:solidFill>
                  <a:schemeClr val="accent2"/>
                </a:solidFill>
                <a:latin typeface="VNI-Times" pitchFamily="2" charset="0"/>
              </a:rPr>
              <a:t>Em aên côm </a:t>
            </a:r>
            <a:r>
              <a:rPr lang="en-US" sz="2800">
                <a:solidFill>
                  <a:srgbClr val="C00000"/>
                </a:solidFill>
                <a:latin typeface="VNI-Times" pitchFamily="2" charset="0"/>
              </a:rPr>
              <a:t>no</a:t>
            </a:r>
            <a:r>
              <a:rPr lang="en-US" sz="2800">
                <a:solidFill>
                  <a:schemeClr val="accent2"/>
                </a:solidFill>
                <a:latin typeface="VNI-Times" pitchFamily="2" charset="0"/>
              </a:rPr>
              <a:t> roài.</a:t>
            </a:r>
          </a:p>
          <a:p>
            <a:r>
              <a:rPr lang="en-US" sz="2800">
                <a:solidFill>
                  <a:schemeClr val="accent2"/>
                </a:solidFill>
                <a:latin typeface="VNI-Times" pitchFamily="2" charset="0"/>
              </a:rPr>
              <a:t>- Em raát </a:t>
            </a:r>
            <a:r>
              <a:rPr lang="en-US" sz="2800">
                <a:solidFill>
                  <a:srgbClr val="C00000"/>
                </a:solidFill>
                <a:latin typeface="VNI-Times" pitchFamily="2" charset="0"/>
              </a:rPr>
              <a:t>lo</a:t>
            </a:r>
            <a:r>
              <a:rPr lang="en-US" sz="2800">
                <a:solidFill>
                  <a:schemeClr val="hlink"/>
                </a:solidFill>
                <a:latin typeface="VNI-Times" pitchFamily="2" charset="0"/>
              </a:rPr>
              <a:t> </a:t>
            </a:r>
            <a:r>
              <a:rPr lang="en-US" sz="2800">
                <a:solidFill>
                  <a:schemeClr val="accent2"/>
                </a:solidFill>
                <a:latin typeface="VNI-Times" pitchFamily="2" charset="0"/>
              </a:rPr>
              <a:t>veà söùc khoûe cuûa meï</a:t>
            </a:r>
            <a:r>
              <a:rPr lang="en-US" sz="2800">
                <a:solidFill>
                  <a:schemeClr val="accent2"/>
                </a:solidFill>
              </a:rPr>
              <a:t> .</a:t>
            </a:r>
          </a:p>
        </p:txBody>
      </p:sp>
      <p:sp>
        <p:nvSpPr>
          <p:cNvPr id="17415" name="Line 25"/>
          <p:cNvSpPr>
            <a:spLocks noChangeShapeType="1"/>
          </p:cNvSpPr>
          <p:nvPr/>
        </p:nvSpPr>
        <p:spPr bwMode="auto">
          <a:xfrm>
            <a:off x="457200" y="25146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17" name="Text Box 3"/>
          <p:cNvSpPr txBox="1">
            <a:spLocks noChangeArrowheads="1"/>
          </p:cNvSpPr>
          <p:nvPr/>
        </p:nvSpPr>
        <p:spPr bwMode="auto">
          <a:xfrm>
            <a:off x="1981200" y="690563"/>
            <a:ext cx="4572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a:latin typeface="Times New Roman" pitchFamily="18" charset="0"/>
                <a:cs typeface="Times New Roman" pitchFamily="18" charset="0"/>
              </a:rPr>
              <a:t>Chính tả  ( nghe - viết)</a:t>
            </a:r>
          </a:p>
        </p:txBody>
      </p:sp>
      <p:sp>
        <p:nvSpPr>
          <p:cNvPr id="17418" name="Rectangle 1"/>
          <p:cNvSpPr>
            <a:spLocks noChangeArrowheads="1"/>
          </p:cNvSpPr>
          <p:nvPr/>
        </p:nvSpPr>
        <p:spPr bwMode="auto">
          <a:xfrm>
            <a:off x="2209800" y="3200400"/>
            <a:ext cx="58832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just">
              <a:tabLst>
                <a:tab pos="2314575" algn="l"/>
              </a:tabLst>
            </a:pPr>
            <a:r>
              <a:rPr lang="en-US" sz="2400" b="1" i="1">
                <a:latin typeface="Times New Roman" pitchFamily="18" charset="0"/>
                <a:cs typeface="Times New Roman" pitchFamily="18" charset="0"/>
              </a:rPr>
              <a:t> Ví dụ: </a:t>
            </a:r>
            <a:r>
              <a:rPr lang="vi-VN" sz="2400" b="1" i="1">
                <a:latin typeface="Times New Roman" pitchFamily="18" charset="0"/>
                <a:cs typeface="Times New Roman" pitchFamily="18" charset="0"/>
              </a:rPr>
              <a:t>Nồi - lồi:</a:t>
            </a:r>
            <a:r>
              <a:rPr lang="vi-VN" sz="2400">
                <a:latin typeface="Times New Roman" pitchFamily="18" charset="0"/>
                <a:cs typeface="Times New Roman" pitchFamily="18" charset="0"/>
              </a:rPr>
              <a:t> </a:t>
            </a:r>
            <a:r>
              <a:rPr lang="en-US" sz="2400">
                <a:latin typeface="Times New Roman" pitchFamily="18" charset="0"/>
                <a:cs typeface="Times New Roman" pitchFamily="18" charset="0"/>
              </a:rPr>
              <a:t>  -  </a:t>
            </a:r>
            <a:r>
              <a:rPr lang="vi-VN" sz="2400">
                <a:latin typeface="Times New Roman" pitchFamily="18" charset="0"/>
                <a:cs typeface="Times New Roman" pitchFamily="18" charset="0"/>
              </a:rPr>
              <a:t>Nhà em có </a:t>
            </a:r>
            <a:r>
              <a:rPr lang="vi-VN" sz="2400" b="1" i="1">
                <a:latin typeface="Times New Roman" pitchFamily="18" charset="0"/>
                <a:cs typeface="Times New Roman" pitchFamily="18" charset="0"/>
              </a:rPr>
              <a:t>nồi</a:t>
            </a:r>
            <a:r>
              <a:rPr lang="vi-VN" sz="2400">
                <a:latin typeface="Times New Roman" pitchFamily="18" charset="0"/>
                <a:cs typeface="Times New Roman" pitchFamily="18" charset="0"/>
              </a:rPr>
              <a:t> cơm điện.</a:t>
            </a:r>
            <a:endParaRPr lang="en-US" sz="2400">
              <a:latin typeface="Times New Roman" pitchFamily="18" charset="0"/>
              <a:cs typeface="Times New Roman" pitchFamily="18" charset="0"/>
            </a:endParaRPr>
          </a:p>
          <a:p>
            <a:pPr algn="just">
              <a:tabLst>
                <a:tab pos="2314575" algn="l"/>
              </a:tabLst>
            </a:pPr>
            <a:r>
              <a:rPr lang="fr-FR" sz="2400">
                <a:latin typeface="Times New Roman" pitchFamily="18" charset="0"/>
                <a:cs typeface="Times New Roman" pitchFamily="18" charset="0"/>
              </a:rPr>
              <a:t> -  Mắt con cóc rất </a:t>
            </a:r>
            <a:r>
              <a:rPr lang="fr-FR" sz="2400" b="1" i="1">
                <a:latin typeface="Times New Roman" pitchFamily="18" charset="0"/>
                <a:cs typeface="Times New Roman" pitchFamily="18" charset="0"/>
              </a:rPr>
              <a:t>lồi.</a:t>
            </a:r>
            <a:endParaRPr lang="fr-FR" sz="2400">
              <a:latin typeface="Times New Roman" pitchFamily="18" charset="0"/>
              <a:cs typeface="Times New Roman" pitchFamily="18" charset="0"/>
            </a:endParaRPr>
          </a:p>
        </p:txBody>
      </p:sp>
      <p:sp>
        <p:nvSpPr>
          <p:cNvPr id="17419" name="Rectangle 2"/>
          <p:cNvSpPr>
            <a:spLocks noChangeArrowheads="1"/>
          </p:cNvSpPr>
          <p:nvPr/>
        </p:nvSpPr>
        <p:spPr bwMode="auto">
          <a:xfrm>
            <a:off x="2365375" y="4953000"/>
            <a:ext cx="493553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just">
              <a:tabLst>
                <a:tab pos="2314575" algn="l"/>
              </a:tabLst>
            </a:pPr>
            <a:r>
              <a:rPr lang="en-US" sz="2400" b="1" i="1">
                <a:latin typeface="Times New Roman" pitchFamily="18" charset="0"/>
                <a:cs typeface="Times New Roman" pitchFamily="18" charset="0"/>
              </a:rPr>
              <a:t>Ví dụ; No - lo</a:t>
            </a:r>
            <a:r>
              <a:rPr lang="en-US" sz="2400">
                <a:cs typeface="Times New Roman" pitchFamily="18" charset="0"/>
              </a:rPr>
              <a:t> </a:t>
            </a:r>
            <a:r>
              <a:rPr lang="en-US" sz="2400">
                <a:latin typeface="Times New Roman" pitchFamily="18" charset="0"/>
                <a:cs typeface="Times New Roman" pitchFamily="18" charset="0"/>
              </a:rPr>
              <a:t>:  - Ch</a:t>
            </a:r>
            <a:r>
              <a:rPr lang="en-US" sz="2400">
                <a:cs typeface="Times New Roman" pitchFamily="18" charset="0"/>
              </a:rPr>
              <a:t>ú</a:t>
            </a:r>
            <a:r>
              <a:rPr lang="en-US" sz="2400">
                <a:latin typeface="Times New Roman" pitchFamily="18" charset="0"/>
                <a:cs typeface="Times New Roman" pitchFamily="18" charset="0"/>
              </a:rPr>
              <a:t>ng em đã ăn </a:t>
            </a:r>
            <a:r>
              <a:rPr lang="en-US" sz="2400" b="1" i="1">
                <a:latin typeface="Times New Roman" pitchFamily="18" charset="0"/>
                <a:cs typeface="Times New Roman" pitchFamily="18" charset="0"/>
              </a:rPr>
              <a:t>no</a:t>
            </a:r>
            <a:r>
              <a:rPr lang="en-US" sz="2400">
                <a:latin typeface="Times New Roman" pitchFamily="18" charset="0"/>
                <a:cs typeface="Times New Roman" pitchFamily="18" charset="0"/>
              </a:rPr>
              <a:t>.</a:t>
            </a:r>
            <a:endParaRPr lang="en-US" sz="2400"/>
          </a:p>
          <a:p>
            <a:pPr algn="just">
              <a:tabLst>
                <a:tab pos="2314575" algn="l"/>
              </a:tabLst>
            </a:pPr>
            <a:r>
              <a:rPr lang="en-US" sz="2400">
                <a:latin typeface="Times New Roman" pitchFamily="18" charset="0"/>
                <a:cs typeface="Times New Roman" pitchFamily="18" charset="0"/>
              </a:rPr>
              <a:t> - Mẹ em rất </a:t>
            </a:r>
            <a:r>
              <a:rPr lang="en-US" sz="2400" b="1" i="1">
                <a:latin typeface="Times New Roman" pitchFamily="18" charset="0"/>
                <a:cs typeface="Times New Roman" pitchFamily="18" charset="0"/>
              </a:rPr>
              <a:t>lo</a:t>
            </a:r>
            <a:r>
              <a:rPr lang="en-US" sz="2400">
                <a:latin typeface="Times New Roman" pitchFamily="18" charset="0"/>
                <a:cs typeface="Times New Roman" pitchFamily="18" charset="0"/>
              </a:rPr>
              <a:t> lắng.</a:t>
            </a: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87"/>
                                        </p:tgtEl>
                                        <p:attrNameLst>
                                          <p:attrName>style.visibility</p:attrName>
                                        </p:attrNameLst>
                                      </p:cBhvr>
                                      <p:to>
                                        <p:strVal val="visible"/>
                                      </p:to>
                                    </p:set>
                                    <p:animEffect transition="in" filter="box(in)">
                                      <p:cBhvr>
                                        <p:cTn id="7" dur="500"/>
                                        <p:tgtEl>
                                          <p:spTgt spid="71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189"/>
                                        </p:tgtEl>
                                        <p:attrNameLst>
                                          <p:attrName>style.visibility</p:attrName>
                                        </p:attrNameLst>
                                      </p:cBhvr>
                                      <p:to>
                                        <p:strVal val="visible"/>
                                      </p:to>
                                    </p:set>
                                    <p:animEffect transition="in" filter="box(in)">
                                      <p:cBhvr>
                                        <p:cTn id="12" dur="500"/>
                                        <p:tgtEl>
                                          <p:spTgt spid="71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7" grpId="0"/>
      <p:bldP spid="718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WordArt 14"/>
          <p:cNvSpPr>
            <a:spLocks noChangeArrowheads="1" noChangeShapeType="1" noTextEdit="1"/>
          </p:cNvSpPr>
          <p:nvPr/>
        </p:nvSpPr>
        <p:spPr bwMode="auto">
          <a:xfrm>
            <a:off x="1371600" y="1295400"/>
            <a:ext cx="7229475" cy="657225"/>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en-US" sz="4000" kern="10">
                <a:ln w="9525">
                  <a:round/>
                  <a:headEnd/>
                  <a:tailEnd/>
                </a:ln>
                <a:gradFill rotWithShape="1">
                  <a:gsLst>
                    <a:gs pos="0">
                      <a:srgbClr val="FF0066"/>
                    </a:gs>
                    <a:gs pos="100000">
                      <a:srgbClr val="3333FF"/>
                    </a:gs>
                  </a:gsLst>
                  <a:lin ang="0" scaled="1"/>
                </a:gradFill>
                <a:latin typeface="VNI-Times"/>
              </a:rPr>
              <a:t>Ngöôøi saùng taùc Quoác ca Vieät Nam</a:t>
            </a:r>
          </a:p>
        </p:txBody>
      </p:sp>
      <p:sp>
        <p:nvSpPr>
          <p:cNvPr id="18435" name="Text Box 15"/>
          <p:cNvSpPr txBox="1">
            <a:spLocks noChangeArrowheads="1"/>
          </p:cNvSpPr>
          <p:nvPr/>
        </p:nvSpPr>
        <p:spPr bwMode="auto">
          <a:xfrm>
            <a:off x="304800" y="1982788"/>
            <a:ext cx="87788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800" b="1">
                <a:solidFill>
                  <a:schemeClr val="accent2"/>
                </a:solidFill>
                <a:latin typeface="VNI-Times" pitchFamily="2" charset="0"/>
              </a:rPr>
              <a:t>Baøi 3: Ñaët caâu phaân bieät hai töø trong töøng caëp töø sau:</a:t>
            </a:r>
            <a:r>
              <a:rPr lang="en-US" sz="3200" b="1">
                <a:solidFill>
                  <a:schemeClr val="accent2"/>
                </a:solidFill>
              </a:rPr>
              <a:t> </a:t>
            </a:r>
          </a:p>
        </p:txBody>
      </p:sp>
      <p:sp>
        <p:nvSpPr>
          <p:cNvPr id="7185" name="Text Box 17"/>
          <p:cNvSpPr txBox="1">
            <a:spLocks noChangeArrowheads="1"/>
          </p:cNvSpPr>
          <p:nvPr/>
        </p:nvSpPr>
        <p:spPr bwMode="auto">
          <a:xfrm>
            <a:off x="2667000" y="3124200"/>
            <a:ext cx="3987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3200">
                <a:solidFill>
                  <a:schemeClr val="accent2"/>
                </a:solidFill>
                <a:latin typeface="VNI-Times" pitchFamily="2" charset="0"/>
              </a:rPr>
              <a:t>b)truùt – </a:t>
            </a:r>
            <a:r>
              <a:rPr lang="en-US" sz="3200">
                <a:solidFill>
                  <a:srgbClr val="C00000"/>
                </a:solidFill>
                <a:latin typeface="VNI-Times" pitchFamily="2" charset="0"/>
              </a:rPr>
              <a:t>truùc</a:t>
            </a:r>
            <a:r>
              <a:rPr lang="en-US" sz="3200">
                <a:latin typeface="VNI-Times" pitchFamily="2" charset="0"/>
              </a:rPr>
              <a:t>, </a:t>
            </a:r>
            <a:r>
              <a:rPr lang="en-US" sz="3200">
                <a:solidFill>
                  <a:schemeClr val="accent2"/>
                </a:solidFill>
                <a:latin typeface="VNI-Times" pitchFamily="2" charset="0"/>
              </a:rPr>
              <a:t>luït</a:t>
            </a:r>
            <a:r>
              <a:rPr lang="en-US" sz="3200">
                <a:solidFill>
                  <a:schemeClr val="hlink"/>
                </a:solidFill>
                <a:latin typeface="VNI-Times" pitchFamily="2" charset="0"/>
              </a:rPr>
              <a:t> –</a:t>
            </a:r>
            <a:r>
              <a:rPr lang="en-US" sz="3200">
                <a:solidFill>
                  <a:srgbClr val="C00000"/>
                </a:solidFill>
                <a:latin typeface="VNI-Times" pitchFamily="2" charset="0"/>
              </a:rPr>
              <a:t> luïc</a:t>
            </a:r>
            <a:r>
              <a:rPr lang="en-US" sz="3200">
                <a:latin typeface="VNI-Times" pitchFamily="2" charset="0"/>
              </a:rPr>
              <a:t>.</a:t>
            </a:r>
          </a:p>
        </p:txBody>
      </p:sp>
      <p:sp>
        <p:nvSpPr>
          <p:cNvPr id="7190" name="Text Box 22"/>
          <p:cNvSpPr txBox="1">
            <a:spLocks noChangeArrowheads="1"/>
          </p:cNvSpPr>
          <p:nvPr/>
        </p:nvSpPr>
        <p:spPr bwMode="auto">
          <a:xfrm>
            <a:off x="1981200" y="3810000"/>
            <a:ext cx="71628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buFontTx/>
              <a:buChar char="-"/>
            </a:pPr>
            <a:r>
              <a:rPr lang="en-US" sz="2800">
                <a:latin typeface="Times New Roman" pitchFamily="18" charset="0"/>
                <a:cs typeface="Times New Roman" pitchFamily="18" charset="0"/>
              </a:rPr>
              <a:t> Ba thở phào vì </a:t>
            </a:r>
            <a:r>
              <a:rPr lang="en-US" sz="2800" b="1" i="1">
                <a:latin typeface="Times New Roman" pitchFamily="18" charset="0"/>
                <a:cs typeface="Times New Roman" pitchFamily="18" charset="0"/>
              </a:rPr>
              <a:t>trút </a:t>
            </a:r>
            <a:r>
              <a:rPr lang="en-US" sz="2800">
                <a:latin typeface="Times New Roman" pitchFamily="18" charset="0"/>
                <a:cs typeface="Times New Roman" pitchFamily="18" charset="0"/>
              </a:rPr>
              <a:t>được gánh nặng.</a:t>
            </a:r>
          </a:p>
          <a:p>
            <a:pPr>
              <a:buFontTx/>
              <a:buChar char="-"/>
            </a:pPr>
            <a:r>
              <a:rPr lang="en-US" sz="2800">
                <a:latin typeface="Times New Roman" pitchFamily="18" charset="0"/>
                <a:cs typeface="Times New Roman" pitchFamily="18" charset="0"/>
              </a:rPr>
              <a:t> Cây </a:t>
            </a:r>
            <a:r>
              <a:rPr lang="en-US" sz="2800" b="1" i="1">
                <a:latin typeface="Times New Roman" pitchFamily="18" charset="0"/>
                <a:cs typeface="Times New Roman" pitchFamily="18" charset="0"/>
              </a:rPr>
              <a:t>trúc</a:t>
            </a:r>
            <a:r>
              <a:rPr lang="en-US" sz="2800">
                <a:latin typeface="Times New Roman" pitchFamily="18" charset="0"/>
                <a:cs typeface="Times New Roman" pitchFamily="18" charset="0"/>
              </a:rPr>
              <a:t> này rất đẹp.</a:t>
            </a:r>
          </a:p>
          <a:p>
            <a:pPr>
              <a:buFontTx/>
              <a:buChar char="-"/>
            </a:pPr>
            <a:endParaRPr lang="en-US" sz="2800">
              <a:latin typeface="Times New Roman" pitchFamily="18" charset="0"/>
              <a:cs typeface="Times New Roman" pitchFamily="18" charset="0"/>
            </a:endParaRPr>
          </a:p>
        </p:txBody>
      </p:sp>
      <p:sp>
        <p:nvSpPr>
          <p:cNvPr id="7191" name="Text Box 23"/>
          <p:cNvSpPr txBox="1">
            <a:spLocks noChangeArrowheads="1"/>
          </p:cNvSpPr>
          <p:nvPr/>
        </p:nvSpPr>
        <p:spPr bwMode="auto">
          <a:xfrm>
            <a:off x="2057400" y="4800600"/>
            <a:ext cx="40401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800">
                <a:latin typeface="VNI-Times" pitchFamily="2" charset="0"/>
                <a:cs typeface="Times New Roman" pitchFamily="18" charset="0"/>
              </a:rPr>
              <a:t>- </a:t>
            </a:r>
            <a:r>
              <a:rPr lang="en-US" sz="2800">
                <a:latin typeface="Times New Roman" pitchFamily="18" charset="0"/>
                <a:cs typeface="Times New Roman" pitchFamily="18" charset="0"/>
              </a:rPr>
              <a:t> Vùng này đang </a:t>
            </a:r>
            <a:r>
              <a:rPr lang="en-US" sz="2800" b="1" i="1">
                <a:latin typeface="Times New Roman" pitchFamily="18" charset="0"/>
                <a:cs typeface="Times New Roman" pitchFamily="18" charset="0"/>
              </a:rPr>
              <a:t>lụt</a:t>
            </a:r>
            <a:r>
              <a:rPr lang="en-US" sz="2800">
                <a:latin typeface="Times New Roman" pitchFamily="18" charset="0"/>
                <a:cs typeface="Times New Roman" pitchFamily="18" charset="0"/>
              </a:rPr>
              <a:t> nặng.</a:t>
            </a:r>
            <a:endParaRPr lang="en-US" sz="2800">
              <a:latin typeface="VNI-Times" pitchFamily="2" charset="0"/>
            </a:endParaRPr>
          </a:p>
        </p:txBody>
      </p:sp>
      <p:sp>
        <p:nvSpPr>
          <p:cNvPr id="7192" name="Text Box 24"/>
          <p:cNvSpPr txBox="1">
            <a:spLocks noChangeArrowheads="1"/>
          </p:cNvSpPr>
          <p:nvPr/>
        </p:nvSpPr>
        <p:spPr bwMode="auto">
          <a:xfrm>
            <a:off x="2209800" y="5334000"/>
            <a:ext cx="44196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800">
                <a:solidFill>
                  <a:schemeClr val="accent2"/>
                </a:solidFill>
                <a:latin typeface="VNI-Times" pitchFamily="2" charset="0"/>
                <a:cs typeface="Times New Roman" pitchFamily="18" charset="0"/>
              </a:rPr>
              <a:t>- </a:t>
            </a:r>
            <a:r>
              <a:rPr lang="en-US" sz="2800">
                <a:latin typeface="Times New Roman" pitchFamily="18" charset="0"/>
                <a:cs typeface="Times New Roman" pitchFamily="18" charset="0"/>
              </a:rPr>
              <a:t>Bé </a:t>
            </a:r>
            <a:r>
              <a:rPr lang="en-US" sz="2800" b="1" i="1">
                <a:latin typeface="Times New Roman" pitchFamily="18" charset="0"/>
                <a:cs typeface="Times New Roman" pitchFamily="18" charset="0"/>
              </a:rPr>
              <a:t>lục </a:t>
            </a:r>
            <a:r>
              <a:rPr lang="en-US" sz="2800">
                <a:latin typeface="Times New Roman" pitchFamily="18" charset="0"/>
                <a:cs typeface="Times New Roman" pitchFamily="18" charset="0"/>
              </a:rPr>
              <a:t>tung đồ đạc lên.</a:t>
            </a:r>
          </a:p>
          <a:p>
            <a:endParaRPr lang="en-US" sz="2800">
              <a:solidFill>
                <a:schemeClr val="accent2"/>
              </a:solidFill>
              <a:latin typeface="VNI-Times" pitchFamily="2" charset="0"/>
            </a:endParaRPr>
          </a:p>
        </p:txBody>
      </p:sp>
      <p:sp>
        <p:nvSpPr>
          <p:cNvPr id="18440" name="Line 25"/>
          <p:cNvSpPr>
            <a:spLocks noChangeShapeType="1"/>
          </p:cNvSpPr>
          <p:nvPr/>
        </p:nvSpPr>
        <p:spPr bwMode="auto">
          <a:xfrm>
            <a:off x="457200" y="25146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2" name="Text Box 3"/>
          <p:cNvSpPr txBox="1">
            <a:spLocks noChangeArrowheads="1"/>
          </p:cNvSpPr>
          <p:nvPr/>
        </p:nvSpPr>
        <p:spPr bwMode="auto">
          <a:xfrm>
            <a:off x="1981200" y="690563"/>
            <a:ext cx="4572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a:latin typeface="Times New Roman" pitchFamily="18" charset="0"/>
                <a:cs typeface="Times New Roman" pitchFamily="18" charset="0"/>
              </a:rPr>
              <a:t>Chính tả  ( nghe - viết)</a:t>
            </a:r>
          </a:p>
        </p:txBody>
      </p:sp>
      <p:sp>
        <p:nvSpPr>
          <p:cNvPr id="18443" name="Rectangle 3"/>
          <p:cNvSpPr>
            <a:spLocks noChangeArrowheads="1"/>
          </p:cNvSpPr>
          <p:nvPr/>
        </p:nvSpPr>
        <p:spPr bwMode="auto">
          <a:xfrm>
            <a:off x="1295400" y="2590800"/>
            <a:ext cx="65214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just">
              <a:buFontTx/>
              <a:buChar char="•"/>
              <a:tabLst>
                <a:tab pos="228600" algn="l"/>
              </a:tabLst>
            </a:pPr>
            <a:r>
              <a:rPr lang="vi-VN" sz="2800" b="1" i="1">
                <a:latin typeface="Times New Roman" pitchFamily="18" charset="0"/>
                <a:cs typeface="Times New Roman" pitchFamily="18" charset="0"/>
              </a:rPr>
              <a:t>Dành cho học sinh khá giỏi trả lời miệng:</a:t>
            </a:r>
            <a:endParaRPr lang="vi-VN" sz="2800" b="1">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85"/>
                                        </p:tgtEl>
                                        <p:attrNameLst>
                                          <p:attrName>style.visibility</p:attrName>
                                        </p:attrNameLst>
                                      </p:cBhvr>
                                      <p:to>
                                        <p:strVal val="visible"/>
                                      </p:to>
                                    </p:set>
                                    <p:animEffect transition="in" filter="box(in)">
                                      <p:cBhvr>
                                        <p:cTn id="7" dur="500"/>
                                        <p:tgtEl>
                                          <p:spTgt spid="718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190"/>
                                        </p:tgtEl>
                                        <p:attrNameLst>
                                          <p:attrName>style.visibility</p:attrName>
                                        </p:attrNameLst>
                                      </p:cBhvr>
                                      <p:to>
                                        <p:strVal val="visible"/>
                                      </p:to>
                                    </p:set>
                                    <p:animEffect transition="in" filter="box(in)">
                                      <p:cBhvr>
                                        <p:cTn id="12" dur="500"/>
                                        <p:tgtEl>
                                          <p:spTgt spid="719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191"/>
                                        </p:tgtEl>
                                        <p:attrNameLst>
                                          <p:attrName>style.visibility</p:attrName>
                                        </p:attrNameLst>
                                      </p:cBhvr>
                                      <p:to>
                                        <p:strVal val="visible"/>
                                      </p:to>
                                    </p:set>
                                    <p:animEffect transition="in" filter="box(in)">
                                      <p:cBhvr>
                                        <p:cTn id="17" dur="500"/>
                                        <p:tgtEl>
                                          <p:spTgt spid="719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192"/>
                                        </p:tgtEl>
                                        <p:attrNameLst>
                                          <p:attrName>style.visibility</p:attrName>
                                        </p:attrNameLst>
                                      </p:cBhvr>
                                      <p:to>
                                        <p:strVal val="visible"/>
                                      </p:to>
                                    </p:set>
                                    <p:animEffect transition="in" filter="box(in)">
                                      <p:cBhvr>
                                        <p:cTn id="22" dur="500"/>
                                        <p:tgtEl>
                                          <p:spTgt spid="71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5" grpId="0" autoUpdateAnimBg="0"/>
      <p:bldP spid="7190" grpId="0" autoUpdateAnimBg="0"/>
      <p:bldP spid="7191" grpId="0" autoUpdateAnimBg="0"/>
      <p:bldP spid="7192"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4" descr="MPj0439405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solidFill>
            <a:srgbClr val="00CC99"/>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6" name="WordArt 642"/>
          <p:cNvSpPr>
            <a:spLocks noChangeArrowheads="1" noChangeShapeType="1" noTextEdit="1"/>
          </p:cNvSpPr>
          <p:nvPr/>
        </p:nvSpPr>
        <p:spPr bwMode="auto">
          <a:xfrm>
            <a:off x="533400" y="685800"/>
            <a:ext cx="8305800" cy="838200"/>
          </a:xfrm>
          <a:prstGeom prst="rect">
            <a:avLst/>
          </a:prstGeom>
        </p:spPr>
        <p:txBody>
          <a:bodyPr wrap="none" fromWordArt="1">
            <a:prstTxWarp prst="textPlain">
              <a:avLst>
                <a:gd name="adj" fmla="val 50000"/>
              </a:avLst>
            </a:prstTxWarp>
          </a:bodyPr>
          <a:lstStyle/>
          <a:p>
            <a:pPr algn="ctr">
              <a:defRPr/>
            </a:pPr>
            <a:r>
              <a:rPr lang="en-US" sz="3200" b="1" u="sng" kern="10" dirty="0">
                <a:ln w="9525">
                  <a:noFill/>
                  <a:round/>
                  <a:headEnd/>
                  <a:tailEnd/>
                </a:ln>
                <a:solidFill>
                  <a:srgbClr val="C00000"/>
                </a:solidFill>
                <a:effectLst>
                  <a:outerShdw dist="35921" dir="2700000" algn="ctr" rotWithShape="0">
                    <a:srgbClr val="C0C0C0">
                      <a:alpha val="79999"/>
                    </a:srgbClr>
                  </a:outerShdw>
                </a:effectLst>
                <a:latin typeface="Times New Roman"/>
                <a:cs typeface="Times New Roman"/>
              </a:rPr>
              <a:t> </a:t>
            </a:r>
            <a:r>
              <a:rPr lang="vi-VN" sz="3200" b="1" u="sng" kern="10" dirty="0">
                <a:ln w="9525">
                  <a:noFill/>
                  <a:round/>
                  <a:headEnd/>
                  <a:tailEnd/>
                </a:ln>
                <a:solidFill>
                  <a:srgbClr val="C00000"/>
                </a:solidFill>
                <a:effectLst>
                  <a:outerShdw dist="35921" dir="2700000" algn="ctr" rotWithShape="0">
                    <a:srgbClr val="C0C0C0">
                      <a:alpha val="79999"/>
                    </a:srgbClr>
                  </a:outerShdw>
                </a:effectLst>
                <a:latin typeface="Times New Roman"/>
                <a:cs typeface="Times New Roman"/>
              </a:rPr>
              <a:t>Củng cố: </a:t>
            </a:r>
            <a:r>
              <a:rPr lang="vi-VN" sz="3200" kern="10" dirty="0">
                <a:ln w="9525">
                  <a:noFill/>
                  <a:round/>
                  <a:headEnd/>
                  <a:tailEnd/>
                </a:ln>
                <a:solidFill>
                  <a:srgbClr val="C00000"/>
                </a:solidFill>
                <a:effectLst>
                  <a:outerShdw dist="35921" dir="2700000" algn="ctr" rotWithShape="0">
                    <a:srgbClr val="C0C0C0">
                      <a:alpha val="79999"/>
                    </a:srgbClr>
                  </a:outerShdw>
                </a:effectLst>
                <a:latin typeface="Times New Roman"/>
                <a:cs typeface="Times New Roman"/>
              </a:rPr>
              <a:t>Các em vừa học xong bài </a:t>
            </a:r>
            <a:r>
              <a:rPr lang="en-US" sz="3200" kern="10" dirty="0" err="1">
                <a:ln w="9525">
                  <a:noFill/>
                  <a:round/>
                  <a:headEnd/>
                  <a:tailEnd/>
                </a:ln>
                <a:solidFill>
                  <a:srgbClr val="C00000"/>
                </a:solidFill>
                <a:effectLst>
                  <a:outerShdw dist="35921" dir="2700000" algn="ctr" rotWithShape="0">
                    <a:srgbClr val="C0C0C0">
                      <a:alpha val="79999"/>
                    </a:srgbClr>
                  </a:outerShdw>
                </a:effectLst>
                <a:latin typeface="Times New Roman"/>
                <a:cs typeface="Times New Roman"/>
              </a:rPr>
              <a:t>chính</a:t>
            </a:r>
            <a:r>
              <a:rPr lang="en-US" sz="3200" kern="10" dirty="0">
                <a:ln w="9525">
                  <a:noFill/>
                  <a:round/>
                  <a:headEnd/>
                  <a:tailEnd/>
                </a:ln>
                <a:solidFill>
                  <a:srgbClr val="C00000"/>
                </a:solidFill>
                <a:effectLst>
                  <a:outerShdw dist="35921" dir="2700000" algn="ctr" rotWithShape="0">
                    <a:srgbClr val="C0C0C0">
                      <a:alpha val="79999"/>
                    </a:srgbClr>
                  </a:outerShdw>
                </a:effectLst>
                <a:latin typeface="Times New Roman"/>
                <a:cs typeface="Times New Roman"/>
              </a:rPr>
              <a:t> </a:t>
            </a:r>
            <a:r>
              <a:rPr lang="en-US" sz="3200" kern="10" dirty="0" err="1">
                <a:ln w="9525">
                  <a:noFill/>
                  <a:round/>
                  <a:headEnd/>
                  <a:tailEnd/>
                </a:ln>
                <a:solidFill>
                  <a:srgbClr val="C00000"/>
                </a:solidFill>
                <a:effectLst>
                  <a:outerShdw dist="35921" dir="2700000" algn="ctr" rotWithShape="0">
                    <a:srgbClr val="C0C0C0">
                      <a:alpha val="79999"/>
                    </a:srgbClr>
                  </a:outerShdw>
                </a:effectLst>
                <a:latin typeface="Times New Roman"/>
                <a:cs typeface="Times New Roman"/>
              </a:rPr>
              <a:t>tả</a:t>
            </a:r>
            <a:r>
              <a:rPr lang="en-US" sz="3200" kern="10" dirty="0">
                <a:ln w="9525">
                  <a:noFill/>
                  <a:round/>
                  <a:headEnd/>
                  <a:tailEnd/>
                </a:ln>
                <a:solidFill>
                  <a:srgbClr val="C00000"/>
                </a:solidFill>
                <a:effectLst>
                  <a:outerShdw dist="35921" dir="2700000" algn="ctr" rotWithShape="0">
                    <a:srgbClr val="C0C0C0">
                      <a:alpha val="79999"/>
                    </a:srgbClr>
                  </a:outerShdw>
                </a:effectLst>
                <a:latin typeface="Times New Roman"/>
                <a:cs typeface="Times New Roman"/>
              </a:rPr>
              <a:t> </a:t>
            </a:r>
            <a:r>
              <a:rPr lang="en-US" sz="3200" kern="10" dirty="0" err="1">
                <a:ln w="9525">
                  <a:noFill/>
                  <a:round/>
                  <a:headEnd/>
                  <a:tailEnd/>
                </a:ln>
                <a:solidFill>
                  <a:srgbClr val="C00000"/>
                </a:solidFill>
                <a:effectLst>
                  <a:outerShdw dist="35921" dir="2700000" algn="ctr" rotWithShape="0">
                    <a:srgbClr val="C0C0C0">
                      <a:alpha val="79999"/>
                    </a:srgbClr>
                  </a:outerShdw>
                </a:effectLst>
                <a:latin typeface="Times New Roman"/>
                <a:cs typeface="Times New Roman"/>
              </a:rPr>
              <a:t>nghe</a:t>
            </a:r>
            <a:r>
              <a:rPr lang="en-US" sz="3200" kern="10" dirty="0">
                <a:ln w="9525">
                  <a:noFill/>
                  <a:round/>
                  <a:headEnd/>
                  <a:tailEnd/>
                </a:ln>
                <a:solidFill>
                  <a:srgbClr val="C00000"/>
                </a:solidFill>
                <a:effectLst>
                  <a:outerShdw dist="35921" dir="2700000" algn="ctr" rotWithShape="0">
                    <a:srgbClr val="C0C0C0">
                      <a:alpha val="79999"/>
                    </a:srgbClr>
                  </a:outerShdw>
                </a:effectLst>
                <a:latin typeface="Times New Roman"/>
                <a:cs typeface="Times New Roman"/>
              </a:rPr>
              <a:t> </a:t>
            </a:r>
            <a:r>
              <a:rPr lang="en-US" sz="3200" kern="10" dirty="0" err="1">
                <a:ln w="9525">
                  <a:noFill/>
                  <a:round/>
                  <a:headEnd/>
                  <a:tailEnd/>
                </a:ln>
                <a:solidFill>
                  <a:srgbClr val="C00000"/>
                </a:solidFill>
                <a:effectLst>
                  <a:outerShdw dist="35921" dir="2700000" algn="ctr" rotWithShape="0">
                    <a:srgbClr val="C0C0C0">
                      <a:alpha val="79999"/>
                    </a:srgbClr>
                  </a:outerShdw>
                </a:effectLst>
                <a:latin typeface="Times New Roman"/>
                <a:cs typeface="Times New Roman"/>
              </a:rPr>
              <a:t>viết</a:t>
            </a:r>
            <a:r>
              <a:rPr lang="en-US" sz="3200" kern="10" dirty="0">
                <a:ln w="9525">
                  <a:noFill/>
                  <a:round/>
                  <a:headEnd/>
                  <a:tailEnd/>
                </a:ln>
                <a:solidFill>
                  <a:srgbClr val="C00000"/>
                </a:solidFill>
                <a:effectLst>
                  <a:outerShdw dist="35921" dir="2700000" algn="ctr" rotWithShape="0">
                    <a:srgbClr val="C0C0C0">
                      <a:alpha val="79999"/>
                    </a:srgbClr>
                  </a:outerShdw>
                </a:effectLst>
                <a:latin typeface="Times New Roman"/>
                <a:cs typeface="Times New Roman"/>
              </a:rPr>
              <a:t> </a:t>
            </a:r>
            <a:r>
              <a:rPr lang="vi-VN" sz="3200" kern="10" dirty="0">
                <a:ln w="9525">
                  <a:noFill/>
                  <a:round/>
                  <a:headEnd/>
                  <a:tailEnd/>
                </a:ln>
                <a:solidFill>
                  <a:srgbClr val="C00000"/>
                </a:solidFill>
                <a:effectLst>
                  <a:outerShdw dist="35921" dir="2700000" algn="ctr" rotWithShape="0">
                    <a:srgbClr val="C0C0C0">
                      <a:alpha val="79999"/>
                    </a:srgbClr>
                  </a:outerShdw>
                </a:effectLst>
                <a:latin typeface="Times New Roman"/>
                <a:cs typeface="Times New Roman"/>
              </a:rPr>
              <a:t>gì?</a:t>
            </a:r>
            <a:endParaRPr lang="en-US" sz="3200" kern="10" dirty="0">
              <a:ln w="9525">
                <a:noFill/>
                <a:round/>
                <a:headEnd/>
                <a:tailEnd/>
              </a:ln>
              <a:solidFill>
                <a:srgbClr val="C00000"/>
              </a:solidFill>
              <a:effectLst>
                <a:outerShdw dist="35921" dir="2700000" algn="ctr" rotWithShape="0">
                  <a:srgbClr val="C0C0C0">
                    <a:alpha val="79999"/>
                  </a:srgbClr>
                </a:outerShdw>
              </a:effectLst>
              <a:latin typeface="Times New Roman"/>
              <a:cs typeface="Times New Roman"/>
            </a:endParaRPr>
          </a:p>
        </p:txBody>
      </p:sp>
      <p:sp>
        <p:nvSpPr>
          <p:cNvPr id="28679" name="WordArt 642"/>
          <p:cNvSpPr>
            <a:spLocks noChangeArrowheads="1" noChangeShapeType="1" noTextEdit="1"/>
          </p:cNvSpPr>
          <p:nvPr/>
        </p:nvSpPr>
        <p:spPr bwMode="auto">
          <a:xfrm>
            <a:off x="457200" y="1752600"/>
            <a:ext cx="8229600" cy="685800"/>
          </a:xfrm>
          <a:prstGeom prst="rect">
            <a:avLst/>
          </a:prstGeom>
        </p:spPr>
        <p:txBody>
          <a:bodyPr wrap="none" fromWordArt="1">
            <a:prstTxWarp prst="textPlain">
              <a:avLst>
                <a:gd name="adj" fmla="val 50000"/>
              </a:avLst>
            </a:prstTxWarp>
          </a:bodyPr>
          <a:lstStyle/>
          <a:p>
            <a:pPr algn="ctr">
              <a:defRPr/>
            </a:pPr>
            <a:r>
              <a:rPr lang="vi-VN" sz="3200" kern="10" dirty="0">
                <a:ln w="9525">
                  <a:noFill/>
                  <a:round/>
                  <a:headEnd/>
                  <a:tailEnd/>
                </a:ln>
                <a:solidFill>
                  <a:srgbClr val="C00000"/>
                </a:solidFill>
                <a:effectLst>
                  <a:outerShdw dist="35921" dir="2700000" algn="ctr" rotWithShape="0">
                    <a:srgbClr val="C0C0C0">
                      <a:alpha val="79999"/>
                    </a:srgbClr>
                  </a:outerShdw>
                </a:effectLst>
                <a:latin typeface="Times New Roman"/>
                <a:cs typeface="Times New Roman"/>
              </a:rPr>
              <a:t>Các em vừa học xong bài</a:t>
            </a:r>
            <a:r>
              <a:rPr lang="en-US" sz="3200" kern="10" dirty="0">
                <a:ln w="9525">
                  <a:noFill/>
                  <a:round/>
                  <a:headEnd/>
                  <a:tailEnd/>
                </a:ln>
                <a:solidFill>
                  <a:srgbClr val="C00000"/>
                </a:solidFill>
                <a:effectLst>
                  <a:outerShdw dist="35921" dir="2700000" algn="ctr" rotWithShape="0">
                    <a:srgbClr val="C0C0C0">
                      <a:alpha val="79999"/>
                    </a:srgbClr>
                  </a:outerShdw>
                </a:effectLst>
                <a:latin typeface="Times New Roman"/>
                <a:cs typeface="Times New Roman"/>
              </a:rPr>
              <a:t> </a:t>
            </a:r>
            <a:r>
              <a:rPr lang="en-US" sz="3200" kern="10" dirty="0" err="1">
                <a:ln w="9525">
                  <a:noFill/>
                  <a:round/>
                  <a:headEnd/>
                  <a:tailEnd/>
                </a:ln>
                <a:solidFill>
                  <a:srgbClr val="C00000"/>
                </a:solidFill>
                <a:effectLst>
                  <a:outerShdw dist="35921" dir="2700000" algn="ctr" rotWithShape="0">
                    <a:srgbClr val="C0C0C0">
                      <a:alpha val="79999"/>
                    </a:srgbClr>
                  </a:outerShdw>
                </a:effectLst>
                <a:latin typeface="Times New Roman"/>
                <a:cs typeface="Times New Roman"/>
              </a:rPr>
              <a:t>chính</a:t>
            </a:r>
            <a:r>
              <a:rPr lang="en-US" sz="3200" kern="10" dirty="0">
                <a:ln w="9525">
                  <a:noFill/>
                  <a:round/>
                  <a:headEnd/>
                  <a:tailEnd/>
                </a:ln>
                <a:solidFill>
                  <a:srgbClr val="C00000"/>
                </a:solidFill>
                <a:effectLst>
                  <a:outerShdw dist="35921" dir="2700000" algn="ctr" rotWithShape="0">
                    <a:srgbClr val="C0C0C0">
                      <a:alpha val="79999"/>
                    </a:srgbClr>
                  </a:outerShdw>
                </a:effectLst>
                <a:latin typeface="Times New Roman"/>
                <a:cs typeface="Times New Roman"/>
              </a:rPr>
              <a:t> </a:t>
            </a:r>
            <a:r>
              <a:rPr lang="en-US" sz="3200" kern="10" dirty="0" err="1">
                <a:ln w="9525">
                  <a:noFill/>
                  <a:round/>
                  <a:headEnd/>
                  <a:tailEnd/>
                </a:ln>
                <a:solidFill>
                  <a:srgbClr val="C00000"/>
                </a:solidFill>
                <a:effectLst>
                  <a:outerShdw dist="35921" dir="2700000" algn="ctr" rotWithShape="0">
                    <a:srgbClr val="C0C0C0">
                      <a:alpha val="79999"/>
                    </a:srgbClr>
                  </a:outerShdw>
                </a:effectLst>
                <a:latin typeface="Times New Roman"/>
                <a:cs typeface="Times New Roman"/>
              </a:rPr>
              <a:t>tả</a:t>
            </a:r>
            <a:r>
              <a:rPr lang="en-US" sz="3200" kern="10" dirty="0">
                <a:ln w="9525">
                  <a:noFill/>
                  <a:round/>
                  <a:headEnd/>
                  <a:tailEnd/>
                </a:ln>
                <a:solidFill>
                  <a:srgbClr val="C00000"/>
                </a:solidFill>
                <a:effectLst>
                  <a:outerShdw dist="35921" dir="2700000" algn="ctr" rotWithShape="0">
                    <a:srgbClr val="C0C0C0">
                      <a:alpha val="79999"/>
                    </a:srgbClr>
                  </a:outerShdw>
                </a:effectLst>
                <a:latin typeface="Times New Roman"/>
                <a:cs typeface="Times New Roman"/>
              </a:rPr>
              <a:t> </a:t>
            </a:r>
            <a:r>
              <a:rPr lang="en-US" sz="3200" kern="10" dirty="0" err="1">
                <a:ln w="9525">
                  <a:noFill/>
                  <a:round/>
                  <a:headEnd/>
                  <a:tailEnd/>
                </a:ln>
                <a:solidFill>
                  <a:srgbClr val="C00000"/>
                </a:solidFill>
                <a:effectLst>
                  <a:outerShdw dist="35921" dir="2700000" algn="ctr" rotWithShape="0">
                    <a:srgbClr val="C0C0C0">
                      <a:alpha val="79999"/>
                    </a:srgbClr>
                  </a:outerShdw>
                </a:effectLst>
                <a:latin typeface="Times New Roman"/>
                <a:cs typeface="Times New Roman"/>
              </a:rPr>
              <a:t>nghe</a:t>
            </a:r>
            <a:r>
              <a:rPr lang="en-US" sz="3200" kern="10" dirty="0">
                <a:ln w="9525">
                  <a:noFill/>
                  <a:round/>
                  <a:headEnd/>
                  <a:tailEnd/>
                </a:ln>
                <a:solidFill>
                  <a:srgbClr val="C00000"/>
                </a:solidFill>
                <a:effectLst>
                  <a:outerShdw dist="35921" dir="2700000" algn="ctr" rotWithShape="0">
                    <a:srgbClr val="C0C0C0">
                      <a:alpha val="79999"/>
                    </a:srgbClr>
                  </a:outerShdw>
                </a:effectLst>
                <a:latin typeface="Times New Roman"/>
                <a:cs typeface="Times New Roman"/>
              </a:rPr>
              <a:t> </a:t>
            </a:r>
            <a:r>
              <a:rPr lang="en-US" sz="3200" kern="10" dirty="0" err="1">
                <a:ln w="9525">
                  <a:noFill/>
                  <a:round/>
                  <a:headEnd/>
                  <a:tailEnd/>
                </a:ln>
                <a:solidFill>
                  <a:srgbClr val="C00000"/>
                </a:solidFill>
                <a:effectLst>
                  <a:outerShdw dist="35921" dir="2700000" algn="ctr" rotWithShape="0">
                    <a:srgbClr val="C0C0C0">
                      <a:alpha val="79999"/>
                    </a:srgbClr>
                  </a:outerShdw>
                </a:effectLst>
                <a:latin typeface="Times New Roman"/>
                <a:cs typeface="Times New Roman"/>
              </a:rPr>
              <a:t>viết</a:t>
            </a:r>
            <a:r>
              <a:rPr lang="vi-VN" sz="3200" kern="10" dirty="0">
                <a:ln w="9525">
                  <a:noFill/>
                  <a:round/>
                  <a:headEnd/>
                  <a:tailEnd/>
                </a:ln>
                <a:solidFill>
                  <a:srgbClr val="C00000"/>
                </a:solidFill>
                <a:effectLst>
                  <a:outerShdw dist="35921" dir="2700000" algn="ctr" rotWithShape="0">
                    <a:srgbClr val="C0C0C0">
                      <a:alpha val="79999"/>
                    </a:srgbClr>
                  </a:outerShdw>
                </a:effectLst>
                <a:latin typeface="Times New Roman"/>
                <a:cs typeface="Times New Roman"/>
              </a:rPr>
              <a:t>  </a:t>
            </a:r>
            <a:r>
              <a:rPr lang="en-US" sz="3200" kern="10" dirty="0" err="1">
                <a:ln w="9525">
                  <a:noFill/>
                  <a:round/>
                  <a:headEnd/>
                  <a:tailEnd/>
                </a:ln>
                <a:solidFill>
                  <a:srgbClr val="FF0000"/>
                </a:solidFill>
                <a:effectLst>
                  <a:outerShdw dist="35921" dir="2700000" algn="ctr" rotWithShape="0">
                    <a:srgbClr val="C0C0C0">
                      <a:alpha val="79999"/>
                    </a:srgbClr>
                  </a:outerShdw>
                </a:effectLst>
                <a:latin typeface="Times New Roman"/>
                <a:cs typeface="Times New Roman"/>
              </a:rPr>
              <a:t>Người</a:t>
            </a:r>
            <a:r>
              <a:rPr lang="en-US" sz="3200" kern="10" dirty="0">
                <a:ln w="9525">
                  <a:noFill/>
                  <a:round/>
                  <a:headEnd/>
                  <a:tailEnd/>
                </a:ln>
                <a:solidFill>
                  <a:srgbClr val="FF0000"/>
                </a:solidFill>
                <a:effectLst>
                  <a:outerShdw dist="35921" dir="2700000" algn="ctr" rotWithShape="0">
                    <a:srgbClr val="C0C0C0">
                      <a:alpha val="79999"/>
                    </a:srgbClr>
                  </a:outerShdw>
                </a:effectLst>
                <a:latin typeface="Times New Roman"/>
                <a:cs typeface="Times New Roman"/>
              </a:rPr>
              <a:t> </a:t>
            </a:r>
            <a:r>
              <a:rPr lang="en-US" sz="3200" kern="10" dirty="0" err="1">
                <a:ln w="9525">
                  <a:noFill/>
                  <a:round/>
                  <a:headEnd/>
                  <a:tailEnd/>
                </a:ln>
                <a:solidFill>
                  <a:srgbClr val="FF0000"/>
                </a:solidFill>
                <a:effectLst>
                  <a:outerShdw dist="35921" dir="2700000" algn="ctr" rotWithShape="0">
                    <a:srgbClr val="C0C0C0">
                      <a:alpha val="79999"/>
                    </a:srgbClr>
                  </a:outerShdw>
                </a:effectLst>
                <a:latin typeface="Times New Roman"/>
                <a:cs typeface="Times New Roman"/>
              </a:rPr>
              <a:t>sáng</a:t>
            </a:r>
            <a:r>
              <a:rPr lang="en-US" sz="3200" kern="10" dirty="0">
                <a:ln w="9525">
                  <a:noFill/>
                  <a:round/>
                  <a:headEnd/>
                  <a:tailEnd/>
                </a:ln>
                <a:solidFill>
                  <a:srgbClr val="FF0000"/>
                </a:solidFill>
                <a:effectLst>
                  <a:outerShdw dist="35921" dir="2700000" algn="ctr" rotWithShape="0">
                    <a:srgbClr val="C0C0C0">
                      <a:alpha val="79999"/>
                    </a:srgbClr>
                  </a:outerShdw>
                </a:effectLst>
                <a:latin typeface="Times New Roman"/>
                <a:cs typeface="Times New Roman"/>
              </a:rPr>
              <a:t> </a:t>
            </a:r>
            <a:r>
              <a:rPr lang="en-US" sz="3200" kern="10" dirty="0" err="1">
                <a:ln w="9525">
                  <a:noFill/>
                  <a:round/>
                  <a:headEnd/>
                  <a:tailEnd/>
                </a:ln>
                <a:solidFill>
                  <a:srgbClr val="FF0000"/>
                </a:solidFill>
                <a:effectLst>
                  <a:outerShdw dist="35921" dir="2700000" algn="ctr" rotWithShape="0">
                    <a:srgbClr val="C0C0C0">
                      <a:alpha val="79999"/>
                    </a:srgbClr>
                  </a:outerShdw>
                </a:effectLst>
                <a:latin typeface="Times New Roman"/>
                <a:cs typeface="Times New Roman"/>
              </a:rPr>
              <a:t>tác</a:t>
            </a:r>
            <a:r>
              <a:rPr lang="en-US" sz="3200" kern="10" dirty="0">
                <a:ln w="9525">
                  <a:noFill/>
                  <a:round/>
                  <a:headEnd/>
                  <a:tailEnd/>
                </a:ln>
                <a:solidFill>
                  <a:srgbClr val="FF0000"/>
                </a:solidFill>
                <a:effectLst>
                  <a:outerShdw dist="35921" dir="2700000" algn="ctr" rotWithShape="0">
                    <a:srgbClr val="C0C0C0">
                      <a:alpha val="79999"/>
                    </a:srgbClr>
                  </a:outerShdw>
                </a:effectLst>
                <a:latin typeface="Times New Roman"/>
                <a:cs typeface="Times New Roman"/>
              </a:rPr>
              <a:t> </a:t>
            </a:r>
            <a:r>
              <a:rPr lang="en-US" sz="3200" kern="10" dirty="0" err="1">
                <a:ln w="9525">
                  <a:noFill/>
                  <a:round/>
                  <a:headEnd/>
                  <a:tailEnd/>
                </a:ln>
                <a:solidFill>
                  <a:srgbClr val="FF0000"/>
                </a:solidFill>
                <a:effectLst>
                  <a:outerShdw dist="35921" dir="2700000" algn="ctr" rotWithShape="0">
                    <a:srgbClr val="C0C0C0">
                      <a:alpha val="79999"/>
                    </a:srgbClr>
                  </a:outerShdw>
                </a:effectLst>
                <a:latin typeface="Times New Roman"/>
                <a:cs typeface="Times New Roman"/>
              </a:rPr>
              <a:t>Quốc</a:t>
            </a:r>
            <a:r>
              <a:rPr lang="en-US" sz="3200" kern="10" dirty="0">
                <a:ln w="9525">
                  <a:noFill/>
                  <a:round/>
                  <a:headEnd/>
                  <a:tailEnd/>
                </a:ln>
                <a:solidFill>
                  <a:srgbClr val="FF0000"/>
                </a:solidFill>
                <a:effectLst>
                  <a:outerShdw dist="35921" dir="2700000" algn="ctr" rotWithShape="0">
                    <a:srgbClr val="C0C0C0">
                      <a:alpha val="79999"/>
                    </a:srgbClr>
                  </a:outerShdw>
                </a:effectLst>
                <a:latin typeface="Times New Roman"/>
                <a:cs typeface="Times New Roman"/>
              </a:rPr>
              <a:t> ca </a:t>
            </a:r>
            <a:r>
              <a:rPr lang="en-US" sz="3200" kern="10" dirty="0" err="1">
                <a:ln w="9525">
                  <a:noFill/>
                  <a:round/>
                  <a:headEnd/>
                  <a:tailEnd/>
                </a:ln>
                <a:solidFill>
                  <a:srgbClr val="FF0000"/>
                </a:solidFill>
                <a:effectLst>
                  <a:outerShdw dist="35921" dir="2700000" algn="ctr" rotWithShape="0">
                    <a:srgbClr val="C0C0C0">
                      <a:alpha val="79999"/>
                    </a:srgbClr>
                  </a:outerShdw>
                </a:effectLst>
                <a:latin typeface="Times New Roman"/>
                <a:cs typeface="Times New Roman"/>
              </a:rPr>
              <a:t>Việt</a:t>
            </a:r>
            <a:r>
              <a:rPr lang="en-US" sz="3200" kern="10" dirty="0">
                <a:ln w="9525">
                  <a:noFill/>
                  <a:round/>
                  <a:headEnd/>
                  <a:tailEnd/>
                </a:ln>
                <a:solidFill>
                  <a:srgbClr val="FF0000"/>
                </a:solidFill>
                <a:effectLst>
                  <a:outerShdw dist="35921" dir="2700000" algn="ctr" rotWithShape="0">
                    <a:srgbClr val="C0C0C0">
                      <a:alpha val="79999"/>
                    </a:srgbClr>
                  </a:outerShdw>
                </a:effectLst>
                <a:latin typeface="Times New Roman"/>
                <a:cs typeface="Times New Roman"/>
              </a:rPr>
              <a:t> Nam</a:t>
            </a:r>
          </a:p>
        </p:txBody>
      </p:sp>
      <p:pic>
        <p:nvPicPr>
          <p:cNvPr id="19461" name="Picture 5" descr="Picture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5400000" flipH="1">
            <a:off x="-76200" y="76200"/>
            <a:ext cx="11430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2" name="Picture 7" descr="Picture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0" y="5867400"/>
            <a:ext cx="11430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3" name="Picture 6" descr="Picture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0745161" flipH="1">
            <a:off x="8001000" y="0"/>
            <a:ext cx="11430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4" name="Picture 8" descr="Picture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6263479" flipH="1">
            <a:off x="8077200" y="5791200"/>
            <a:ext cx="11430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heel spokes="3"/>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28679"/>
                                        </p:tgtEl>
                                        <p:attrNameLst>
                                          <p:attrName>style.visibility</p:attrName>
                                        </p:attrNameLst>
                                      </p:cBhvr>
                                      <p:to>
                                        <p:strVal val="visible"/>
                                      </p:to>
                                    </p:set>
                                    <p:animEffect transition="in" filter="diamond(in)">
                                      <p:cBhvr>
                                        <p:cTn id="12" dur="2000"/>
                                        <p:tgtEl>
                                          <p:spTgt spid="286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2B2C78A-5E14-42AF-B938-773F5BFC64D5}" type="slidenum">
              <a:rPr lang="en-US" smtClean="0"/>
              <a:pPr/>
              <a:t>17</a:t>
            </a:fld>
            <a:endParaRPr lang="en-US"/>
          </a:p>
        </p:txBody>
      </p:sp>
      <p:pic>
        <p:nvPicPr>
          <p:cNvPr id="20483" name="Picture 91" descr="Picture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1800" y="4495800"/>
            <a:ext cx="2362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4" name="Text Box 3"/>
          <p:cNvSpPr txBox="1">
            <a:spLocks noChangeArrowheads="1"/>
          </p:cNvSpPr>
          <p:nvPr/>
        </p:nvSpPr>
        <p:spPr bwMode="auto">
          <a:xfrm>
            <a:off x="457200" y="2057400"/>
            <a:ext cx="3429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a:latin typeface="Times New Roman" pitchFamily="18" charset="0"/>
                <a:cs typeface="Times New Roman" pitchFamily="18" charset="0"/>
              </a:rPr>
              <a:t> </a:t>
            </a:r>
            <a:r>
              <a:rPr lang="en-US" sz="3200" b="1" i="1" u="sng">
                <a:latin typeface="Times New Roman" pitchFamily="18" charset="0"/>
                <a:cs typeface="Times New Roman" pitchFamily="18" charset="0"/>
              </a:rPr>
              <a:t>Viết đúng</a:t>
            </a:r>
          </a:p>
        </p:txBody>
      </p:sp>
      <p:sp>
        <p:nvSpPr>
          <p:cNvPr id="20485" name="Text Box 3"/>
          <p:cNvSpPr txBox="1">
            <a:spLocks noChangeArrowheads="1"/>
          </p:cNvSpPr>
          <p:nvPr/>
        </p:nvSpPr>
        <p:spPr bwMode="auto">
          <a:xfrm>
            <a:off x="5029200" y="1981200"/>
            <a:ext cx="3429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u="sng">
                <a:latin typeface="Times New Roman" pitchFamily="18" charset="0"/>
                <a:cs typeface="Times New Roman" pitchFamily="18" charset="0"/>
              </a:rPr>
              <a:t>Luyện tập</a:t>
            </a:r>
          </a:p>
        </p:txBody>
      </p:sp>
      <p:sp>
        <p:nvSpPr>
          <p:cNvPr id="16" name="Line 7"/>
          <p:cNvSpPr>
            <a:spLocks noChangeShapeType="1"/>
          </p:cNvSpPr>
          <p:nvPr/>
        </p:nvSpPr>
        <p:spPr bwMode="auto">
          <a:xfrm flipH="1">
            <a:off x="4572000" y="2438400"/>
            <a:ext cx="46038" cy="4495800"/>
          </a:xfrm>
          <a:prstGeom prst="line">
            <a:avLst/>
          </a:prstGeom>
          <a:ln>
            <a:headEnd/>
            <a:tailEnd/>
          </a:ln>
        </p:spPr>
        <p:style>
          <a:lnRef idx="3">
            <a:schemeClr val="accent6"/>
          </a:lnRef>
          <a:fillRef idx="0">
            <a:schemeClr val="accent6"/>
          </a:fillRef>
          <a:effectRef idx="2">
            <a:schemeClr val="accent6"/>
          </a:effectRef>
          <a:fontRef idx="minor">
            <a:schemeClr val="tx1"/>
          </a:fontRef>
        </p:style>
        <p:txBody>
          <a:bodyPr/>
          <a:lstStyle/>
          <a:p>
            <a:pPr>
              <a:defRPr/>
            </a:pPr>
            <a:endParaRPr lang="en-US"/>
          </a:p>
        </p:txBody>
      </p:sp>
      <p:sp>
        <p:nvSpPr>
          <p:cNvPr id="17" name="Line 7"/>
          <p:cNvSpPr>
            <a:spLocks noChangeShapeType="1"/>
          </p:cNvSpPr>
          <p:nvPr/>
        </p:nvSpPr>
        <p:spPr bwMode="auto">
          <a:xfrm flipV="1">
            <a:off x="3200400" y="2438400"/>
            <a:ext cx="2438400" cy="46038"/>
          </a:xfrm>
          <a:prstGeom prst="line">
            <a:avLst/>
          </a:prstGeom>
          <a:ln>
            <a:headEnd/>
            <a:tailEnd/>
          </a:ln>
        </p:spPr>
        <p:style>
          <a:lnRef idx="3">
            <a:schemeClr val="accent6"/>
          </a:lnRef>
          <a:fillRef idx="0">
            <a:schemeClr val="accent6"/>
          </a:fillRef>
          <a:effectRef idx="2">
            <a:schemeClr val="accent6"/>
          </a:effectRef>
          <a:fontRef idx="minor">
            <a:schemeClr val="tx1"/>
          </a:fontRef>
        </p:style>
        <p:txBody>
          <a:bodyPr/>
          <a:lstStyle/>
          <a:p>
            <a:pPr>
              <a:defRPr/>
            </a:pPr>
            <a:endParaRPr lang="en-US"/>
          </a:p>
        </p:txBody>
      </p:sp>
      <p:sp>
        <p:nvSpPr>
          <p:cNvPr id="20488" name="Rectangle 22"/>
          <p:cNvSpPr>
            <a:spLocks noChangeArrowheads="1"/>
          </p:cNvSpPr>
          <p:nvPr/>
        </p:nvSpPr>
        <p:spPr bwMode="auto">
          <a:xfrm>
            <a:off x="5486400" y="2743200"/>
            <a:ext cx="15636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200" b="1" i="1" u="sng">
                <a:solidFill>
                  <a:srgbClr val="C00000"/>
                </a:solidFill>
                <a:latin typeface="Times New Roman" pitchFamily="18" charset="0"/>
                <a:cs typeface="Times New Roman" pitchFamily="18" charset="0"/>
              </a:rPr>
              <a:t>Bài 2:a)</a:t>
            </a:r>
            <a:endParaRPr lang="en-US" b="1"/>
          </a:p>
        </p:txBody>
      </p:sp>
      <p:pic>
        <p:nvPicPr>
          <p:cNvPr id="20489" name="Picture 11" descr="v"/>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4267200"/>
            <a:ext cx="40386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91" name="Text Box 3"/>
          <p:cNvSpPr txBox="1">
            <a:spLocks noChangeArrowheads="1"/>
          </p:cNvSpPr>
          <p:nvPr/>
        </p:nvSpPr>
        <p:spPr bwMode="auto">
          <a:xfrm>
            <a:off x="1981200" y="838200"/>
            <a:ext cx="4572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a:latin typeface="Times New Roman" pitchFamily="18" charset="0"/>
                <a:cs typeface="Times New Roman" pitchFamily="18" charset="0"/>
              </a:rPr>
              <a:t>Chính tả  ( nghe - viết)</a:t>
            </a:r>
          </a:p>
        </p:txBody>
      </p:sp>
      <p:sp>
        <p:nvSpPr>
          <p:cNvPr id="20492" name="Text Box 3"/>
          <p:cNvSpPr txBox="1">
            <a:spLocks noChangeArrowheads="1"/>
          </p:cNvSpPr>
          <p:nvPr/>
        </p:nvSpPr>
        <p:spPr bwMode="auto">
          <a:xfrm>
            <a:off x="914400" y="1371600"/>
            <a:ext cx="7772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4000" i="1">
                <a:solidFill>
                  <a:srgbClr val="C00000"/>
                </a:solidFill>
                <a:latin typeface="Times New Roman" pitchFamily="18" charset="0"/>
                <a:cs typeface="Times New Roman" pitchFamily="18" charset="0"/>
              </a:rPr>
              <a:t> </a:t>
            </a:r>
            <a:r>
              <a:rPr lang="en-US" sz="4000" b="1" i="1">
                <a:solidFill>
                  <a:srgbClr val="C00000"/>
                </a:solidFill>
                <a:latin typeface="Times New Roman" pitchFamily="18" charset="0"/>
                <a:cs typeface="Times New Roman" pitchFamily="18" charset="0"/>
              </a:rPr>
              <a:t>Người sáng tác Quốc ca Việt Nam</a:t>
            </a:r>
          </a:p>
        </p:txBody>
      </p:sp>
      <p:sp>
        <p:nvSpPr>
          <p:cNvPr id="20493" name="Text Box 3"/>
          <p:cNvSpPr txBox="1">
            <a:spLocks noChangeArrowheads="1"/>
          </p:cNvSpPr>
          <p:nvPr/>
        </p:nvSpPr>
        <p:spPr bwMode="auto">
          <a:xfrm>
            <a:off x="685800" y="2743200"/>
            <a:ext cx="3429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a:latin typeface="Times New Roman" pitchFamily="18" charset="0"/>
                <a:cs typeface="Times New Roman" pitchFamily="18" charset="0"/>
              </a:rPr>
              <a:t> Q</a:t>
            </a:r>
            <a:r>
              <a:rPr lang="en-US" sz="3200" b="1" i="1">
                <a:solidFill>
                  <a:srgbClr val="C00000"/>
                </a:solidFill>
                <a:latin typeface="Times New Roman" pitchFamily="18" charset="0"/>
                <a:cs typeface="Times New Roman" pitchFamily="18" charset="0"/>
              </a:rPr>
              <a:t>uốc</a:t>
            </a:r>
            <a:r>
              <a:rPr lang="en-US" sz="3200" b="1" i="1">
                <a:latin typeface="Times New Roman" pitchFamily="18" charset="0"/>
                <a:cs typeface="Times New Roman" pitchFamily="18" charset="0"/>
              </a:rPr>
              <a:t> ca Việt</a:t>
            </a:r>
            <a:r>
              <a:rPr lang="en-US" sz="3200" b="1" i="1">
                <a:solidFill>
                  <a:srgbClr val="C00000"/>
                </a:solidFill>
                <a:latin typeface="Times New Roman" pitchFamily="18" charset="0"/>
                <a:cs typeface="Times New Roman" pitchFamily="18" charset="0"/>
              </a:rPr>
              <a:t> N</a:t>
            </a:r>
            <a:r>
              <a:rPr lang="en-US" sz="3200" b="1" i="1">
                <a:latin typeface="Times New Roman" pitchFamily="18" charset="0"/>
                <a:cs typeface="Times New Roman" pitchFamily="18" charset="0"/>
              </a:rPr>
              <a:t>am</a:t>
            </a:r>
          </a:p>
        </p:txBody>
      </p:sp>
      <p:sp>
        <p:nvSpPr>
          <p:cNvPr id="20494" name="Text Box 3"/>
          <p:cNvSpPr txBox="1">
            <a:spLocks noChangeArrowheads="1"/>
          </p:cNvSpPr>
          <p:nvPr/>
        </p:nvSpPr>
        <p:spPr bwMode="auto">
          <a:xfrm>
            <a:off x="609600" y="3276600"/>
            <a:ext cx="3429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a:latin typeface="Times New Roman" pitchFamily="18" charset="0"/>
                <a:cs typeface="Times New Roman" pitchFamily="18" charset="0"/>
              </a:rPr>
              <a:t> </a:t>
            </a:r>
            <a:r>
              <a:rPr lang="en-US" sz="3200" b="1" i="1">
                <a:solidFill>
                  <a:srgbClr val="C00000"/>
                </a:solidFill>
                <a:latin typeface="Times New Roman" pitchFamily="18" charset="0"/>
                <a:cs typeface="Times New Roman" pitchFamily="18" charset="0"/>
              </a:rPr>
              <a:t>V</a:t>
            </a:r>
            <a:r>
              <a:rPr lang="en-US" sz="3200" b="1" i="1">
                <a:latin typeface="Times New Roman" pitchFamily="18" charset="0"/>
                <a:cs typeface="Times New Roman" pitchFamily="18" charset="0"/>
              </a:rPr>
              <a:t>ăn</a:t>
            </a:r>
            <a:r>
              <a:rPr lang="en-US" sz="3200" b="1" i="1">
                <a:solidFill>
                  <a:srgbClr val="C00000"/>
                </a:solidFill>
                <a:latin typeface="Times New Roman" pitchFamily="18" charset="0"/>
                <a:cs typeface="Times New Roman" pitchFamily="18" charset="0"/>
              </a:rPr>
              <a:t> C</a:t>
            </a:r>
            <a:r>
              <a:rPr lang="en-US" sz="3200" b="1" i="1">
                <a:latin typeface="Times New Roman" pitchFamily="18" charset="0"/>
                <a:cs typeface="Times New Roman" pitchFamily="18" charset="0"/>
              </a:rPr>
              <a:t>ao</a:t>
            </a:r>
          </a:p>
        </p:txBody>
      </p:sp>
      <p:sp>
        <p:nvSpPr>
          <p:cNvPr id="20495" name="Text Box 3"/>
          <p:cNvSpPr txBox="1">
            <a:spLocks noChangeArrowheads="1"/>
          </p:cNvSpPr>
          <p:nvPr/>
        </p:nvSpPr>
        <p:spPr bwMode="auto">
          <a:xfrm>
            <a:off x="609600" y="3810000"/>
            <a:ext cx="3429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a:latin typeface="Times New Roman" pitchFamily="18" charset="0"/>
                <a:cs typeface="Times New Roman" pitchFamily="18" charset="0"/>
              </a:rPr>
              <a:t>cả </a:t>
            </a:r>
            <a:r>
              <a:rPr lang="en-US" sz="3200" b="1" i="1">
                <a:solidFill>
                  <a:srgbClr val="C00000"/>
                </a:solidFill>
                <a:latin typeface="Times New Roman" pitchFamily="18" charset="0"/>
                <a:cs typeface="Times New Roman" pitchFamily="18" charset="0"/>
              </a:rPr>
              <a:t>n</a:t>
            </a:r>
            <a:r>
              <a:rPr lang="en-US" sz="3200" b="1" i="1">
                <a:latin typeface="Times New Roman" pitchFamily="18" charset="0"/>
                <a:cs typeface="Times New Roman" pitchFamily="18" charset="0"/>
              </a:rPr>
              <a:t>ước</a:t>
            </a:r>
          </a:p>
        </p:txBody>
      </p:sp>
      <p:sp>
        <p:nvSpPr>
          <p:cNvPr id="20496" name="Text Box 3"/>
          <p:cNvSpPr txBox="1">
            <a:spLocks noChangeArrowheads="1"/>
          </p:cNvSpPr>
          <p:nvPr/>
        </p:nvSpPr>
        <p:spPr bwMode="auto">
          <a:xfrm>
            <a:off x="685800" y="4343400"/>
            <a:ext cx="3429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a:latin typeface="Times New Roman" pitchFamily="18" charset="0"/>
                <a:cs typeface="Times New Roman" pitchFamily="18" charset="0"/>
              </a:rPr>
              <a:t>Q</a:t>
            </a:r>
            <a:r>
              <a:rPr lang="en-US" sz="3200" b="1" i="1">
                <a:solidFill>
                  <a:srgbClr val="C00000"/>
                </a:solidFill>
                <a:latin typeface="Times New Roman" pitchFamily="18" charset="0"/>
                <a:cs typeface="Times New Roman" pitchFamily="18" charset="0"/>
              </a:rPr>
              <a:t>uốc</a:t>
            </a:r>
            <a:r>
              <a:rPr lang="en-US" sz="3200" b="1" i="1">
                <a:latin typeface="Times New Roman" pitchFamily="18" charset="0"/>
                <a:cs typeface="Times New Roman" pitchFamily="18" charset="0"/>
              </a:rPr>
              <a:t> hội</a:t>
            </a:r>
          </a:p>
        </p:txBody>
      </p:sp>
      <p:sp>
        <p:nvSpPr>
          <p:cNvPr id="20497" name="Text Box 3"/>
          <p:cNvSpPr txBox="1">
            <a:spLocks noChangeArrowheads="1"/>
          </p:cNvSpPr>
          <p:nvPr/>
        </p:nvSpPr>
        <p:spPr bwMode="auto">
          <a:xfrm>
            <a:off x="762000" y="5029200"/>
            <a:ext cx="3429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i="1">
                <a:latin typeface="Times New Roman" pitchFamily="18" charset="0"/>
                <a:cs typeface="Times New Roman" pitchFamily="18" charset="0"/>
              </a:rPr>
              <a:t> </a:t>
            </a:r>
            <a:r>
              <a:rPr lang="vi-VN" sz="3200" b="1" i="1">
                <a:solidFill>
                  <a:srgbClr val="C00000"/>
                </a:solidFill>
                <a:latin typeface="Times New Roman" pitchFamily="18" charset="0"/>
                <a:cs typeface="Times New Roman" pitchFamily="18" charset="0"/>
              </a:rPr>
              <a:t>l</a:t>
            </a:r>
            <a:r>
              <a:rPr lang="en-US" sz="3200" b="1" i="1">
                <a:latin typeface="Times New Roman" pitchFamily="18" charset="0"/>
                <a:cs typeface="Times New Roman" pitchFamily="18" charset="0"/>
              </a:rPr>
              <a:t>àm thơ</a:t>
            </a:r>
          </a:p>
        </p:txBody>
      </p:sp>
      <p:sp>
        <p:nvSpPr>
          <p:cNvPr id="20498" name="Rectangle 22"/>
          <p:cNvSpPr>
            <a:spLocks noChangeArrowheads="1"/>
          </p:cNvSpPr>
          <p:nvPr/>
        </p:nvSpPr>
        <p:spPr bwMode="auto">
          <a:xfrm>
            <a:off x="5562600" y="3352800"/>
            <a:ext cx="15636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200" b="1" i="1" u="sng">
                <a:solidFill>
                  <a:srgbClr val="C00000"/>
                </a:solidFill>
                <a:latin typeface="Times New Roman" pitchFamily="18" charset="0"/>
                <a:cs typeface="Times New Roman" pitchFamily="18" charset="0"/>
              </a:rPr>
              <a:t>Bài 3:a)</a:t>
            </a:r>
            <a:endParaRPr lang="en-US" b="1"/>
          </a:p>
        </p:txBody>
      </p:sp>
    </p:spTree>
  </p:cSld>
  <p:clrMapOvr>
    <a:masterClrMapping/>
  </p:clrMapOvr>
  <p:transition spd="med">
    <p:split orient="vert"/>
    <p:sndAc>
      <p:stSnd>
        <p:snd r:embed="rId2" name="chimes.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02B56C5-1A88-45AA-B3E4-282D18BAA795}" type="slidenum">
              <a:rPr lang="en-US" smtClean="0"/>
              <a:pPr/>
              <a:t>18</a:t>
            </a:fld>
            <a:endParaRPr lang="en-US"/>
          </a:p>
        </p:txBody>
      </p:sp>
      <p:sp>
        <p:nvSpPr>
          <p:cNvPr id="23" name="AutoShape 4"/>
          <p:cNvSpPr>
            <a:spLocks noChangeArrowheads="1"/>
          </p:cNvSpPr>
          <p:nvPr/>
        </p:nvSpPr>
        <p:spPr bwMode="auto">
          <a:xfrm>
            <a:off x="0" y="228600"/>
            <a:ext cx="8763000" cy="1524000"/>
          </a:xfrm>
          <a:prstGeom prst="cloudCallout">
            <a:avLst>
              <a:gd name="adj1" fmla="val -37935"/>
              <a:gd name="adj2" fmla="val 91583"/>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ctr">
              <a:defRPr/>
            </a:pPr>
            <a:r>
              <a:rPr lang="en-US" sz="3600" dirty="0"/>
              <a:t> </a:t>
            </a:r>
            <a:r>
              <a:rPr lang="en-US" sz="3600" b="1" i="1" dirty="0" err="1">
                <a:latin typeface="Times New Roman" pitchFamily="18" charset="0"/>
                <a:cs typeface="Times New Roman" pitchFamily="18" charset="0"/>
              </a:rPr>
              <a:t>Quốc</a:t>
            </a:r>
            <a:r>
              <a:rPr lang="en-US" sz="3600" b="1" i="1" dirty="0">
                <a:latin typeface="Times New Roman" pitchFamily="18" charset="0"/>
                <a:cs typeface="Times New Roman" pitchFamily="18" charset="0"/>
              </a:rPr>
              <a:t> ca </a:t>
            </a:r>
            <a:r>
              <a:rPr lang="en-US" sz="3600" b="1" i="1" dirty="0" err="1">
                <a:latin typeface="Times New Roman" pitchFamily="18" charset="0"/>
                <a:cs typeface="Times New Roman" pitchFamily="18" charset="0"/>
              </a:rPr>
              <a:t>là</a:t>
            </a:r>
            <a:r>
              <a:rPr lang="en-US" sz="3600" b="1" i="1" dirty="0">
                <a:latin typeface="Times New Roman" pitchFamily="18" charset="0"/>
                <a:cs typeface="Times New Roman" pitchFamily="18" charset="0"/>
              </a:rPr>
              <a:t> </a:t>
            </a:r>
            <a:r>
              <a:rPr lang="en-US" sz="3600" b="1" i="1" dirty="0" err="1">
                <a:latin typeface="Times New Roman" pitchFamily="18" charset="0"/>
                <a:cs typeface="Times New Roman" pitchFamily="18" charset="0"/>
              </a:rPr>
              <a:t>gì</a:t>
            </a:r>
            <a:r>
              <a:rPr lang="en-US" sz="3600" b="1" i="1" dirty="0">
                <a:latin typeface="Times New Roman" pitchFamily="18" charset="0"/>
                <a:cs typeface="Times New Roman" pitchFamily="18" charset="0"/>
              </a:rPr>
              <a:t>?</a:t>
            </a:r>
          </a:p>
          <a:p>
            <a:pPr algn="ctr">
              <a:defRPr/>
            </a:pPr>
            <a:endParaRPr lang="en-US" sz="3600" b="1" i="1" dirty="0">
              <a:solidFill>
                <a:srgbClr val="002060"/>
              </a:solidFill>
              <a:latin typeface="Times New Roman" pitchFamily="18" charset="0"/>
              <a:cs typeface="Times New Roman" pitchFamily="18" charset="0"/>
            </a:endParaRPr>
          </a:p>
        </p:txBody>
      </p:sp>
      <p:sp>
        <p:nvSpPr>
          <p:cNvPr id="24" name="AutoShape 6"/>
          <p:cNvSpPr>
            <a:spLocks noChangeArrowheads="1"/>
          </p:cNvSpPr>
          <p:nvPr/>
        </p:nvSpPr>
        <p:spPr bwMode="auto">
          <a:xfrm>
            <a:off x="1219200" y="2590800"/>
            <a:ext cx="6858000" cy="2057400"/>
          </a:xfrm>
          <a:prstGeom prst="horizontalScroll">
            <a:avLst>
              <a:gd name="adj" fmla="val 12500"/>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lgn="ctr">
              <a:defRPr/>
            </a:pPr>
            <a:endParaRPr lang="en-US" sz="2800" b="1" i="1" dirty="0">
              <a:solidFill>
                <a:srgbClr val="C00000"/>
              </a:solidFill>
            </a:endParaRPr>
          </a:p>
          <a:p>
            <a:pPr algn="ctr">
              <a:defRPr/>
            </a:pPr>
            <a:endParaRPr lang="en-US" sz="2800" b="1" i="1" dirty="0">
              <a:solidFill>
                <a:srgbClr val="C00000"/>
              </a:solidFill>
            </a:endParaRPr>
          </a:p>
          <a:p>
            <a:pPr algn="ctr">
              <a:defRPr/>
            </a:pPr>
            <a:r>
              <a:rPr lang="en-US" sz="2800" b="1" i="1" dirty="0" err="1">
                <a:solidFill>
                  <a:srgbClr val="C00000"/>
                </a:solidFill>
              </a:rPr>
              <a:t>Quốc</a:t>
            </a:r>
            <a:r>
              <a:rPr lang="en-US" sz="2800" b="1" i="1" dirty="0">
                <a:solidFill>
                  <a:srgbClr val="C00000"/>
                </a:solidFill>
              </a:rPr>
              <a:t> ca </a:t>
            </a:r>
            <a:r>
              <a:rPr lang="en-US" sz="2800" b="1" i="1" dirty="0" err="1">
                <a:solidFill>
                  <a:srgbClr val="C00000"/>
                </a:solidFill>
              </a:rPr>
              <a:t>là</a:t>
            </a:r>
            <a:r>
              <a:rPr lang="en-US" sz="2800" b="1" i="1" dirty="0">
                <a:solidFill>
                  <a:srgbClr val="C00000"/>
                </a:solidFill>
              </a:rPr>
              <a:t> b</a:t>
            </a:r>
            <a:r>
              <a:rPr lang="vi-VN" sz="2800" b="1" i="1" dirty="0">
                <a:solidFill>
                  <a:srgbClr val="C00000"/>
                </a:solidFill>
              </a:rPr>
              <a:t>ài hát chính thức </a:t>
            </a:r>
            <a:endParaRPr lang="en-US" sz="2800" b="1" i="1" dirty="0">
              <a:solidFill>
                <a:srgbClr val="C00000"/>
              </a:solidFill>
            </a:endParaRPr>
          </a:p>
          <a:p>
            <a:pPr algn="ctr">
              <a:defRPr/>
            </a:pPr>
            <a:r>
              <a:rPr lang="vi-VN" sz="2800" b="1" i="1" dirty="0">
                <a:solidFill>
                  <a:srgbClr val="C00000"/>
                </a:solidFill>
              </a:rPr>
              <a:t>của một nước dùng khi có nghi</a:t>
            </a:r>
            <a:endParaRPr lang="en-US" sz="2800" b="1" i="1" dirty="0">
              <a:solidFill>
                <a:srgbClr val="C00000"/>
              </a:solidFill>
            </a:endParaRPr>
          </a:p>
          <a:p>
            <a:pPr algn="ctr">
              <a:defRPr/>
            </a:pPr>
            <a:r>
              <a:rPr lang="vi-VN" sz="2800" b="1" i="1" dirty="0">
                <a:solidFill>
                  <a:srgbClr val="C00000"/>
                </a:solidFill>
              </a:rPr>
              <a:t> lễ trọng thể.</a:t>
            </a:r>
            <a:endParaRPr lang="en-US" sz="2800" b="1" i="1" dirty="0">
              <a:solidFill>
                <a:srgbClr val="C00000"/>
              </a:solidFill>
            </a:endParaRPr>
          </a:p>
          <a:p>
            <a:pPr algn="ctr">
              <a:defRPr/>
            </a:pPr>
            <a:endParaRPr lang="en-US" sz="3600" dirty="0"/>
          </a:p>
          <a:p>
            <a:pPr algn="ctr">
              <a:defRPr/>
            </a:pPr>
            <a:endParaRPr lang="en-US" sz="3600" b="1" i="1" dirty="0">
              <a:solidFill>
                <a:srgbClr val="C00000"/>
              </a:solidFill>
              <a:latin typeface="Times New Roman" pitchFamily="18" charset="0"/>
              <a:cs typeface="Times New Roman" pitchFamily="18" charset="0"/>
            </a:endParaRPr>
          </a:p>
        </p:txBody>
      </p:sp>
      <p:pic>
        <p:nvPicPr>
          <p:cNvPr id="21509" name="Picture 6" descr="55B125E2B3F4475E9391E46684A49654"/>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2400" y="5334000"/>
            <a:ext cx="1143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0" name="Picture 6" descr="55B125E2B3F4475E9391E46684A49654"/>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5334000"/>
            <a:ext cx="1143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1" name="Picture 6" descr="55B125E2B3F4475E9391E46684A49654"/>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5334000"/>
            <a:ext cx="1143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2" name="Picture 6" descr="55B125E2B3F4475E9391E46684A49654"/>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5334000"/>
            <a:ext cx="1143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3" name="Picture 6" descr="55B125E2B3F4475E9391E46684A49654"/>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5334000"/>
            <a:ext cx="1143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4" name="Picture 6" descr="55B125E2B3F4475E9391E46684A49654"/>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5334000"/>
            <a:ext cx="1143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5" name="Picture 6" descr="55B125E2B3F4475E9391E46684A49654"/>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5334000"/>
            <a:ext cx="1143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6" name="Picture 9" descr="sun14[1]"/>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543800" y="1219200"/>
            <a:ext cx="1828800" cy="153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plit/>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edge">
                                      <p:cBhvr>
                                        <p:cTn id="7" dur="500"/>
                                        <p:tgtEl>
                                          <p:spTgt spid="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autoUpdateAnimBg="0"/>
      <p:bldP spid="24"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381000" y="304800"/>
          <a:ext cx="4913313" cy="6183313"/>
        </p:xfrm>
        <a:graphic>
          <a:graphicData uri="http://schemas.openxmlformats.org/presentationml/2006/ole">
            <mc:AlternateContent xmlns:mc="http://schemas.openxmlformats.org/markup-compatibility/2006">
              <mc:Choice xmlns:v="urn:schemas-microsoft-com:vml" Requires="v">
                <p:oleObj name="Clip" r:id="rId3" imgW="3531960" imgH="4445640" progId="MS_ClipArt_Gallery.2">
                  <p:embed/>
                </p:oleObj>
              </mc:Choice>
              <mc:Fallback>
                <p:oleObj name="Clip" r:id="rId3" imgW="3531960" imgH="4445640" progId="MS_ClipArt_Gallery.2">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304800"/>
                        <a:ext cx="4913313" cy="618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53" name="WordArt 642"/>
          <p:cNvSpPr>
            <a:spLocks noChangeArrowheads="1" noChangeShapeType="1" noTextEdit="1"/>
          </p:cNvSpPr>
          <p:nvPr/>
        </p:nvSpPr>
        <p:spPr bwMode="auto">
          <a:xfrm>
            <a:off x="2895600" y="5791200"/>
            <a:ext cx="5867400" cy="914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vi-VN" sz="3200" kern="10">
                <a:solidFill>
                  <a:srgbClr val="C00000"/>
                </a:solidFill>
                <a:effectLst>
                  <a:outerShdw dist="35921" dir="2700000" algn="ctr" rotWithShape="0">
                    <a:srgbClr val="C0C0C0">
                      <a:alpha val="79999"/>
                    </a:srgbClr>
                  </a:outerShdw>
                </a:effectLst>
                <a:latin typeface="Times New Roman"/>
                <a:cs typeface="Times New Roman"/>
              </a:rPr>
              <a:t>Nhận xét tiết học: Tuyên dương – nhắc nhở </a:t>
            </a:r>
            <a:endParaRPr lang="en-US" sz="3200" kern="10">
              <a:solidFill>
                <a:srgbClr val="C00000"/>
              </a:solidFill>
              <a:effectLst>
                <a:outerShdw dist="35921" dir="2700000" algn="ctr" rotWithShape="0">
                  <a:srgbClr val="C0C0C0">
                    <a:alpha val="79999"/>
                  </a:srgbClr>
                </a:outerShdw>
              </a:effectLst>
              <a:latin typeface="Times New Roman"/>
              <a:cs typeface="Times New Roman"/>
            </a:endParaRPr>
          </a:p>
        </p:txBody>
      </p:sp>
      <p:pic>
        <p:nvPicPr>
          <p:cNvPr id="1028" name="Picture 29" descr="XMASCA~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667000" y="4343400"/>
            <a:ext cx="1905000" cy="145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ext Box 6"/>
          <p:cNvSpPr txBox="1">
            <a:spLocks noChangeArrowheads="1"/>
          </p:cNvSpPr>
          <p:nvPr/>
        </p:nvSpPr>
        <p:spPr bwMode="auto">
          <a:xfrm>
            <a:off x="5410200" y="95250"/>
            <a:ext cx="35814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4000" b="1" u="sng">
                <a:solidFill>
                  <a:srgbClr val="2714B4"/>
                </a:solidFill>
                <a:latin typeface="Times New Roman" pitchFamily="18" charset="0"/>
                <a:cs typeface="Times New Roman" pitchFamily="18" charset="0"/>
              </a:rPr>
              <a:t> Dặn dò:</a:t>
            </a:r>
          </a:p>
          <a:p>
            <a:r>
              <a:rPr lang="en-US" sz="4000" b="1" u="sng">
                <a:solidFill>
                  <a:srgbClr val="2714B4"/>
                </a:solidFill>
                <a:latin typeface="Times New Roman" pitchFamily="18" charset="0"/>
                <a:cs typeface="Times New Roman" pitchFamily="18" charset="0"/>
              </a:rPr>
              <a:t> </a:t>
            </a:r>
          </a:p>
          <a:p>
            <a:endParaRPr lang="en-US" sz="4000">
              <a:solidFill>
                <a:srgbClr val="2714B4"/>
              </a:solidFill>
              <a:latin typeface="Times New Roman" pitchFamily="18" charset="0"/>
              <a:cs typeface="Times New Roman" pitchFamily="18" charset="0"/>
            </a:endParaRPr>
          </a:p>
        </p:txBody>
      </p:sp>
      <p:sp>
        <p:nvSpPr>
          <p:cNvPr id="1030" name="Rectangle 6"/>
          <p:cNvSpPr>
            <a:spLocks noChangeArrowheads="1"/>
          </p:cNvSpPr>
          <p:nvPr/>
        </p:nvSpPr>
        <p:spPr bwMode="auto">
          <a:xfrm>
            <a:off x="5410200" y="1066800"/>
            <a:ext cx="33528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tabLst>
                <a:tab pos="2314575" algn="l"/>
              </a:tabLst>
            </a:pPr>
            <a:r>
              <a:rPr lang="en-US" sz="3200" b="1" i="1">
                <a:latin typeface="Times New Roman" pitchFamily="18" charset="0"/>
                <a:cs typeface="Times New Roman" pitchFamily="18" charset="0"/>
              </a:rPr>
              <a:t>Về học thuộc lòng các khổ thơ ở bài tập 2. Sửa lỗi sai.</a:t>
            </a:r>
          </a:p>
          <a:p>
            <a:pPr>
              <a:tabLst>
                <a:tab pos="2314575" algn="l"/>
              </a:tabLst>
            </a:pPr>
            <a:r>
              <a:rPr lang="en-US" sz="3200" b="1" i="1">
                <a:latin typeface="Times New Roman" pitchFamily="18" charset="0"/>
                <a:cs typeface="Times New Roman" pitchFamily="18" charset="0"/>
              </a:rPr>
              <a:t> Chuẩn bị nội dung cho tiết TLV tới.</a:t>
            </a:r>
          </a:p>
          <a:p>
            <a:pPr>
              <a:tabLst>
                <a:tab pos="2314575" algn="l"/>
              </a:tabLst>
            </a:pPr>
            <a:r>
              <a:rPr lang="en-US" sz="3200" b="1" i="1">
                <a:latin typeface="Times New Roman" pitchFamily="18" charset="0"/>
                <a:cs typeface="Times New Roman" pitchFamily="18" charset="0"/>
              </a:rPr>
              <a:t>Chuẩn bị bài: Đối đáp với vua.</a:t>
            </a:r>
          </a:p>
        </p:txBody>
      </p:sp>
    </p:spTree>
  </p:cSld>
  <p:clrMapOvr>
    <a:masterClrMapping/>
  </p:clrMapOvr>
  <p:transition spd="med">
    <p:pull dir="ld"/>
    <p:sndAc>
      <p:stSnd>
        <p:snd r:embed="rId2" name="laser.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053"/>
                                        </p:tgtEl>
                                        <p:attrNameLst>
                                          <p:attrName>style.visibility</p:attrName>
                                        </p:attrNameLst>
                                      </p:cBhvr>
                                      <p:to>
                                        <p:strVal val="visible"/>
                                      </p:to>
                                    </p:set>
                                    <p:animEffect transition="in" filter="box(in)">
                                      <p:cBhvr>
                                        <p:cTn id="7" dur="5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69B3BE7-F35C-4716-BB20-B687AE2269B2}" type="slidenum">
              <a:rPr lang="en-US" smtClean="0"/>
              <a:pPr/>
              <a:t>2</a:t>
            </a:fld>
            <a:endParaRPr lang="en-US"/>
          </a:p>
        </p:txBody>
      </p:sp>
      <p:sp>
        <p:nvSpPr>
          <p:cNvPr id="14400" name="Oval 64"/>
          <p:cNvSpPr>
            <a:spLocks noChangeArrowheads="1"/>
          </p:cNvSpPr>
          <p:nvPr/>
        </p:nvSpPr>
        <p:spPr bwMode="auto">
          <a:xfrm>
            <a:off x="6248400" y="1447800"/>
            <a:ext cx="2362200" cy="914400"/>
          </a:xfrm>
          <a:prstGeom prst="ellipse">
            <a:avLst/>
          </a:prstGeom>
          <a:solidFill>
            <a:srgbClr val="FFFFCC"/>
          </a:solidFill>
          <a:ln w="9525">
            <a:solidFill>
              <a:schemeClr val="tx1"/>
            </a:solidFill>
            <a:round/>
            <a:headEnd/>
            <a:tailEnd/>
          </a:ln>
        </p:spPr>
        <p:txBody>
          <a:bodyPr wrap="none" anchor="ctr"/>
          <a:lstStyle/>
          <a:p>
            <a:pPr algn="ctr"/>
            <a:r>
              <a:rPr lang="en-US" sz="4400">
                <a:solidFill>
                  <a:srgbClr val="000066"/>
                </a:solidFill>
              </a:rPr>
              <a:t>B</a:t>
            </a:r>
          </a:p>
        </p:txBody>
      </p:sp>
      <p:pic>
        <p:nvPicPr>
          <p:cNvPr id="5124" name="Picture 88" descr="Picture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0" y="4495800"/>
            <a:ext cx="2362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1" descr="Picture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1800" y="4495800"/>
            <a:ext cx="2362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3"/>
          <p:cNvSpPr txBox="1">
            <a:spLocks noChangeArrowheads="1"/>
          </p:cNvSpPr>
          <p:nvPr/>
        </p:nvSpPr>
        <p:spPr bwMode="auto">
          <a:xfrm>
            <a:off x="1981200" y="838200"/>
            <a:ext cx="4572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a:latin typeface="Times New Roman" pitchFamily="18" charset="0"/>
                <a:cs typeface="Times New Roman" pitchFamily="18" charset="0"/>
              </a:rPr>
              <a:t>Chính tả</a:t>
            </a:r>
          </a:p>
        </p:txBody>
      </p:sp>
      <p:sp>
        <p:nvSpPr>
          <p:cNvPr id="5128" name="Text Box 3"/>
          <p:cNvSpPr txBox="1">
            <a:spLocks noChangeArrowheads="1"/>
          </p:cNvSpPr>
          <p:nvPr/>
        </p:nvSpPr>
        <p:spPr bwMode="auto">
          <a:xfrm>
            <a:off x="6019800" y="5054600"/>
            <a:ext cx="2209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a:latin typeface="Times New Roman" pitchFamily="18" charset="0"/>
                <a:cs typeface="Times New Roman" pitchFamily="18" charset="0"/>
              </a:rPr>
              <a:t>lăn lộn </a:t>
            </a:r>
            <a:endParaRPr lang="en-US" sz="3200" i="1">
              <a:latin typeface="Times New Roman" pitchFamily="18" charset="0"/>
              <a:cs typeface="Times New Roman" pitchFamily="18" charset="0"/>
            </a:endParaRPr>
          </a:p>
        </p:txBody>
      </p:sp>
      <p:pic>
        <p:nvPicPr>
          <p:cNvPr id="2" name="Picture 7" descr="blumen-pflanzen129"/>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04800" y="609600"/>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9" name="Picture 7" descr="blumen-pflanzen129"/>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924800" y="457200"/>
            <a:ext cx="1219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0" name="Rectangle 12"/>
          <p:cNvSpPr>
            <a:spLocks noChangeArrowheads="1"/>
          </p:cNvSpPr>
          <p:nvPr/>
        </p:nvSpPr>
        <p:spPr bwMode="auto">
          <a:xfrm>
            <a:off x="1295400" y="1828800"/>
            <a:ext cx="4103688"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4400" b="1" i="1" u="sng">
                <a:latin typeface="Times New Roman" pitchFamily="18" charset="0"/>
                <a:cs typeface="Times New Roman" pitchFamily="18" charset="0"/>
              </a:rPr>
              <a:t>Kiểm tra bài cũ: </a:t>
            </a:r>
          </a:p>
        </p:txBody>
      </p:sp>
      <p:sp>
        <p:nvSpPr>
          <p:cNvPr id="14" name="Rectangle 13"/>
          <p:cNvSpPr>
            <a:spLocks noChangeArrowheads="1"/>
          </p:cNvSpPr>
          <p:nvPr/>
        </p:nvSpPr>
        <p:spPr bwMode="auto">
          <a:xfrm>
            <a:off x="228600" y="2743200"/>
            <a:ext cx="54117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3200" b="1" i="1">
                <a:latin typeface="Times New Roman" pitchFamily="18" charset="0"/>
                <a:cs typeface="Times New Roman" pitchFamily="18" charset="0"/>
              </a:rPr>
              <a:t>Tiết trước các  em học bài gì? </a:t>
            </a:r>
          </a:p>
        </p:txBody>
      </p:sp>
      <p:sp>
        <p:nvSpPr>
          <p:cNvPr id="15" name="Rectangle 14"/>
          <p:cNvSpPr>
            <a:spLocks noChangeArrowheads="1"/>
          </p:cNvSpPr>
          <p:nvPr/>
        </p:nvSpPr>
        <p:spPr bwMode="auto">
          <a:xfrm>
            <a:off x="533400" y="3276600"/>
            <a:ext cx="81534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3200" b="1" i="1">
                <a:latin typeface="Times New Roman" pitchFamily="18" charset="0"/>
                <a:cs typeface="Times New Roman" pitchFamily="18" charset="0"/>
              </a:rPr>
              <a:t>Tiết chính tả nghe viết trước các  em học bài: Nghe nhạc.</a:t>
            </a:r>
          </a:p>
          <a:p>
            <a:pPr algn="ctr"/>
            <a:r>
              <a:rPr lang="en-US" sz="3200" b="1" i="1">
                <a:latin typeface="Times New Roman" pitchFamily="18" charset="0"/>
                <a:cs typeface="Times New Roman" pitchFamily="18" charset="0"/>
              </a:rPr>
              <a:t>  </a:t>
            </a:r>
          </a:p>
        </p:txBody>
      </p:sp>
      <p:sp>
        <p:nvSpPr>
          <p:cNvPr id="17" name="Rectangle 16"/>
          <p:cNvSpPr>
            <a:spLocks noChangeArrowheads="1"/>
          </p:cNvSpPr>
          <p:nvPr/>
        </p:nvSpPr>
        <p:spPr bwMode="auto">
          <a:xfrm>
            <a:off x="533400" y="4495800"/>
            <a:ext cx="79962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2400" b="1" i="1">
                <a:latin typeface="Times New Roman" pitchFamily="18" charset="0"/>
                <a:cs typeface="Times New Roman" pitchFamily="18" charset="0"/>
              </a:rPr>
              <a:t>    </a:t>
            </a:r>
            <a:r>
              <a:rPr lang="vi-VN" sz="2400" b="1" i="1">
                <a:latin typeface="Times New Roman" pitchFamily="18" charset="0"/>
                <a:cs typeface="Times New Roman" pitchFamily="18" charset="0"/>
              </a:rPr>
              <a:t>2 học sinh lên viết bảng lớp</a:t>
            </a:r>
            <a:r>
              <a:rPr lang="en-US" sz="2400" b="1" i="1">
                <a:latin typeface="Times New Roman" pitchFamily="18" charset="0"/>
                <a:cs typeface="Times New Roman" pitchFamily="18" charset="0"/>
              </a:rPr>
              <a:t> </a:t>
            </a:r>
            <a:r>
              <a:rPr lang="vi-VN" sz="2400" b="1" i="1">
                <a:latin typeface="Times New Roman" pitchFamily="18" charset="0"/>
                <a:cs typeface="Times New Roman" pitchFamily="18" charset="0"/>
              </a:rPr>
              <a:t>-</a:t>
            </a:r>
            <a:r>
              <a:rPr lang="en-US" sz="2400" b="1" i="1">
                <a:latin typeface="Times New Roman" pitchFamily="18" charset="0"/>
                <a:cs typeface="Times New Roman" pitchFamily="18" charset="0"/>
              </a:rPr>
              <a:t> L</a:t>
            </a:r>
            <a:r>
              <a:rPr lang="vi-VN" sz="2400" b="1" i="1">
                <a:latin typeface="Times New Roman" pitchFamily="18" charset="0"/>
                <a:cs typeface="Times New Roman" pitchFamily="18" charset="0"/>
              </a:rPr>
              <a:t>ớp </a:t>
            </a:r>
            <a:r>
              <a:rPr lang="en-US" sz="2400" b="1" i="1">
                <a:latin typeface="Times New Roman" pitchFamily="18" charset="0"/>
                <a:cs typeface="Times New Roman" pitchFamily="18" charset="0"/>
              </a:rPr>
              <a:t>viết bảng con các từ sau:</a:t>
            </a:r>
          </a:p>
        </p:txBody>
      </p:sp>
      <p:sp>
        <p:nvSpPr>
          <p:cNvPr id="19" name="Rectangle 18"/>
          <p:cNvSpPr>
            <a:spLocks noChangeArrowheads="1"/>
          </p:cNvSpPr>
          <p:nvPr/>
        </p:nvSpPr>
        <p:spPr bwMode="auto">
          <a:xfrm>
            <a:off x="1143000" y="5029200"/>
            <a:ext cx="14493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200" b="1" i="1">
                <a:solidFill>
                  <a:srgbClr val="000000"/>
                </a:solidFill>
                <a:latin typeface="Times New Roman" pitchFamily="18" charset="0"/>
                <a:cs typeface="Times New Roman" pitchFamily="18" charset="0"/>
              </a:rPr>
              <a:t>lục lọi, </a:t>
            </a:r>
            <a:endParaRPr lang="en-US"/>
          </a:p>
        </p:txBody>
      </p:sp>
      <p:sp>
        <p:nvSpPr>
          <p:cNvPr id="20" name="Rectangle 19"/>
          <p:cNvSpPr>
            <a:spLocks noChangeArrowheads="1"/>
          </p:cNvSpPr>
          <p:nvPr/>
        </p:nvSpPr>
        <p:spPr bwMode="auto">
          <a:xfrm>
            <a:off x="2438400" y="5029200"/>
            <a:ext cx="22780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200" b="1" i="1">
                <a:solidFill>
                  <a:srgbClr val="000000"/>
                </a:solidFill>
                <a:latin typeface="Times New Roman" pitchFamily="18" charset="0"/>
                <a:cs typeface="Times New Roman" pitchFamily="18" charset="0"/>
              </a:rPr>
              <a:t>nấu nướng, </a:t>
            </a:r>
            <a:endParaRPr lang="en-US"/>
          </a:p>
        </p:txBody>
      </p:sp>
      <p:sp>
        <p:nvSpPr>
          <p:cNvPr id="21" name="Rectangle 20"/>
          <p:cNvSpPr>
            <a:spLocks noChangeArrowheads="1"/>
          </p:cNvSpPr>
          <p:nvPr/>
        </p:nvSpPr>
        <p:spPr bwMode="auto">
          <a:xfrm>
            <a:off x="4495800" y="5029200"/>
            <a:ext cx="2286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3200" b="1" i="1">
                <a:solidFill>
                  <a:srgbClr val="000000"/>
                </a:solidFill>
                <a:latin typeface="Times New Roman" pitchFamily="18" charset="0"/>
                <a:cs typeface="Times New Roman" pitchFamily="18" charset="0"/>
              </a:rPr>
              <a:t>nuôi nấng, </a:t>
            </a:r>
            <a:endParaRPr lang="en-US"/>
          </a:p>
        </p:txBody>
      </p:sp>
      <p:sp>
        <p:nvSpPr>
          <p:cNvPr id="18" name="Text Box 3"/>
          <p:cNvSpPr txBox="1">
            <a:spLocks noChangeArrowheads="1"/>
          </p:cNvSpPr>
          <p:nvPr/>
        </p:nvSpPr>
        <p:spPr bwMode="auto">
          <a:xfrm>
            <a:off x="3352800" y="5638800"/>
            <a:ext cx="2209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a:latin typeface="Times New Roman" pitchFamily="18" charset="0"/>
                <a:cs typeface="Times New Roman" pitchFamily="18" charset="0"/>
              </a:rPr>
              <a:t>lưỡi liềm. </a:t>
            </a:r>
            <a:endParaRPr lang="en-US" sz="3200" i="1">
              <a:latin typeface="Times New Roman" pitchFamily="18" charset="0"/>
              <a:cs typeface="Times New Roman" pitchFamily="18" charset="0"/>
            </a:endParaRPr>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xit" presetSubtype="10" fill="hold" grpId="1" nodeType="clickEffect">
                                  <p:stCondLst>
                                    <p:cond delay="0"/>
                                  </p:stCondLst>
                                  <p:childTnLst>
                                    <p:animEffect transition="out" filter="blinds(horizontal)">
                                      <p:cBhvr>
                                        <p:cTn id="11" dur="500"/>
                                        <p:tgtEl>
                                          <p:spTgt spid="14"/>
                                        </p:tgtEl>
                                      </p:cBhvr>
                                    </p:animEffect>
                                    <p:set>
                                      <p:cBhvr>
                                        <p:cTn id="12" dur="1" fill="hold">
                                          <p:stCondLst>
                                            <p:cond delay="499"/>
                                          </p:stCondLst>
                                        </p:cTn>
                                        <p:tgtEl>
                                          <p:spTgt spid="14"/>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ox(in)">
                                      <p:cBhvr>
                                        <p:cTn id="17" dur="500"/>
                                        <p:tgtEl>
                                          <p:spTgt spid="1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xit" presetSubtype="16" fill="hold" grpId="1" nodeType="clickEffect">
                                  <p:stCondLst>
                                    <p:cond delay="0"/>
                                  </p:stCondLst>
                                  <p:childTnLst>
                                    <p:animEffect transition="out" filter="box(in)">
                                      <p:cBhvr>
                                        <p:cTn id="21" dur="500"/>
                                        <p:tgtEl>
                                          <p:spTgt spid="15"/>
                                        </p:tgtEl>
                                      </p:cBhvr>
                                    </p:animEffect>
                                    <p:set>
                                      <p:cBhvr>
                                        <p:cTn id="22" dur="1" fill="hold">
                                          <p:stCondLst>
                                            <p:cond delay="499"/>
                                          </p:stCondLst>
                                        </p:cTn>
                                        <p:tgtEl>
                                          <p:spTgt spid="15"/>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checkerboard(across)">
                                      <p:cBhvr>
                                        <p:cTn id="27" dur="500"/>
                                        <p:tgtEl>
                                          <p:spTgt spid="17"/>
                                        </p:tgtEl>
                                      </p:cBhvr>
                                    </p:animEffect>
                                  </p:childTnLst>
                                </p:cTn>
                              </p:par>
                              <p:par>
                                <p:cTn id="28" presetID="5" presetClass="entr" presetSubtype="10" fill="hold" grpId="0" nodeType="withEffect">
                                  <p:stCondLst>
                                    <p:cond delay="0"/>
                                  </p:stCondLst>
                                  <p:childTnLst>
                                    <p:set>
                                      <p:cBhvr>
                                        <p:cTn id="29" dur="1" fill="hold">
                                          <p:stCondLst>
                                            <p:cond delay="0"/>
                                          </p:stCondLst>
                                        </p:cTn>
                                        <p:tgtEl>
                                          <p:spTgt spid="14400"/>
                                        </p:tgtEl>
                                        <p:attrNameLst>
                                          <p:attrName>style.visibility</p:attrName>
                                        </p:attrNameLst>
                                      </p:cBhvr>
                                      <p:to>
                                        <p:strVal val="visible"/>
                                      </p:to>
                                    </p:set>
                                    <p:animEffect transition="in" filter="checkerboard(across)">
                                      <p:cBhvr>
                                        <p:cTn id="30" dur="500"/>
                                        <p:tgtEl>
                                          <p:spTgt spid="14400"/>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3" presetClass="exit" presetSubtype="10" fill="hold" grpId="1" nodeType="clickEffect">
                                  <p:stCondLst>
                                    <p:cond delay="0"/>
                                  </p:stCondLst>
                                  <p:childTnLst>
                                    <p:animEffect transition="out" filter="blinds(horizontal)">
                                      <p:cBhvr>
                                        <p:cTn id="34" dur="500"/>
                                        <p:tgtEl>
                                          <p:spTgt spid="17"/>
                                        </p:tgtEl>
                                      </p:cBhvr>
                                    </p:animEffect>
                                    <p:set>
                                      <p:cBhvr>
                                        <p:cTn id="35" dur="1" fill="hold">
                                          <p:stCondLst>
                                            <p:cond delay="499"/>
                                          </p:stCondLst>
                                        </p:cTn>
                                        <p:tgtEl>
                                          <p:spTgt spid="17"/>
                                        </p:tgtEl>
                                        <p:attrNameLst>
                                          <p:attrName>style.visibility</p:attrName>
                                        </p:attrNameLst>
                                      </p:cBhvr>
                                      <p:to>
                                        <p:strVal val="hidden"/>
                                      </p:to>
                                    </p:set>
                                  </p:childTnLst>
                                </p:cTn>
                              </p:par>
                              <p:par>
                                <p:cTn id="36" presetID="3" presetClass="exit" presetSubtype="10" fill="hold" grpId="1" nodeType="withEffect">
                                  <p:stCondLst>
                                    <p:cond delay="0"/>
                                  </p:stCondLst>
                                  <p:childTnLst>
                                    <p:animEffect transition="out" filter="blinds(horizontal)">
                                      <p:cBhvr>
                                        <p:cTn id="37" dur="500"/>
                                        <p:tgtEl>
                                          <p:spTgt spid="14400"/>
                                        </p:tgtEl>
                                      </p:cBhvr>
                                    </p:animEffect>
                                    <p:set>
                                      <p:cBhvr>
                                        <p:cTn id="38" dur="1" fill="hold">
                                          <p:stCondLst>
                                            <p:cond delay="499"/>
                                          </p:stCondLst>
                                        </p:cTn>
                                        <p:tgtEl>
                                          <p:spTgt spid="14400"/>
                                        </p:tgtEl>
                                        <p:attrNameLst>
                                          <p:attrName>style.visibility</p:attrName>
                                        </p:attrNameLst>
                                      </p:cBhvr>
                                      <p:to>
                                        <p:strVal val="hidden"/>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blinds(horizontal)">
                                      <p:cBhvr>
                                        <p:cTn id="43" dur="500"/>
                                        <p:tgtEl>
                                          <p:spTgt spid="19"/>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3" presetClass="exit" presetSubtype="10" fill="hold" grpId="1" nodeType="clickEffect">
                                  <p:stCondLst>
                                    <p:cond delay="0"/>
                                  </p:stCondLst>
                                  <p:childTnLst>
                                    <p:animEffect transition="out" filter="blinds(horizontal)">
                                      <p:cBhvr>
                                        <p:cTn id="47" dur="500"/>
                                        <p:tgtEl>
                                          <p:spTgt spid="19"/>
                                        </p:tgtEl>
                                      </p:cBhvr>
                                    </p:animEffect>
                                    <p:set>
                                      <p:cBhvr>
                                        <p:cTn id="48" dur="1" fill="hold">
                                          <p:stCondLst>
                                            <p:cond delay="499"/>
                                          </p:stCondLst>
                                        </p:cTn>
                                        <p:tgtEl>
                                          <p:spTgt spid="19"/>
                                        </p:tgtEl>
                                        <p:attrNameLst>
                                          <p:attrName>style.visibility</p:attrName>
                                        </p:attrNameLst>
                                      </p:cBhvr>
                                      <p:to>
                                        <p:strVal val="hidden"/>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4" presetClass="entr" presetSubtype="16" fill="hold" grpId="0" nodeType="click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box(in)">
                                      <p:cBhvr>
                                        <p:cTn id="53" dur="500"/>
                                        <p:tgtEl>
                                          <p:spTgt spid="20"/>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4" presetClass="exit" presetSubtype="16" fill="hold" grpId="1" nodeType="clickEffect">
                                  <p:stCondLst>
                                    <p:cond delay="0"/>
                                  </p:stCondLst>
                                  <p:childTnLst>
                                    <p:animEffect transition="out" filter="box(in)">
                                      <p:cBhvr>
                                        <p:cTn id="57" dur="500"/>
                                        <p:tgtEl>
                                          <p:spTgt spid="20"/>
                                        </p:tgtEl>
                                      </p:cBhvr>
                                    </p:animEffect>
                                    <p:set>
                                      <p:cBhvr>
                                        <p:cTn id="58" dur="1" fill="hold">
                                          <p:stCondLst>
                                            <p:cond delay="499"/>
                                          </p:stCondLst>
                                        </p:cTn>
                                        <p:tgtEl>
                                          <p:spTgt spid="20"/>
                                        </p:tgtEl>
                                        <p:attrNameLst>
                                          <p:attrName>style.visibility</p:attrName>
                                        </p:attrNameLst>
                                      </p:cBhvr>
                                      <p:to>
                                        <p:strVal val="hidden"/>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5" presetClass="entr" presetSubtype="10" fill="hold" grpId="0" nodeType="clickEffect">
                                  <p:stCondLst>
                                    <p:cond delay="0"/>
                                  </p:stCondLst>
                                  <p:childTnLst>
                                    <p:set>
                                      <p:cBhvr>
                                        <p:cTn id="62" dur="1" fill="hold">
                                          <p:stCondLst>
                                            <p:cond delay="0"/>
                                          </p:stCondLst>
                                        </p:cTn>
                                        <p:tgtEl>
                                          <p:spTgt spid="21"/>
                                        </p:tgtEl>
                                        <p:attrNameLst>
                                          <p:attrName>style.visibility</p:attrName>
                                        </p:attrNameLst>
                                      </p:cBhvr>
                                      <p:to>
                                        <p:strVal val="visible"/>
                                      </p:to>
                                    </p:set>
                                    <p:animEffect transition="in" filter="checkerboard(across)">
                                      <p:cBhvr>
                                        <p:cTn id="63" dur="500"/>
                                        <p:tgtEl>
                                          <p:spTgt spid="21"/>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5" presetClass="exit" presetSubtype="10" fill="hold" grpId="1" nodeType="clickEffect">
                                  <p:stCondLst>
                                    <p:cond delay="0"/>
                                  </p:stCondLst>
                                  <p:childTnLst>
                                    <p:animEffect transition="out" filter="checkerboard(across)">
                                      <p:cBhvr>
                                        <p:cTn id="67" dur="500"/>
                                        <p:tgtEl>
                                          <p:spTgt spid="21"/>
                                        </p:tgtEl>
                                      </p:cBhvr>
                                    </p:animEffect>
                                    <p:set>
                                      <p:cBhvr>
                                        <p:cTn id="68" dur="1" fill="hold">
                                          <p:stCondLst>
                                            <p:cond delay="499"/>
                                          </p:stCondLst>
                                        </p:cTn>
                                        <p:tgtEl>
                                          <p:spTgt spid="21"/>
                                        </p:tgtEl>
                                        <p:attrNameLst>
                                          <p:attrName>style.visibility</p:attrName>
                                        </p:attrNameLst>
                                      </p:cBhvr>
                                      <p:to>
                                        <p:strVal val="hidden"/>
                                      </p:to>
                                    </p:set>
                                  </p:childTnLst>
                                </p:cTn>
                              </p:par>
                            </p:childTnLst>
                          </p:cTn>
                        </p:par>
                      </p:childTnLst>
                    </p:cTn>
                  </p:par>
                  <p:par>
                    <p:cTn id="69" fill="hold" nodeType="clickPar">
                      <p:stCondLst>
                        <p:cond delay="indefinite"/>
                      </p:stCondLst>
                      <p:childTnLst>
                        <p:par>
                          <p:cTn id="70" fill="hold" nodeType="withGroup">
                            <p:stCondLst>
                              <p:cond delay="0"/>
                            </p:stCondLst>
                            <p:childTnLst>
                              <p:par>
                                <p:cTn id="71" presetID="8" presetClass="entr" presetSubtype="16" fill="hold" grpId="0" nodeType="clickEffect">
                                  <p:stCondLst>
                                    <p:cond delay="0"/>
                                  </p:stCondLst>
                                  <p:childTnLst>
                                    <p:set>
                                      <p:cBhvr>
                                        <p:cTn id="72" dur="1" fill="hold">
                                          <p:stCondLst>
                                            <p:cond delay="0"/>
                                          </p:stCondLst>
                                        </p:cTn>
                                        <p:tgtEl>
                                          <p:spTgt spid="5128"/>
                                        </p:tgtEl>
                                        <p:attrNameLst>
                                          <p:attrName>style.visibility</p:attrName>
                                        </p:attrNameLst>
                                      </p:cBhvr>
                                      <p:to>
                                        <p:strVal val="visible"/>
                                      </p:to>
                                    </p:set>
                                    <p:animEffect transition="in" filter="diamond(in)">
                                      <p:cBhvr>
                                        <p:cTn id="73" dur="2000"/>
                                        <p:tgtEl>
                                          <p:spTgt spid="5128"/>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8" presetClass="exit" presetSubtype="16" fill="hold" grpId="1" nodeType="clickEffect">
                                  <p:stCondLst>
                                    <p:cond delay="0"/>
                                  </p:stCondLst>
                                  <p:childTnLst>
                                    <p:animEffect transition="out" filter="diamond(in)">
                                      <p:cBhvr>
                                        <p:cTn id="77" dur="2000"/>
                                        <p:tgtEl>
                                          <p:spTgt spid="5128"/>
                                        </p:tgtEl>
                                      </p:cBhvr>
                                    </p:animEffect>
                                    <p:set>
                                      <p:cBhvr>
                                        <p:cTn id="78" dur="1" fill="hold">
                                          <p:stCondLst>
                                            <p:cond delay="1999"/>
                                          </p:stCondLst>
                                        </p:cTn>
                                        <p:tgtEl>
                                          <p:spTgt spid="5128"/>
                                        </p:tgtEl>
                                        <p:attrNameLst>
                                          <p:attrName>style.visibility</p:attrName>
                                        </p:attrNameLst>
                                      </p:cBhvr>
                                      <p:to>
                                        <p:strVal val="hidden"/>
                                      </p:to>
                                    </p:set>
                                  </p:childTnLst>
                                </p:cTn>
                              </p:par>
                            </p:childTnLst>
                          </p:cTn>
                        </p:par>
                      </p:childTnLst>
                    </p:cTn>
                  </p:par>
                  <p:par>
                    <p:cTn id="79" fill="hold" nodeType="clickPar">
                      <p:stCondLst>
                        <p:cond delay="indefinite"/>
                      </p:stCondLst>
                      <p:childTnLst>
                        <p:par>
                          <p:cTn id="80" fill="hold" nodeType="withGroup">
                            <p:stCondLst>
                              <p:cond delay="0"/>
                            </p:stCondLst>
                            <p:childTnLst>
                              <p:par>
                                <p:cTn id="81" presetID="3" presetClass="entr" presetSubtype="10" fill="hold" grpId="2" nodeType="clickEffect">
                                  <p:stCondLst>
                                    <p:cond delay="0"/>
                                  </p:stCondLst>
                                  <p:childTnLst>
                                    <p:set>
                                      <p:cBhvr>
                                        <p:cTn id="82" dur="1" fill="hold">
                                          <p:stCondLst>
                                            <p:cond delay="0"/>
                                          </p:stCondLst>
                                        </p:cTn>
                                        <p:tgtEl>
                                          <p:spTgt spid="19"/>
                                        </p:tgtEl>
                                        <p:attrNameLst>
                                          <p:attrName>style.visibility</p:attrName>
                                        </p:attrNameLst>
                                      </p:cBhvr>
                                      <p:to>
                                        <p:strVal val="visible"/>
                                      </p:to>
                                    </p:set>
                                    <p:animEffect transition="in" filter="blinds(horizontal)">
                                      <p:cBhvr>
                                        <p:cTn id="83" dur="500"/>
                                        <p:tgtEl>
                                          <p:spTgt spid="19"/>
                                        </p:tgtEl>
                                      </p:cBhvr>
                                    </p:animEffect>
                                  </p:childTnLst>
                                </p:cTn>
                              </p:par>
                              <p:par>
                                <p:cTn id="84" presetID="3" presetClass="entr" presetSubtype="10" fill="hold" grpId="2" nodeType="withEffect">
                                  <p:stCondLst>
                                    <p:cond delay="0"/>
                                  </p:stCondLst>
                                  <p:childTnLst>
                                    <p:set>
                                      <p:cBhvr>
                                        <p:cTn id="85" dur="1" fill="hold">
                                          <p:stCondLst>
                                            <p:cond delay="0"/>
                                          </p:stCondLst>
                                        </p:cTn>
                                        <p:tgtEl>
                                          <p:spTgt spid="20"/>
                                        </p:tgtEl>
                                        <p:attrNameLst>
                                          <p:attrName>style.visibility</p:attrName>
                                        </p:attrNameLst>
                                      </p:cBhvr>
                                      <p:to>
                                        <p:strVal val="visible"/>
                                      </p:to>
                                    </p:set>
                                    <p:animEffect transition="in" filter="blinds(horizontal)">
                                      <p:cBhvr>
                                        <p:cTn id="86" dur="500"/>
                                        <p:tgtEl>
                                          <p:spTgt spid="20"/>
                                        </p:tgtEl>
                                      </p:cBhvr>
                                    </p:animEffect>
                                  </p:childTnLst>
                                </p:cTn>
                              </p:par>
                              <p:par>
                                <p:cTn id="87" presetID="3" presetClass="entr" presetSubtype="10" fill="hold" grpId="2" nodeType="withEffect">
                                  <p:stCondLst>
                                    <p:cond delay="0"/>
                                  </p:stCondLst>
                                  <p:childTnLst>
                                    <p:set>
                                      <p:cBhvr>
                                        <p:cTn id="88" dur="1" fill="hold">
                                          <p:stCondLst>
                                            <p:cond delay="0"/>
                                          </p:stCondLst>
                                        </p:cTn>
                                        <p:tgtEl>
                                          <p:spTgt spid="21"/>
                                        </p:tgtEl>
                                        <p:attrNameLst>
                                          <p:attrName>style.visibility</p:attrName>
                                        </p:attrNameLst>
                                      </p:cBhvr>
                                      <p:to>
                                        <p:strVal val="visible"/>
                                      </p:to>
                                    </p:set>
                                    <p:animEffect transition="in" filter="blinds(horizontal)">
                                      <p:cBhvr>
                                        <p:cTn id="89" dur="500"/>
                                        <p:tgtEl>
                                          <p:spTgt spid="21"/>
                                        </p:tgtEl>
                                      </p:cBhvr>
                                    </p:animEffect>
                                  </p:childTnLst>
                                </p:cTn>
                              </p:par>
                              <p:par>
                                <p:cTn id="90" presetID="3" presetClass="entr" presetSubtype="10" fill="hold" grpId="2" nodeType="withEffect">
                                  <p:stCondLst>
                                    <p:cond delay="0"/>
                                  </p:stCondLst>
                                  <p:childTnLst>
                                    <p:set>
                                      <p:cBhvr>
                                        <p:cTn id="91" dur="1" fill="hold">
                                          <p:stCondLst>
                                            <p:cond delay="0"/>
                                          </p:stCondLst>
                                        </p:cTn>
                                        <p:tgtEl>
                                          <p:spTgt spid="5128"/>
                                        </p:tgtEl>
                                        <p:attrNameLst>
                                          <p:attrName>style.visibility</p:attrName>
                                        </p:attrNameLst>
                                      </p:cBhvr>
                                      <p:to>
                                        <p:strVal val="visible"/>
                                      </p:to>
                                    </p:set>
                                    <p:animEffect transition="in" filter="blinds(horizontal)">
                                      <p:cBhvr>
                                        <p:cTn id="92" dur="500"/>
                                        <p:tgtEl>
                                          <p:spTgt spid="5128"/>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8" presetClass="entr" presetSubtype="16" fill="hold" grpId="0" nodeType="clickEffect">
                                  <p:stCondLst>
                                    <p:cond delay="0"/>
                                  </p:stCondLst>
                                  <p:childTnLst>
                                    <p:set>
                                      <p:cBhvr>
                                        <p:cTn id="96" dur="1" fill="hold">
                                          <p:stCondLst>
                                            <p:cond delay="0"/>
                                          </p:stCondLst>
                                        </p:cTn>
                                        <p:tgtEl>
                                          <p:spTgt spid="18"/>
                                        </p:tgtEl>
                                        <p:attrNameLst>
                                          <p:attrName>style.visibility</p:attrName>
                                        </p:attrNameLst>
                                      </p:cBhvr>
                                      <p:to>
                                        <p:strVal val="visible"/>
                                      </p:to>
                                    </p:set>
                                    <p:animEffect transition="in" filter="diamond(in)">
                                      <p:cBhvr>
                                        <p:cTn id="97" dur="2000"/>
                                        <p:tgtEl>
                                          <p:spTgt spid="18"/>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8" presetClass="exit" presetSubtype="16" fill="hold" grpId="1" nodeType="clickEffect">
                                  <p:stCondLst>
                                    <p:cond delay="0"/>
                                  </p:stCondLst>
                                  <p:childTnLst>
                                    <p:animEffect transition="out" filter="diamond(in)">
                                      <p:cBhvr>
                                        <p:cTn id="101" dur="2000"/>
                                        <p:tgtEl>
                                          <p:spTgt spid="18"/>
                                        </p:tgtEl>
                                      </p:cBhvr>
                                    </p:animEffect>
                                    <p:set>
                                      <p:cBhvr>
                                        <p:cTn id="102" dur="1" fill="hold">
                                          <p:stCondLst>
                                            <p:cond delay="1999"/>
                                          </p:stCondLst>
                                        </p:cTn>
                                        <p:tgtEl>
                                          <p:spTgt spid="18"/>
                                        </p:tgtEl>
                                        <p:attrNameLst>
                                          <p:attrName>style.visibility</p:attrName>
                                        </p:attrNameLst>
                                      </p:cBhvr>
                                      <p:to>
                                        <p:strVal val="hidden"/>
                                      </p:to>
                                    </p:set>
                                  </p:childTnLst>
                                </p:cTn>
                              </p:par>
                              <p:par>
                                <p:cTn id="103" presetID="3" presetClass="entr" presetSubtype="10" fill="hold" grpId="2" nodeType="withEffect">
                                  <p:stCondLst>
                                    <p:cond delay="0"/>
                                  </p:stCondLst>
                                  <p:childTnLst>
                                    <p:set>
                                      <p:cBhvr>
                                        <p:cTn id="104" dur="1" fill="hold">
                                          <p:stCondLst>
                                            <p:cond delay="0"/>
                                          </p:stCondLst>
                                        </p:cTn>
                                        <p:tgtEl>
                                          <p:spTgt spid="18"/>
                                        </p:tgtEl>
                                        <p:attrNameLst>
                                          <p:attrName>style.visibility</p:attrName>
                                        </p:attrNameLst>
                                      </p:cBhvr>
                                      <p:to>
                                        <p:strVal val="visible"/>
                                      </p:to>
                                    </p:set>
                                    <p:animEffect transition="in" filter="blinds(horizontal)">
                                      <p:cBhvr>
                                        <p:cTn id="10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00" grpId="0" animBg="1"/>
      <p:bldP spid="14400" grpId="1" animBg="1"/>
      <p:bldP spid="5128" grpId="0"/>
      <p:bldP spid="5128" grpId="1"/>
      <p:bldP spid="5128" grpId="2"/>
      <p:bldP spid="14" grpId="0"/>
      <p:bldP spid="14" grpId="1"/>
      <p:bldP spid="15" grpId="0"/>
      <p:bldP spid="15" grpId="1"/>
      <p:bldP spid="17" grpId="0"/>
      <p:bldP spid="17" grpId="1"/>
      <p:bldP spid="19" grpId="0"/>
      <p:bldP spid="19" grpId="1"/>
      <p:bldP spid="19" grpId="2"/>
      <p:bldP spid="20" grpId="0"/>
      <p:bldP spid="20" grpId="1"/>
      <p:bldP spid="20" grpId="2"/>
      <p:bldP spid="21" grpId="0"/>
      <p:bldP spid="21" grpId="1"/>
      <p:bldP spid="21" grpId="2"/>
      <p:bldP spid="18" grpId="0"/>
      <p:bldP spid="18" grpId="1"/>
      <p:bldP spid="18" grpId="2"/>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WordArt 13"/>
          <p:cNvSpPr>
            <a:spLocks noChangeArrowheads="1" noChangeShapeType="1" noTextEdit="1"/>
          </p:cNvSpPr>
          <p:nvPr/>
        </p:nvSpPr>
        <p:spPr bwMode="auto">
          <a:xfrm>
            <a:off x="914400" y="1219200"/>
            <a:ext cx="7391400" cy="3581400"/>
          </a:xfrm>
          <a:prstGeom prst="rect">
            <a:avLst/>
          </a:prstGeom>
        </p:spPr>
        <p:txBody>
          <a:bodyPr wrap="none" fromWordArt="1">
            <a:prstTxWarp prst="textDeflate">
              <a:avLst>
                <a:gd name="adj" fmla="val 26227"/>
              </a:avLst>
            </a:prstTxWarp>
          </a:bodyPr>
          <a:lstStyle/>
          <a:p>
            <a:pPr algn="ctr"/>
            <a:r>
              <a:rPr lang="pt-BR" sz="3600" kern="10">
                <a:ln w="9525">
                  <a:solidFill>
                    <a:srgbClr val="FF0000"/>
                  </a:solidFill>
                  <a:round/>
                  <a:headEnd/>
                  <a:tailEnd/>
                </a:ln>
                <a:solidFill>
                  <a:srgbClr val="FF0000"/>
                </a:solidFill>
                <a:latin typeface=".VnBahamasBH"/>
              </a:rPr>
              <a:t>xin ch©n thµnh c¶m ¬n </a:t>
            </a:r>
          </a:p>
          <a:p>
            <a:pPr algn="ctr"/>
            <a:r>
              <a:rPr lang="pt-BR" sz="3600" kern="10">
                <a:ln w="9525">
                  <a:solidFill>
                    <a:srgbClr val="FF0000"/>
                  </a:solidFill>
                  <a:round/>
                  <a:headEnd/>
                  <a:tailEnd/>
                </a:ln>
                <a:solidFill>
                  <a:srgbClr val="FF0000"/>
                </a:solidFill>
                <a:latin typeface=".VnBahamasBH"/>
              </a:rPr>
              <a:t>c¸c thÇy c« gi¸o vµ c¸c em !</a:t>
            </a:r>
            <a:endParaRPr lang="en-US" sz="3600" kern="10">
              <a:ln w="9525">
                <a:solidFill>
                  <a:srgbClr val="FF0000"/>
                </a:solidFill>
                <a:round/>
                <a:headEnd/>
                <a:tailEnd/>
              </a:ln>
              <a:solidFill>
                <a:srgbClr val="FF0000"/>
              </a:solidFill>
              <a:latin typeface=".VnBahamasBH"/>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3000" fill="hold"/>
                                        <p:tgtEl>
                                          <p:spTgt spid="3"/>
                                        </p:tgtEl>
                                        <p:attrNameLst>
                                          <p:attrName>ppt_w</p:attrName>
                                        </p:attrNameLst>
                                      </p:cBhvr>
                                      <p:tavLst>
                                        <p:tav tm="0">
                                          <p:val>
                                            <p:fltVal val="0"/>
                                          </p:val>
                                        </p:tav>
                                        <p:tav tm="100000">
                                          <p:val>
                                            <p:strVal val="#ppt_w"/>
                                          </p:val>
                                        </p:tav>
                                      </p:tavLst>
                                    </p:anim>
                                    <p:anim calcmode="lin" valueType="num">
                                      <p:cBhvr>
                                        <p:cTn id="13" dur="30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9FF79B9-0E86-4E59-AA59-6C921BA11D45}" type="slidenum">
              <a:rPr lang="en-US" smtClean="0"/>
              <a:pPr/>
              <a:t>3</a:t>
            </a:fld>
            <a:endParaRPr lang="en-US"/>
          </a:p>
        </p:txBody>
      </p:sp>
      <p:pic>
        <p:nvPicPr>
          <p:cNvPr id="6147" name="Picture 88" descr="Picture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0" y="4495800"/>
            <a:ext cx="2362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Picture 91" descr="Picture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1800" y="4495800"/>
            <a:ext cx="2362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0" name="Text Box 3"/>
          <p:cNvSpPr txBox="1">
            <a:spLocks noChangeArrowheads="1"/>
          </p:cNvSpPr>
          <p:nvPr/>
        </p:nvSpPr>
        <p:spPr bwMode="auto">
          <a:xfrm>
            <a:off x="1981200" y="838200"/>
            <a:ext cx="4572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a:latin typeface="Times New Roman" pitchFamily="18" charset="0"/>
                <a:cs typeface="Times New Roman" pitchFamily="18" charset="0"/>
              </a:rPr>
              <a:t>Chính tả  ( nghe - viết)</a:t>
            </a:r>
          </a:p>
        </p:txBody>
      </p:sp>
      <p:sp>
        <p:nvSpPr>
          <p:cNvPr id="6151" name="Text Box 3"/>
          <p:cNvSpPr txBox="1">
            <a:spLocks noChangeArrowheads="1"/>
          </p:cNvSpPr>
          <p:nvPr/>
        </p:nvSpPr>
        <p:spPr bwMode="auto">
          <a:xfrm>
            <a:off x="914400" y="1371600"/>
            <a:ext cx="7772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4000" i="1">
                <a:solidFill>
                  <a:srgbClr val="C00000"/>
                </a:solidFill>
                <a:latin typeface="Times New Roman" pitchFamily="18" charset="0"/>
                <a:cs typeface="Times New Roman" pitchFamily="18" charset="0"/>
              </a:rPr>
              <a:t> </a:t>
            </a:r>
            <a:r>
              <a:rPr lang="en-US" sz="4000" b="1" i="1">
                <a:solidFill>
                  <a:srgbClr val="C00000"/>
                </a:solidFill>
                <a:latin typeface="Times New Roman" pitchFamily="18" charset="0"/>
                <a:cs typeface="Times New Roman" pitchFamily="18" charset="0"/>
              </a:rPr>
              <a:t>Người sáng tác Quốc ca Việt Nam</a:t>
            </a:r>
          </a:p>
        </p:txBody>
      </p:sp>
      <p:sp>
        <p:nvSpPr>
          <p:cNvPr id="6152" name="Text Box 3"/>
          <p:cNvSpPr txBox="1">
            <a:spLocks noChangeArrowheads="1"/>
          </p:cNvSpPr>
          <p:nvPr/>
        </p:nvSpPr>
        <p:spPr bwMode="auto">
          <a:xfrm>
            <a:off x="457200" y="2667000"/>
            <a:ext cx="3429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a:latin typeface="Times New Roman" pitchFamily="18" charset="0"/>
                <a:cs typeface="Times New Roman" pitchFamily="18" charset="0"/>
              </a:rPr>
              <a:t> </a:t>
            </a:r>
            <a:r>
              <a:rPr lang="en-US" sz="3200" b="1" i="1" u="sng">
                <a:latin typeface="Times New Roman" pitchFamily="18" charset="0"/>
                <a:cs typeface="Times New Roman" pitchFamily="18" charset="0"/>
              </a:rPr>
              <a:t>Viết đúng</a:t>
            </a:r>
          </a:p>
        </p:txBody>
      </p:sp>
      <p:sp>
        <p:nvSpPr>
          <p:cNvPr id="6153" name="Text Box 3"/>
          <p:cNvSpPr txBox="1">
            <a:spLocks noChangeArrowheads="1"/>
          </p:cNvSpPr>
          <p:nvPr/>
        </p:nvSpPr>
        <p:spPr bwMode="auto">
          <a:xfrm>
            <a:off x="5029200" y="2743200"/>
            <a:ext cx="3429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u="sng">
                <a:latin typeface="Times New Roman" pitchFamily="18" charset="0"/>
                <a:cs typeface="Times New Roman" pitchFamily="18" charset="0"/>
              </a:rPr>
              <a:t>Luyện tập</a:t>
            </a:r>
          </a:p>
        </p:txBody>
      </p:sp>
      <p:sp>
        <p:nvSpPr>
          <p:cNvPr id="16" name="Line 7"/>
          <p:cNvSpPr>
            <a:spLocks noChangeShapeType="1"/>
          </p:cNvSpPr>
          <p:nvPr/>
        </p:nvSpPr>
        <p:spPr bwMode="auto">
          <a:xfrm>
            <a:off x="4572000" y="2971800"/>
            <a:ext cx="0" cy="3886200"/>
          </a:xfrm>
          <a:prstGeom prst="line">
            <a:avLst/>
          </a:prstGeom>
          <a:ln>
            <a:headEnd/>
            <a:tailEnd/>
          </a:ln>
        </p:spPr>
        <p:style>
          <a:lnRef idx="3">
            <a:schemeClr val="accent2"/>
          </a:lnRef>
          <a:fillRef idx="0">
            <a:schemeClr val="accent2"/>
          </a:fillRef>
          <a:effectRef idx="2">
            <a:schemeClr val="accent2"/>
          </a:effectRef>
          <a:fontRef idx="minor">
            <a:schemeClr val="tx1"/>
          </a:fontRef>
        </p:style>
        <p:txBody>
          <a:bodyPr/>
          <a:lstStyle/>
          <a:p>
            <a:pPr>
              <a:defRPr/>
            </a:pPr>
            <a:endParaRPr lang="en-US"/>
          </a:p>
        </p:txBody>
      </p:sp>
      <p:sp>
        <p:nvSpPr>
          <p:cNvPr id="17" name="Line 7"/>
          <p:cNvSpPr>
            <a:spLocks noChangeShapeType="1"/>
          </p:cNvSpPr>
          <p:nvPr/>
        </p:nvSpPr>
        <p:spPr bwMode="auto">
          <a:xfrm flipV="1">
            <a:off x="3200400" y="2971800"/>
            <a:ext cx="2438400" cy="46038"/>
          </a:xfrm>
          <a:prstGeom prst="line">
            <a:avLst/>
          </a:prstGeom>
          <a:ln>
            <a:headEnd/>
            <a:tailEnd/>
          </a:ln>
        </p:spPr>
        <p:style>
          <a:lnRef idx="3">
            <a:schemeClr val="accent2"/>
          </a:lnRef>
          <a:fillRef idx="0">
            <a:schemeClr val="accent2"/>
          </a:fillRef>
          <a:effectRef idx="2">
            <a:schemeClr val="accent2"/>
          </a:effectRef>
          <a:fontRef idx="minor">
            <a:schemeClr val="tx1"/>
          </a:fontRef>
        </p:style>
        <p:txBody>
          <a:bodyPr/>
          <a:lstStyle/>
          <a:p>
            <a:pPr>
              <a:defRPr/>
            </a:pPr>
            <a:endParaRPr lang="en-US"/>
          </a:p>
        </p:txBody>
      </p:sp>
      <p:pic>
        <p:nvPicPr>
          <p:cNvPr id="23" name="Picture 12" descr="Book (Hinh dong)"/>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3200400"/>
            <a:ext cx="27432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Oval 10"/>
          <p:cNvSpPr>
            <a:spLocks noChangeArrowheads="1"/>
          </p:cNvSpPr>
          <p:nvPr/>
        </p:nvSpPr>
        <p:spPr bwMode="auto">
          <a:xfrm>
            <a:off x="2362200" y="3810000"/>
            <a:ext cx="1295400" cy="838200"/>
          </a:xfrm>
          <a:prstGeom prst="ellipse">
            <a:avLst/>
          </a:prstGeom>
          <a:solidFill>
            <a:srgbClr val="FFFFCC"/>
          </a:solidFill>
          <a:ln w="9525">
            <a:solidFill>
              <a:schemeClr val="tx1"/>
            </a:solidFill>
            <a:round/>
            <a:headEnd/>
            <a:tailEnd/>
          </a:ln>
        </p:spPr>
        <p:txBody>
          <a:bodyPr wrap="none" anchor="ctr"/>
          <a:lstStyle/>
          <a:p>
            <a:pPr algn="ctr"/>
            <a:r>
              <a:rPr lang="en-US">
                <a:solidFill>
                  <a:srgbClr val="FF0000"/>
                </a:solidFill>
              </a:rPr>
              <a:t>SGK/ 47</a:t>
            </a:r>
          </a:p>
        </p:txBody>
      </p:sp>
      <p:sp>
        <p:nvSpPr>
          <p:cNvPr id="6158" name="Text Box 3"/>
          <p:cNvSpPr txBox="1">
            <a:spLocks noChangeArrowheads="1"/>
          </p:cNvSpPr>
          <p:nvPr/>
        </p:nvSpPr>
        <p:spPr bwMode="auto">
          <a:xfrm>
            <a:off x="228600" y="762000"/>
            <a:ext cx="2133600" cy="58420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i="1">
                <a:latin typeface="Times New Roman" pitchFamily="18" charset="0"/>
                <a:cs typeface="Times New Roman" pitchFamily="18" charset="0"/>
              </a:rPr>
              <a:t> </a:t>
            </a:r>
            <a:r>
              <a:rPr lang="en-US" sz="3200" b="1" i="1">
                <a:latin typeface="Times New Roman" pitchFamily="18" charset="0"/>
                <a:cs typeface="Times New Roman" pitchFamily="18" charset="0"/>
              </a:rPr>
              <a:t>Bài mới:</a:t>
            </a:r>
          </a:p>
        </p:txBody>
      </p:sp>
    </p:spTree>
  </p:cSld>
  <p:clrMapOvr>
    <a:masterClrMapping/>
  </p:clrMapOvr>
  <p:transition spd="med">
    <p:fade thruBlk="1"/>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158"/>
                                        </p:tgtEl>
                                        <p:attrNameLst>
                                          <p:attrName>style.visibility</p:attrName>
                                        </p:attrNameLst>
                                      </p:cBhvr>
                                      <p:to>
                                        <p:strVal val="visible"/>
                                      </p:to>
                                    </p:set>
                                    <p:animEffect transition="in" filter="blinds(horizontal)">
                                      <p:cBhvr>
                                        <p:cTn id="7" dur="500"/>
                                        <p:tgtEl>
                                          <p:spTgt spid="615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150"/>
                                        </p:tgtEl>
                                        <p:attrNameLst>
                                          <p:attrName>style.visibility</p:attrName>
                                        </p:attrNameLst>
                                      </p:cBhvr>
                                      <p:to>
                                        <p:strVal val="visible"/>
                                      </p:to>
                                    </p:set>
                                    <p:animEffect transition="in" filter="blinds(horizontal)">
                                      <p:cBhvr>
                                        <p:cTn id="10" dur="500"/>
                                        <p:tgtEl>
                                          <p:spTgt spid="6150"/>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6151"/>
                                        </p:tgtEl>
                                        <p:attrNameLst>
                                          <p:attrName>style.visibility</p:attrName>
                                        </p:attrNameLst>
                                      </p:cBhvr>
                                      <p:to>
                                        <p:strVal val="visible"/>
                                      </p:to>
                                    </p:set>
                                    <p:animEffect transition="in" filter="blinds(horizontal)">
                                      <p:cBhvr>
                                        <p:cTn id="13" dur="500"/>
                                        <p:tgtEl>
                                          <p:spTgt spid="6151"/>
                                        </p:tgtEl>
                                      </p:cBhvr>
                                    </p:animEffect>
                                  </p:childTnLst>
                                </p:cTn>
                              </p:par>
                              <p:par>
                                <p:cTn id="14" presetID="3" presetClass="entr" presetSubtype="10" fill="hold"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blinds(horizontal)">
                                      <p:cBhvr>
                                        <p:cTn id="16" dur="500"/>
                                        <p:tgtEl>
                                          <p:spTgt spid="23"/>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blinds(horizontal)">
                                      <p:cBhvr>
                                        <p:cTn id="19" dur="500"/>
                                        <p:tgtEl>
                                          <p:spTgt spid="14"/>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6152"/>
                                        </p:tgtEl>
                                        <p:attrNameLst>
                                          <p:attrName>style.visibility</p:attrName>
                                        </p:attrNameLst>
                                      </p:cBhvr>
                                      <p:to>
                                        <p:strVal val="visible"/>
                                      </p:to>
                                    </p:set>
                                    <p:animEffect transition="in" filter="blinds(horizontal)">
                                      <p:cBhvr>
                                        <p:cTn id="22" dur="500"/>
                                        <p:tgtEl>
                                          <p:spTgt spid="6152"/>
                                        </p:tgtEl>
                                      </p:cBhvr>
                                    </p:animEffect>
                                  </p:childTnLst>
                                </p:cTn>
                              </p:par>
                              <p:par>
                                <p:cTn id="23" presetID="3" presetClass="entr" presetSubtype="1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blinds(horizontal)">
                                      <p:cBhvr>
                                        <p:cTn id="25" dur="500"/>
                                        <p:tgtEl>
                                          <p:spTgt spid="17"/>
                                        </p:tgtEl>
                                      </p:cBhvr>
                                    </p:animEffect>
                                  </p:childTnLst>
                                </p:cTn>
                              </p:par>
                              <p:par>
                                <p:cTn id="26" presetID="3" presetClass="entr" presetSubtype="10" fill="hold" nodeType="with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blinds(horizontal)">
                                      <p:cBhvr>
                                        <p:cTn id="28" dur="500"/>
                                        <p:tgtEl>
                                          <p:spTgt spid="16"/>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6153"/>
                                        </p:tgtEl>
                                        <p:attrNameLst>
                                          <p:attrName>style.visibility</p:attrName>
                                        </p:attrNameLst>
                                      </p:cBhvr>
                                      <p:to>
                                        <p:strVal val="visible"/>
                                      </p:to>
                                    </p:set>
                                    <p:animEffect transition="in" filter="blinds(horizontal)">
                                      <p:cBhvr>
                                        <p:cTn id="31" dur="500"/>
                                        <p:tgtEl>
                                          <p:spTgt spid="61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0" grpId="0"/>
      <p:bldP spid="6151" grpId="0"/>
      <p:bldP spid="6152" grpId="0"/>
      <p:bldP spid="6153" grpId="0"/>
      <p:bldP spid="14" grpId="0" animBg="1"/>
      <p:bldP spid="615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DB9481A-8380-42E5-A8B5-FBC58A63C7CE}" type="slidenum">
              <a:rPr lang="en-US" smtClean="0"/>
              <a:pPr/>
              <a:t>4</a:t>
            </a:fld>
            <a:endParaRPr lang="en-US"/>
          </a:p>
        </p:txBody>
      </p:sp>
      <p:pic>
        <p:nvPicPr>
          <p:cNvPr id="7171" name="Picture 88" descr="Picture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0" y="4495800"/>
            <a:ext cx="2362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Picture 91" descr="Picture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1800" y="4495800"/>
            <a:ext cx="2362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AutoShape 4"/>
          <p:cNvSpPr>
            <a:spLocks noChangeArrowheads="1"/>
          </p:cNvSpPr>
          <p:nvPr/>
        </p:nvSpPr>
        <p:spPr bwMode="auto">
          <a:xfrm>
            <a:off x="381000" y="2133600"/>
            <a:ext cx="8763000" cy="1905000"/>
          </a:xfrm>
          <a:prstGeom prst="cloudCallout">
            <a:avLst>
              <a:gd name="adj1" fmla="val -37935"/>
              <a:gd name="adj2" fmla="val 91583"/>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ctr">
              <a:defRPr/>
            </a:pPr>
            <a:r>
              <a:rPr lang="en-US" sz="3600" b="1" i="1" dirty="0">
                <a:solidFill>
                  <a:srgbClr val="002060"/>
                </a:solidFill>
                <a:latin typeface="Times New Roman" pitchFamily="18" charset="0"/>
                <a:cs typeface="Times New Roman" pitchFamily="18" charset="0"/>
              </a:rPr>
              <a:t> </a:t>
            </a:r>
          </a:p>
        </p:txBody>
      </p:sp>
      <p:sp>
        <p:nvSpPr>
          <p:cNvPr id="24" name="AutoShape 6"/>
          <p:cNvSpPr>
            <a:spLocks noChangeArrowheads="1"/>
          </p:cNvSpPr>
          <p:nvPr/>
        </p:nvSpPr>
        <p:spPr bwMode="auto">
          <a:xfrm>
            <a:off x="1600200" y="4343400"/>
            <a:ext cx="6400800" cy="2057400"/>
          </a:xfrm>
          <a:prstGeom prst="horizontalScroll">
            <a:avLst>
              <a:gd name="adj" fmla="val 12500"/>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lgn="ctr">
              <a:defRPr/>
            </a:pPr>
            <a:r>
              <a:rPr lang="vi-VN" sz="3600" dirty="0"/>
              <a:t> </a:t>
            </a:r>
            <a:endParaRPr lang="en-US" sz="3600" dirty="0"/>
          </a:p>
          <a:p>
            <a:pPr algn="ctr">
              <a:defRPr/>
            </a:pPr>
            <a:r>
              <a:rPr lang="vi-VN" sz="3600" b="1" i="1" dirty="0">
                <a:solidFill>
                  <a:srgbClr val="C00000"/>
                </a:solidFill>
                <a:latin typeface="Times New Roman" pitchFamily="18" charset="0"/>
                <a:cs typeface="Times New Roman" pitchFamily="18" charset="0"/>
              </a:rPr>
              <a:t>Cơ quan do nhân dân bầu ra </a:t>
            </a:r>
            <a:endParaRPr lang="en-US" sz="3600" b="1" i="1" dirty="0">
              <a:solidFill>
                <a:srgbClr val="C00000"/>
              </a:solidFill>
              <a:latin typeface="Times New Roman" pitchFamily="18" charset="0"/>
              <a:cs typeface="Times New Roman" pitchFamily="18" charset="0"/>
            </a:endParaRPr>
          </a:p>
          <a:p>
            <a:pPr algn="ctr">
              <a:defRPr/>
            </a:pPr>
            <a:r>
              <a:rPr lang="vi-VN" sz="3600" b="1" i="1" dirty="0">
                <a:solidFill>
                  <a:srgbClr val="C00000"/>
                </a:solidFill>
                <a:latin typeface="Times New Roman" pitchFamily="18" charset="0"/>
                <a:cs typeface="Times New Roman" pitchFamily="18" charset="0"/>
              </a:rPr>
              <a:t>có quyền cao nhất.</a:t>
            </a:r>
            <a:endParaRPr lang="en-US" sz="3600" b="1" i="1" dirty="0">
              <a:solidFill>
                <a:srgbClr val="C00000"/>
              </a:solidFill>
              <a:latin typeface="Times New Roman" pitchFamily="18" charset="0"/>
              <a:cs typeface="Times New Roman" pitchFamily="18" charset="0"/>
            </a:endParaRPr>
          </a:p>
          <a:p>
            <a:pPr algn="ctr">
              <a:defRPr/>
            </a:pPr>
            <a:endParaRPr lang="en-US" sz="3600" b="1" i="1" dirty="0">
              <a:solidFill>
                <a:srgbClr val="C00000"/>
              </a:solidFill>
              <a:latin typeface="Times New Roman" pitchFamily="18" charset="0"/>
              <a:cs typeface="Times New Roman" pitchFamily="18" charset="0"/>
            </a:endParaRPr>
          </a:p>
        </p:txBody>
      </p:sp>
      <p:sp>
        <p:nvSpPr>
          <p:cNvPr id="7175" name="Text Box 3"/>
          <p:cNvSpPr txBox="1">
            <a:spLocks noChangeArrowheads="1"/>
          </p:cNvSpPr>
          <p:nvPr/>
        </p:nvSpPr>
        <p:spPr bwMode="auto">
          <a:xfrm>
            <a:off x="1447800" y="223838"/>
            <a:ext cx="69342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a:latin typeface="Times New Roman" pitchFamily="18" charset="0"/>
                <a:cs typeface="Times New Roman" pitchFamily="18" charset="0"/>
              </a:rPr>
              <a:t>Thứ năm ngày 21 tháng 2 năm 2013 </a:t>
            </a:r>
          </a:p>
        </p:txBody>
      </p:sp>
      <p:sp>
        <p:nvSpPr>
          <p:cNvPr id="7176" name="Text Box 3"/>
          <p:cNvSpPr txBox="1">
            <a:spLocks noChangeArrowheads="1"/>
          </p:cNvSpPr>
          <p:nvPr/>
        </p:nvSpPr>
        <p:spPr bwMode="auto">
          <a:xfrm>
            <a:off x="1981200" y="838200"/>
            <a:ext cx="4572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a:latin typeface="Times New Roman" pitchFamily="18" charset="0"/>
                <a:cs typeface="Times New Roman" pitchFamily="18" charset="0"/>
              </a:rPr>
              <a:t>Chính tả  ( nghe - viết)</a:t>
            </a:r>
          </a:p>
        </p:txBody>
      </p:sp>
      <p:sp>
        <p:nvSpPr>
          <p:cNvPr id="7177" name="Text Box 3"/>
          <p:cNvSpPr txBox="1">
            <a:spLocks noChangeArrowheads="1"/>
          </p:cNvSpPr>
          <p:nvPr/>
        </p:nvSpPr>
        <p:spPr bwMode="auto">
          <a:xfrm>
            <a:off x="914400" y="1371600"/>
            <a:ext cx="7772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4000" i="1">
                <a:solidFill>
                  <a:srgbClr val="C00000"/>
                </a:solidFill>
                <a:latin typeface="Times New Roman" pitchFamily="18" charset="0"/>
                <a:cs typeface="Times New Roman" pitchFamily="18" charset="0"/>
              </a:rPr>
              <a:t> </a:t>
            </a:r>
            <a:r>
              <a:rPr lang="en-US" sz="4000" b="1" i="1">
                <a:solidFill>
                  <a:srgbClr val="C00000"/>
                </a:solidFill>
                <a:latin typeface="Times New Roman" pitchFamily="18" charset="0"/>
                <a:cs typeface="Times New Roman" pitchFamily="18" charset="0"/>
              </a:rPr>
              <a:t>Người sáng tác Quốc ca Việt Nam</a:t>
            </a:r>
          </a:p>
        </p:txBody>
      </p:sp>
      <p:sp>
        <p:nvSpPr>
          <p:cNvPr id="7178" name="Rectangle 12"/>
          <p:cNvSpPr>
            <a:spLocks noChangeArrowheads="1"/>
          </p:cNvSpPr>
          <p:nvPr/>
        </p:nvSpPr>
        <p:spPr bwMode="auto">
          <a:xfrm>
            <a:off x="1600200" y="2743200"/>
            <a:ext cx="65532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buFontTx/>
              <a:buChar char="•"/>
              <a:tabLst>
                <a:tab pos="2314575" algn="l"/>
              </a:tabLst>
            </a:pPr>
            <a:r>
              <a:rPr lang="en-US" sz="3200" b="1" i="1">
                <a:latin typeface="Times New Roman" pitchFamily="18" charset="0"/>
                <a:cs typeface="Times New Roman" pitchFamily="18" charset="0"/>
              </a:rPr>
              <a:t>Em hiểu thế nào là Quốc hội?</a:t>
            </a:r>
          </a:p>
          <a:p>
            <a:pPr>
              <a:tabLst>
                <a:tab pos="2314575" algn="l"/>
              </a:tabLst>
            </a:pPr>
            <a:endParaRPr lang="en-US" sz="3200" b="1" i="1">
              <a:latin typeface="Times New Roman" pitchFamily="18" charset="0"/>
              <a:cs typeface="Times New Roman" pitchFamily="18" charset="0"/>
            </a:endParaRPr>
          </a:p>
        </p:txBody>
      </p:sp>
    </p:spTree>
  </p:cSld>
  <p:clrMapOvr>
    <a:masterClrMapping/>
  </p:clrMapOvr>
  <p:transition spd="med">
    <p:wedge/>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edge">
                                      <p:cBhvr>
                                        <p:cTn id="7" dur="500"/>
                                        <p:tgtEl>
                                          <p:spTgt spid="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autoUpdateAnimBg="0"/>
      <p:bldP spid="24"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02CCB8D-C56A-417A-AFBF-A6BB7AB9120B}" type="slidenum">
              <a:rPr lang="en-US" smtClean="0"/>
              <a:pPr/>
              <a:t>5</a:t>
            </a:fld>
            <a:endParaRPr lang="en-US"/>
          </a:p>
        </p:txBody>
      </p:sp>
      <p:sp>
        <p:nvSpPr>
          <p:cNvPr id="23" name="AutoShape 4"/>
          <p:cNvSpPr>
            <a:spLocks noChangeArrowheads="1"/>
          </p:cNvSpPr>
          <p:nvPr/>
        </p:nvSpPr>
        <p:spPr bwMode="auto">
          <a:xfrm>
            <a:off x="0" y="2133600"/>
            <a:ext cx="8763000" cy="990600"/>
          </a:xfrm>
          <a:prstGeom prst="cloudCallout">
            <a:avLst>
              <a:gd name="adj1" fmla="val -37935"/>
              <a:gd name="adj2" fmla="val 91583"/>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ctr">
              <a:defRPr/>
            </a:pPr>
            <a:r>
              <a:rPr lang="en-US" sz="3600" dirty="0"/>
              <a:t> </a:t>
            </a:r>
            <a:r>
              <a:rPr lang="en-US" sz="3600" b="1" i="1" dirty="0" err="1">
                <a:latin typeface="Times New Roman" pitchFamily="18" charset="0"/>
                <a:cs typeface="Times New Roman" pitchFamily="18" charset="0"/>
              </a:rPr>
              <a:t>Quốc</a:t>
            </a:r>
            <a:r>
              <a:rPr lang="en-US" sz="3600" b="1" i="1" dirty="0">
                <a:latin typeface="Times New Roman" pitchFamily="18" charset="0"/>
                <a:cs typeface="Times New Roman" pitchFamily="18" charset="0"/>
              </a:rPr>
              <a:t> ca </a:t>
            </a:r>
            <a:r>
              <a:rPr lang="en-US" sz="3600" b="1" i="1" dirty="0" err="1">
                <a:latin typeface="Times New Roman" pitchFamily="18" charset="0"/>
                <a:cs typeface="Times New Roman" pitchFamily="18" charset="0"/>
              </a:rPr>
              <a:t>là</a:t>
            </a:r>
            <a:r>
              <a:rPr lang="en-US" sz="3600" b="1" i="1" dirty="0">
                <a:latin typeface="Times New Roman" pitchFamily="18" charset="0"/>
                <a:cs typeface="Times New Roman" pitchFamily="18" charset="0"/>
              </a:rPr>
              <a:t> </a:t>
            </a:r>
            <a:r>
              <a:rPr lang="en-US" sz="3600" b="1" i="1" dirty="0" err="1">
                <a:latin typeface="Times New Roman" pitchFamily="18" charset="0"/>
                <a:cs typeface="Times New Roman" pitchFamily="18" charset="0"/>
              </a:rPr>
              <a:t>gì</a:t>
            </a:r>
            <a:r>
              <a:rPr lang="en-US" sz="3600" b="1" i="1" dirty="0">
                <a:latin typeface="Times New Roman" pitchFamily="18" charset="0"/>
                <a:cs typeface="Times New Roman" pitchFamily="18" charset="0"/>
              </a:rPr>
              <a:t>?</a:t>
            </a:r>
          </a:p>
          <a:p>
            <a:pPr algn="ctr">
              <a:defRPr/>
            </a:pPr>
            <a:endParaRPr lang="en-US" sz="3600" b="1" i="1" dirty="0">
              <a:solidFill>
                <a:srgbClr val="002060"/>
              </a:solidFill>
              <a:latin typeface="Times New Roman" pitchFamily="18" charset="0"/>
              <a:cs typeface="Times New Roman" pitchFamily="18" charset="0"/>
            </a:endParaRPr>
          </a:p>
        </p:txBody>
      </p:sp>
      <p:sp>
        <p:nvSpPr>
          <p:cNvPr id="24" name="AutoShape 6"/>
          <p:cNvSpPr>
            <a:spLocks noChangeArrowheads="1"/>
          </p:cNvSpPr>
          <p:nvPr/>
        </p:nvSpPr>
        <p:spPr bwMode="auto">
          <a:xfrm>
            <a:off x="228600" y="3657600"/>
            <a:ext cx="6858000" cy="2057400"/>
          </a:xfrm>
          <a:prstGeom prst="horizontalScroll">
            <a:avLst>
              <a:gd name="adj" fmla="val 12500"/>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lgn="ctr">
              <a:defRPr/>
            </a:pPr>
            <a:endParaRPr lang="en-US" sz="2800" b="1" i="1" dirty="0">
              <a:solidFill>
                <a:srgbClr val="C00000"/>
              </a:solidFill>
            </a:endParaRPr>
          </a:p>
          <a:p>
            <a:pPr algn="ctr">
              <a:defRPr/>
            </a:pPr>
            <a:endParaRPr lang="en-US" sz="2800" b="1" i="1" dirty="0">
              <a:solidFill>
                <a:srgbClr val="C00000"/>
              </a:solidFill>
            </a:endParaRPr>
          </a:p>
          <a:p>
            <a:pPr algn="ctr">
              <a:defRPr/>
            </a:pPr>
            <a:r>
              <a:rPr lang="en-US" sz="2800" b="1" i="1" dirty="0" err="1">
                <a:solidFill>
                  <a:srgbClr val="C00000"/>
                </a:solidFill>
              </a:rPr>
              <a:t>Quốc</a:t>
            </a:r>
            <a:r>
              <a:rPr lang="en-US" sz="2800" b="1" i="1" dirty="0">
                <a:solidFill>
                  <a:srgbClr val="C00000"/>
                </a:solidFill>
              </a:rPr>
              <a:t> ca </a:t>
            </a:r>
            <a:r>
              <a:rPr lang="en-US" sz="2800" b="1" i="1" dirty="0" err="1">
                <a:solidFill>
                  <a:srgbClr val="C00000"/>
                </a:solidFill>
              </a:rPr>
              <a:t>là</a:t>
            </a:r>
            <a:r>
              <a:rPr lang="en-US" sz="2800" b="1" i="1" dirty="0">
                <a:solidFill>
                  <a:srgbClr val="C00000"/>
                </a:solidFill>
              </a:rPr>
              <a:t> b</a:t>
            </a:r>
            <a:r>
              <a:rPr lang="vi-VN" sz="2800" b="1" i="1" dirty="0">
                <a:solidFill>
                  <a:srgbClr val="C00000"/>
                </a:solidFill>
              </a:rPr>
              <a:t>ài hát chính thức </a:t>
            </a:r>
            <a:endParaRPr lang="en-US" sz="2800" b="1" i="1" dirty="0">
              <a:solidFill>
                <a:srgbClr val="C00000"/>
              </a:solidFill>
            </a:endParaRPr>
          </a:p>
          <a:p>
            <a:pPr algn="ctr">
              <a:defRPr/>
            </a:pPr>
            <a:r>
              <a:rPr lang="vi-VN" sz="2800" b="1" i="1" dirty="0">
                <a:solidFill>
                  <a:srgbClr val="C00000"/>
                </a:solidFill>
              </a:rPr>
              <a:t>của một nước dùng khi có nghi</a:t>
            </a:r>
            <a:endParaRPr lang="en-US" sz="2800" b="1" i="1" dirty="0">
              <a:solidFill>
                <a:srgbClr val="C00000"/>
              </a:solidFill>
            </a:endParaRPr>
          </a:p>
          <a:p>
            <a:pPr algn="ctr">
              <a:defRPr/>
            </a:pPr>
            <a:r>
              <a:rPr lang="vi-VN" sz="2800" b="1" i="1" dirty="0">
                <a:solidFill>
                  <a:srgbClr val="C00000"/>
                </a:solidFill>
              </a:rPr>
              <a:t> lễ trọng thể.</a:t>
            </a:r>
            <a:endParaRPr lang="en-US" sz="2800" b="1" i="1" dirty="0">
              <a:solidFill>
                <a:srgbClr val="C00000"/>
              </a:solidFill>
            </a:endParaRPr>
          </a:p>
          <a:p>
            <a:pPr algn="ctr">
              <a:defRPr/>
            </a:pPr>
            <a:endParaRPr lang="en-US" sz="3600" dirty="0"/>
          </a:p>
          <a:p>
            <a:pPr algn="ctr">
              <a:defRPr/>
            </a:pPr>
            <a:endParaRPr lang="en-US" sz="3600" b="1" i="1" dirty="0">
              <a:solidFill>
                <a:srgbClr val="C00000"/>
              </a:solidFill>
              <a:latin typeface="Times New Roman" pitchFamily="18" charset="0"/>
              <a:cs typeface="Times New Roman" pitchFamily="18" charset="0"/>
            </a:endParaRPr>
          </a:p>
        </p:txBody>
      </p:sp>
      <p:sp>
        <p:nvSpPr>
          <p:cNvPr id="8198" name="Text Box 3"/>
          <p:cNvSpPr txBox="1">
            <a:spLocks noChangeArrowheads="1"/>
          </p:cNvSpPr>
          <p:nvPr/>
        </p:nvSpPr>
        <p:spPr bwMode="auto">
          <a:xfrm>
            <a:off x="1981200" y="838200"/>
            <a:ext cx="4572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a:latin typeface="Times New Roman" pitchFamily="18" charset="0"/>
                <a:cs typeface="Times New Roman" pitchFamily="18" charset="0"/>
              </a:rPr>
              <a:t>Chính tả  ( nghe - viết)</a:t>
            </a:r>
          </a:p>
        </p:txBody>
      </p:sp>
      <p:sp>
        <p:nvSpPr>
          <p:cNvPr id="8199" name="Text Box 3"/>
          <p:cNvSpPr txBox="1">
            <a:spLocks noChangeArrowheads="1"/>
          </p:cNvSpPr>
          <p:nvPr/>
        </p:nvSpPr>
        <p:spPr bwMode="auto">
          <a:xfrm>
            <a:off x="914400" y="1371600"/>
            <a:ext cx="7772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4000" i="1">
                <a:solidFill>
                  <a:srgbClr val="C00000"/>
                </a:solidFill>
                <a:latin typeface="Times New Roman" pitchFamily="18" charset="0"/>
                <a:cs typeface="Times New Roman" pitchFamily="18" charset="0"/>
              </a:rPr>
              <a:t> </a:t>
            </a:r>
            <a:r>
              <a:rPr lang="en-US" sz="4000" b="1" i="1">
                <a:solidFill>
                  <a:srgbClr val="C00000"/>
                </a:solidFill>
                <a:latin typeface="Times New Roman" pitchFamily="18" charset="0"/>
                <a:cs typeface="Times New Roman" pitchFamily="18" charset="0"/>
              </a:rPr>
              <a:t>Người sáng tác Quốc ca Việt Nam</a:t>
            </a:r>
          </a:p>
        </p:txBody>
      </p:sp>
      <p:pic>
        <p:nvPicPr>
          <p:cNvPr id="8200" name="Picture 8" descr="D:\My Documents\My Pictures\My Scans\2013-02 (Feb)\scan000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2971800"/>
            <a:ext cx="1905000" cy="304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3"/>
          <p:cNvSpPr txBox="1">
            <a:spLocks noChangeArrowheads="1"/>
          </p:cNvSpPr>
          <p:nvPr/>
        </p:nvSpPr>
        <p:spPr bwMode="auto">
          <a:xfrm>
            <a:off x="-76200" y="6019800"/>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2800" b="1" i="1">
                <a:latin typeface="Times New Roman" pitchFamily="18" charset="0"/>
                <a:cs typeface="Times New Roman" pitchFamily="18" charset="0"/>
              </a:rPr>
              <a:t>Nhạc sĩ Văn Cao – Người sáng tác Quốc ca Việt Nam </a:t>
            </a:r>
          </a:p>
        </p:txBody>
      </p:sp>
    </p:spTree>
  </p:cSld>
  <p:clrMapOvr>
    <a:masterClrMapping/>
  </p:clrMapOvr>
  <p:transition spd="med">
    <p:split/>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edge">
                                      <p:cBhvr>
                                        <p:cTn id="7" dur="500"/>
                                        <p:tgtEl>
                                          <p:spTgt spid="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24"/>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nodeType="clickEffect">
                                  <p:stCondLst>
                                    <p:cond delay="0"/>
                                  </p:stCondLst>
                                  <p:childTnLst>
                                    <p:set>
                                      <p:cBhvr>
                                        <p:cTn id="15" dur="1" fill="hold">
                                          <p:stCondLst>
                                            <p:cond delay="0"/>
                                          </p:stCondLst>
                                        </p:cTn>
                                        <p:tgtEl>
                                          <p:spTgt spid="8200"/>
                                        </p:tgtEl>
                                        <p:attrNameLst>
                                          <p:attrName>style.visibility</p:attrName>
                                        </p:attrNameLst>
                                      </p:cBhvr>
                                      <p:to>
                                        <p:strVal val="visible"/>
                                      </p:to>
                                    </p:set>
                                    <p:animEffect transition="in" filter="checkerboard(across)">
                                      <p:cBhvr>
                                        <p:cTn id="16" dur="500"/>
                                        <p:tgtEl>
                                          <p:spTgt spid="8200"/>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checkerboard(across)">
                                      <p:cBhvr>
                                        <p:cTn id="2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autoUpdateAnimBg="0"/>
      <p:bldP spid="24" grpId="0" animBg="1" autoUpdateAnimBg="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9" descr="sun14[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828800" cy="153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9" name="Picture 6" descr="55B125E2B3F4475E9391E46684A49654"/>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34000"/>
            <a:ext cx="1143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Picture 6" descr="55B125E2B3F4475E9391E46684A49654"/>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5334000"/>
            <a:ext cx="1143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6" descr="55B125E2B3F4475E9391E46684A49654"/>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590800" y="5334000"/>
            <a:ext cx="1143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6" descr="55B125E2B3F4475E9391E46684A49654"/>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886200" y="5334000"/>
            <a:ext cx="1143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6" descr="55B125E2B3F4475E9391E46684A49654"/>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5181600" y="5334000"/>
            <a:ext cx="1143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4" name="Picture 6" descr="55B125E2B3F4475E9391E46684A49654"/>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477000" y="5334000"/>
            <a:ext cx="1143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5" name="Picture 6" descr="55B125E2B3F4475E9391E46684A49654"/>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696200" y="5334000"/>
            <a:ext cx="1143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2"/>
          <p:cNvSpPr txBox="1">
            <a:spLocks noChangeArrowheads="1"/>
          </p:cNvSpPr>
          <p:nvPr/>
        </p:nvSpPr>
        <p:spPr>
          <a:xfrm>
            <a:off x="304800" y="3505200"/>
            <a:ext cx="8610600" cy="1447800"/>
          </a:xfrm>
          <a:prstGeom prst="rect">
            <a:avLst/>
          </a:prstGeom>
        </p:spPr>
        <p:txBody>
          <a:bodyPr anchor="ctr">
            <a:normAutofit/>
          </a:bodyPr>
          <a:lstStyle/>
          <a:p>
            <a:pPr algn="ctr" fontAlgn="auto">
              <a:spcAft>
                <a:spcPts val="0"/>
              </a:spcAft>
              <a:defRPr/>
            </a:pPr>
            <a:endParaRPr lang="en-US" sz="3800" dirty="0">
              <a:solidFill>
                <a:srgbClr val="C00000"/>
              </a:solidFill>
              <a:latin typeface="+mj-lt"/>
              <a:ea typeface="+mj-ea"/>
              <a:cs typeface="+mj-cs"/>
            </a:endParaRPr>
          </a:p>
        </p:txBody>
      </p:sp>
      <p:sp>
        <p:nvSpPr>
          <p:cNvPr id="12" name="AutoShape 4"/>
          <p:cNvSpPr>
            <a:spLocks noChangeArrowheads="1"/>
          </p:cNvSpPr>
          <p:nvPr/>
        </p:nvSpPr>
        <p:spPr bwMode="auto">
          <a:xfrm>
            <a:off x="0" y="2057400"/>
            <a:ext cx="8763000" cy="1524000"/>
          </a:xfrm>
          <a:prstGeom prst="cloudCallout">
            <a:avLst>
              <a:gd name="adj1" fmla="val -37935"/>
              <a:gd name="adj2" fmla="val 91583"/>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ctr">
              <a:defRPr/>
            </a:pPr>
            <a:r>
              <a:rPr lang="en-US" sz="3600" dirty="0"/>
              <a:t> </a:t>
            </a:r>
            <a:r>
              <a:rPr lang="en-US" sz="3600" b="1" i="1" dirty="0" err="1">
                <a:latin typeface="Times New Roman" pitchFamily="18" charset="0"/>
                <a:cs typeface="Times New Roman" pitchFamily="18" charset="0"/>
              </a:rPr>
              <a:t>Những</a:t>
            </a:r>
            <a:r>
              <a:rPr lang="en-US" sz="3600" b="1" i="1" dirty="0">
                <a:latin typeface="Times New Roman" pitchFamily="18" charset="0"/>
                <a:cs typeface="Times New Roman" pitchFamily="18" charset="0"/>
              </a:rPr>
              <a:t> </a:t>
            </a:r>
            <a:r>
              <a:rPr lang="en-US" sz="3600" b="1" i="1" dirty="0" err="1">
                <a:latin typeface="Times New Roman" pitchFamily="18" charset="0"/>
                <a:cs typeface="Times New Roman" pitchFamily="18" charset="0"/>
              </a:rPr>
              <a:t>chữ</a:t>
            </a:r>
            <a:r>
              <a:rPr lang="en-US" sz="3600" b="1" i="1" dirty="0">
                <a:latin typeface="Times New Roman" pitchFamily="18" charset="0"/>
                <a:cs typeface="Times New Roman" pitchFamily="18" charset="0"/>
              </a:rPr>
              <a:t> </a:t>
            </a:r>
            <a:r>
              <a:rPr lang="en-US" sz="3600" b="1" i="1" dirty="0" err="1">
                <a:latin typeface="Times New Roman" pitchFamily="18" charset="0"/>
                <a:cs typeface="Times New Roman" pitchFamily="18" charset="0"/>
              </a:rPr>
              <a:t>nào</a:t>
            </a:r>
            <a:r>
              <a:rPr lang="en-US" sz="3600" b="1" i="1" dirty="0">
                <a:latin typeface="Times New Roman" pitchFamily="18" charset="0"/>
                <a:cs typeface="Times New Roman" pitchFamily="18" charset="0"/>
              </a:rPr>
              <a:t> </a:t>
            </a:r>
            <a:r>
              <a:rPr lang="en-US" sz="3600" b="1" i="1" dirty="0" err="1">
                <a:latin typeface="Times New Roman" pitchFamily="18" charset="0"/>
                <a:cs typeface="Times New Roman" pitchFamily="18" charset="0"/>
              </a:rPr>
              <a:t>trong</a:t>
            </a:r>
            <a:r>
              <a:rPr lang="en-US" sz="3600" b="1" i="1" dirty="0">
                <a:latin typeface="Times New Roman" pitchFamily="18" charset="0"/>
                <a:cs typeface="Times New Roman" pitchFamily="18" charset="0"/>
              </a:rPr>
              <a:t> </a:t>
            </a:r>
            <a:r>
              <a:rPr lang="en-US" sz="3600" b="1" i="1" dirty="0" err="1">
                <a:latin typeface="Times New Roman" pitchFamily="18" charset="0"/>
                <a:cs typeface="Times New Roman" pitchFamily="18" charset="0"/>
              </a:rPr>
              <a:t>bài</a:t>
            </a:r>
            <a:r>
              <a:rPr lang="en-US" sz="3600" b="1" i="1" dirty="0">
                <a:latin typeface="Times New Roman" pitchFamily="18" charset="0"/>
                <a:cs typeface="Times New Roman" pitchFamily="18" charset="0"/>
              </a:rPr>
              <a:t> </a:t>
            </a:r>
            <a:r>
              <a:rPr lang="en-US" sz="3600" b="1" i="1" dirty="0" err="1">
                <a:latin typeface="Times New Roman" pitchFamily="18" charset="0"/>
                <a:cs typeface="Times New Roman" pitchFamily="18" charset="0"/>
              </a:rPr>
              <a:t>được</a:t>
            </a:r>
            <a:r>
              <a:rPr lang="en-US" sz="3600" b="1" i="1" dirty="0">
                <a:latin typeface="Times New Roman" pitchFamily="18" charset="0"/>
                <a:cs typeface="Times New Roman" pitchFamily="18" charset="0"/>
              </a:rPr>
              <a:t> </a:t>
            </a:r>
            <a:r>
              <a:rPr lang="en-US" sz="3600" b="1" i="1" dirty="0" err="1">
                <a:latin typeface="Times New Roman" pitchFamily="18" charset="0"/>
                <a:cs typeface="Times New Roman" pitchFamily="18" charset="0"/>
              </a:rPr>
              <a:t>viết</a:t>
            </a:r>
            <a:r>
              <a:rPr lang="en-US" sz="3600" b="1" i="1" dirty="0">
                <a:latin typeface="Times New Roman" pitchFamily="18" charset="0"/>
                <a:cs typeface="Times New Roman" pitchFamily="18" charset="0"/>
              </a:rPr>
              <a:t> </a:t>
            </a:r>
            <a:r>
              <a:rPr lang="en-US" sz="3600" b="1" i="1" dirty="0" err="1">
                <a:latin typeface="Times New Roman" pitchFamily="18" charset="0"/>
                <a:cs typeface="Times New Roman" pitchFamily="18" charset="0"/>
              </a:rPr>
              <a:t>hoa</a:t>
            </a:r>
            <a:r>
              <a:rPr lang="en-US" sz="3600" b="1" i="1" dirty="0">
                <a:latin typeface="Times New Roman" pitchFamily="18" charset="0"/>
                <a:cs typeface="Times New Roman" pitchFamily="18" charset="0"/>
              </a:rPr>
              <a:t>?</a:t>
            </a:r>
          </a:p>
          <a:p>
            <a:pPr algn="ctr">
              <a:defRPr/>
            </a:pPr>
            <a:r>
              <a:rPr lang="en-US" sz="3600" b="1" i="1" dirty="0">
                <a:solidFill>
                  <a:srgbClr val="0070C0"/>
                </a:solidFill>
              </a:rPr>
              <a:t> </a:t>
            </a:r>
            <a:endParaRPr lang="en-US" sz="3600" b="1" i="1" dirty="0">
              <a:solidFill>
                <a:srgbClr val="002060"/>
              </a:solidFill>
              <a:latin typeface="Times New Roman" pitchFamily="18" charset="0"/>
              <a:cs typeface="Times New Roman" pitchFamily="18" charset="0"/>
            </a:endParaRPr>
          </a:p>
        </p:txBody>
      </p:sp>
      <p:sp>
        <p:nvSpPr>
          <p:cNvPr id="13" name="AutoShape 6"/>
          <p:cNvSpPr>
            <a:spLocks noChangeArrowheads="1"/>
          </p:cNvSpPr>
          <p:nvPr/>
        </p:nvSpPr>
        <p:spPr bwMode="auto">
          <a:xfrm>
            <a:off x="0" y="3657600"/>
            <a:ext cx="9144000" cy="1828800"/>
          </a:xfrm>
          <a:prstGeom prst="horizontalScroll">
            <a:avLst>
              <a:gd name="adj" fmla="val 12500"/>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lgn="ctr">
              <a:defRPr/>
            </a:pPr>
            <a:r>
              <a:rPr lang="en-US" sz="3600" dirty="0">
                <a:solidFill>
                  <a:srgbClr val="C00000"/>
                </a:solidFill>
                <a:latin typeface="Times New Roman" pitchFamily="18" charset="0"/>
                <a:ea typeface="+mj-ea"/>
                <a:cs typeface="Times New Roman" pitchFamily="18" charset="0"/>
              </a:rPr>
              <a:t> </a:t>
            </a:r>
          </a:p>
          <a:p>
            <a:pPr algn="ctr">
              <a:defRPr/>
            </a:pPr>
            <a:endParaRPr lang="en-US" sz="3600" dirty="0">
              <a:solidFill>
                <a:srgbClr val="C00000"/>
              </a:solidFill>
              <a:latin typeface="Times New Roman" pitchFamily="18" charset="0"/>
              <a:ea typeface="+mj-ea"/>
              <a:cs typeface="Times New Roman" pitchFamily="18" charset="0"/>
            </a:endParaRPr>
          </a:p>
          <a:p>
            <a:pPr algn="ctr">
              <a:defRPr/>
            </a:pPr>
            <a:r>
              <a:rPr lang="vi-VN" sz="3600" b="1" i="1" dirty="0">
                <a:solidFill>
                  <a:srgbClr val="C00000"/>
                </a:solidFill>
                <a:latin typeface="Times New Roman" pitchFamily="18" charset="0"/>
                <a:cs typeface="Times New Roman" pitchFamily="18" charset="0"/>
              </a:rPr>
              <a:t>Chữ đầu tiên bài và các chữ</a:t>
            </a:r>
            <a:endParaRPr lang="en-US" sz="3600" b="1" i="1" dirty="0">
              <a:solidFill>
                <a:srgbClr val="C00000"/>
              </a:solidFill>
              <a:latin typeface="Times New Roman" pitchFamily="18" charset="0"/>
              <a:cs typeface="Times New Roman" pitchFamily="18" charset="0"/>
            </a:endParaRPr>
          </a:p>
          <a:p>
            <a:pPr algn="ctr">
              <a:defRPr/>
            </a:pPr>
            <a:r>
              <a:rPr lang="vi-VN" sz="3600" b="1" i="1" dirty="0">
                <a:solidFill>
                  <a:srgbClr val="C00000"/>
                </a:solidFill>
                <a:latin typeface="Times New Roman" pitchFamily="18" charset="0"/>
                <a:cs typeface="Times New Roman" pitchFamily="18" charset="0"/>
              </a:rPr>
              <a:t> đầu câu, tên riêng.</a:t>
            </a:r>
            <a:endParaRPr lang="en-US" sz="3600" b="1" i="1" dirty="0">
              <a:solidFill>
                <a:srgbClr val="C00000"/>
              </a:solidFill>
              <a:latin typeface="Times New Roman" pitchFamily="18" charset="0"/>
              <a:cs typeface="Times New Roman" pitchFamily="18" charset="0"/>
            </a:endParaRPr>
          </a:p>
          <a:p>
            <a:pPr algn="ctr">
              <a:defRPr/>
            </a:pPr>
            <a:r>
              <a:rPr lang="en-US" sz="3600" i="1" dirty="0">
                <a:solidFill>
                  <a:srgbClr val="C00000"/>
                </a:solidFill>
                <a:latin typeface="Times New Roman" pitchFamily="18" charset="0"/>
                <a:ea typeface="+mj-ea"/>
                <a:cs typeface="Times New Roman" pitchFamily="18" charset="0"/>
              </a:rPr>
              <a:t> </a:t>
            </a:r>
            <a:r>
              <a:rPr lang="en-US" sz="3600" i="1" dirty="0">
                <a:solidFill>
                  <a:srgbClr val="C00000"/>
                </a:solidFill>
                <a:latin typeface="+mj-lt"/>
                <a:ea typeface="+mj-ea"/>
                <a:cs typeface="+mj-cs"/>
              </a:rPr>
              <a:t> </a:t>
            </a:r>
          </a:p>
          <a:p>
            <a:pPr algn="ctr">
              <a:defRPr/>
            </a:pPr>
            <a:endParaRPr lang="en-US" sz="3600" dirty="0">
              <a:solidFill>
                <a:srgbClr val="C00000"/>
              </a:solidFill>
              <a:latin typeface="Times New Roman" pitchFamily="18" charset="0"/>
              <a:cs typeface="Times New Roman" pitchFamily="18" charset="0"/>
            </a:endParaRPr>
          </a:p>
        </p:txBody>
      </p:sp>
      <p:sp>
        <p:nvSpPr>
          <p:cNvPr id="9230" name="Text Box 3"/>
          <p:cNvSpPr txBox="1">
            <a:spLocks noChangeArrowheads="1"/>
          </p:cNvSpPr>
          <p:nvPr/>
        </p:nvSpPr>
        <p:spPr bwMode="auto">
          <a:xfrm>
            <a:off x="1981200" y="838200"/>
            <a:ext cx="4572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a:latin typeface="Times New Roman" pitchFamily="18" charset="0"/>
                <a:cs typeface="Times New Roman" pitchFamily="18" charset="0"/>
              </a:rPr>
              <a:t>Chính tả  ( nghe - viết)</a:t>
            </a:r>
          </a:p>
        </p:txBody>
      </p:sp>
      <p:sp>
        <p:nvSpPr>
          <p:cNvPr id="9231" name="Text Box 3"/>
          <p:cNvSpPr txBox="1">
            <a:spLocks noChangeArrowheads="1"/>
          </p:cNvSpPr>
          <p:nvPr/>
        </p:nvSpPr>
        <p:spPr bwMode="auto">
          <a:xfrm>
            <a:off x="914400" y="1371600"/>
            <a:ext cx="7772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4000" i="1">
                <a:solidFill>
                  <a:srgbClr val="C00000"/>
                </a:solidFill>
                <a:latin typeface="Times New Roman" pitchFamily="18" charset="0"/>
                <a:cs typeface="Times New Roman" pitchFamily="18" charset="0"/>
              </a:rPr>
              <a:t> </a:t>
            </a:r>
            <a:r>
              <a:rPr lang="en-US" sz="4000" b="1" i="1">
                <a:solidFill>
                  <a:srgbClr val="C00000"/>
                </a:solidFill>
                <a:latin typeface="Times New Roman" pitchFamily="18" charset="0"/>
                <a:cs typeface="Times New Roman" pitchFamily="18" charset="0"/>
              </a:rPr>
              <a:t>Người sáng tác Quốc ca Việt Nam</a:t>
            </a:r>
          </a:p>
        </p:txBody>
      </p:sp>
    </p:spTree>
  </p:cSld>
  <p:clrMapOvr>
    <a:masterClrMapping/>
  </p:clrMapOvr>
  <p:transition spd="med">
    <p:wedge/>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nodePh="1">
                                  <p:stCondLst>
                                    <p:cond delay="0"/>
                                  </p:stCondLst>
                                  <p:endCondLst>
                                    <p:cond evt="begin" delay="0">
                                      <p:tn val="5"/>
                                    </p:cond>
                                  </p:endCondLst>
                                  <p:childTnLst>
                                    <p:set>
                                      <p:cBhvr>
                                        <p:cTn id="6" dur="1" fill="hold">
                                          <p:stCondLst>
                                            <p:cond delay="0"/>
                                          </p:stCondLst>
                                        </p:cTn>
                                        <p:tgtEl>
                                          <p:spTgt spid="18"/>
                                        </p:tgtEl>
                                        <p:attrNameLst>
                                          <p:attrName>style.visibility</p:attrName>
                                        </p:attrNameLst>
                                      </p:cBhvr>
                                      <p:to>
                                        <p:strVal val="visible"/>
                                      </p:to>
                                    </p:set>
                                    <p:animEffect transition="in" filter="box(in)">
                                      <p:cBhvr>
                                        <p:cTn id="7" dur="500"/>
                                        <p:tgtEl>
                                          <p:spTgt spid="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edge">
                                      <p:cBhvr>
                                        <p:cTn id="12" dur="2000"/>
                                        <p:tgtEl>
                                          <p:spTgt spid="1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5"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p:cTn id="17" dur="1000" fill="hold"/>
                                        <p:tgtEl>
                                          <p:spTgt spid="13"/>
                                        </p:tgtEl>
                                        <p:attrNameLst>
                                          <p:attrName>ppt_w</p:attrName>
                                        </p:attrNameLst>
                                      </p:cBhvr>
                                      <p:tavLst>
                                        <p:tav tm="0">
                                          <p:val>
                                            <p:strVal val="#ppt_w*0.70"/>
                                          </p:val>
                                        </p:tav>
                                        <p:tav tm="100000">
                                          <p:val>
                                            <p:strVal val="#ppt_w"/>
                                          </p:val>
                                        </p:tav>
                                      </p:tavLst>
                                    </p:anim>
                                    <p:anim calcmode="lin" valueType="num">
                                      <p:cBhvr>
                                        <p:cTn id="18" dur="1000" fill="hold"/>
                                        <p:tgtEl>
                                          <p:spTgt spid="13"/>
                                        </p:tgtEl>
                                        <p:attrNameLst>
                                          <p:attrName>ppt_h</p:attrName>
                                        </p:attrNameLst>
                                      </p:cBhvr>
                                      <p:tavLst>
                                        <p:tav tm="0">
                                          <p:val>
                                            <p:strVal val="#ppt_h"/>
                                          </p:val>
                                        </p:tav>
                                        <p:tav tm="100000">
                                          <p:val>
                                            <p:strVal val="#ppt_h"/>
                                          </p:val>
                                        </p:tav>
                                      </p:tavLst>
                                    </p:anim>
                                    <p:animEffect transition="in" filter="fade">
                                      <p:cBhvr>
                                        <p:cTn id="19"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2" grpId="0" animBg="1"/>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CF4F8E2-59FE-4F4A-B73C-D964B3CE6BCD}" type="slidenum">
              <a:rPr lang="en-US" smtClean="0"/>
              <a:pPr/>
              <a:t>7</a:t>
            </a:fld>
            <a:endParaRPr lang="en-US"/>
          </a:p>
        </p:txBody>
      </p:sp>
      <p:sp>
        <p:nvSpPr>
          <p:cNvPr id="23" name="AutoShape 4"/>
          <p:cNvSpPr>
            <a:spLocks noChangeArrowheads="1"/>
          </p:cNvSpPr>
          <p:nvPr/>
        </p:nvSpPr>
        <p:spPr bwMode="auto">
          <a:xfrm>
            <a:off x="0" y="2057400"/>
            <a:ext cx="8763000" cy="1905000"/>
          </a:xfrm>
          <a:prstGeom prst="cloudCallout">
            <a:avLst>
              <a:gd name="adj1" fmla="val -37935"/>
              <a:gd name="adj2" fmla="val 91583"/>
            </a:avLst>
          </a:prstGeom>
          <a:ln>
            <a:headEnd/>
            <a:tailEnd/>
          </a:ln>
        </p:spPr>
        <p:style>
          <a:lnRef idx="1">
            <a:schemeClr val="accent2"/>
          </a:lnRef>
          <a:fillRef idx="2">
            <a:schemeClr val="accent2"/>
          </a:fillRef>
          <a:effectRef idx="1">
            <a:schemeClr val="accent2"/>
          </a:effectRef>
          <a:fontRef idx="minor">
            <a:schemeClr val="dk1"/>
          </a:fontRef>
        </p:style>
        <p:txBody>
          <a:bodyPr/>
          <a:lstStyle/>
          <a:p>
            <a:pPr marL="0" lvl="1" algn="ctr">
              <a:defRPr/>
            </a:pPr>
            <a:r>
              <a:rPr lang="en-US" sz="3600" dirty="0">
                <a:solidFill>
                  <a:srgbClr val="002060"/>
                </a:solidFill>
                <a:latin typeface="Times New Roman" pitchFamily="18" charset="0"/>
                <a:cs typeface="Times New Roman" pitchFamily="18" charset="0"/>
              </a:rPr>
              <a:t>  </a:t>
            </a:r>
            <a:r>
              <a:rPr lang="en-US" sz="3600" b="1" i="1" dirty="0" err="1">
                <a:solidFill>
                  <a:srgbClr val="002060"/>
                </a:solidFill>
                <a:latin typeface="Times New Roman" pitchFamily="18" charset="0"/>
                <a:cs typeface="Times New Roman" pitchFamily="18" charset="0"/>
              </a:rPr>
              <a:t>Nên</a:t>
            </a:r>
            <a:r>
              <a:rPr lang="en-US" sz="3600" b="1" i="1" dirty="0">
                <a:solidFill>
                  <a:srgbClr val="002060"/>
                </a:solidFill>
                <a:latin typeface="Times New Roman" pitchFamily="18" charset="0"/>
                <a:cs typeface="Times New Roman" pitchFamily="18" charset="0"/>
              </a:rPr>
              <a:t> </a:t>
            </a:r>
            <a:r>
              <a:rPr lang="en-US" sz="3600" b="1" i="1" dirty="0" err="1">
                <a:solidFill>
                  <a:srgbClr val="002060"/>
                </a:solidFill>
                <a:latin typeface="Times New Roman" pitchFamily="18" charset="0"/>
                <a:cs typeface="Times New Roman" pitchFamily="18" charset="0"/>
              </a:rPr>
              <a:t>viết</a:t>
            </a:r>
            <a:r>
              <a:rPr lang="en-US" sz="3600" b="1" i="1" dirty="0">
                <a:solidFill>
                  <a:srgbClr val="002060"/>
                </a:solidFill>
                <a:latin typeface="Times New Roman" pitchFamily="18" charset="0"/>
                <a:cs typeface="Times New Roman" pitchFamily="18" charset="0"/>
              </a:rPr>
              <a:t> </a:t>
            </a:r>
            <a:r>
              <a:rPr lang="en-US" sz="3600" b="1" i="1" dirty="0" err="1">
                <a:solidFill>
                  <a:srgbClr val="002060"/>
                </a:solidFill>
                <a:latin typeface="Times New Roman" pitchFamily="18" charset="0"/>
                <a:cs typeface="Times New Roman" pitchFamily="18" charset="0"/>
              </a:rPr>
              <a:t>từ</a:t>
            </a:r>
            <a:r>
              <a:rPr lang="en-US" sz="3600" b="1" i="1" dirty="0">
                <a:solidFill>
                  <a:srgbClr val="002060"/>
                </a:solidFill>
                <a:latin typeface="Times New Roman" pitchFamily="18" charset="0"/>
                <a:cs typeface="Times New Roman" pitchFamily="18" charset="0"/>
              </a:rPr>
              <a:t> ô </a:t>
            </a:r>
            <a:r>
              <a:rPr lang="en-US" sz="3600" b="1" i="1" dirty="0" err="1">
                <a:solidFill>
                  <a:srgbClr val="002060"/>
                </a:solidFill>
                <a:latin typeface="Times New Roman" pitchFamily="18" charset="0"/>
                <a:cs typeface="Times New Roman" pitchFamily="18" charset="0"/>
              </a:rPr>
              <a:t>nào</a:t>
            </a:r>
            <a:r>
              <a:rPr lang="en-US" sz="3600" b="1" i="1" dirty="0">
                <a:solidFill>
                  <a:srgbClr val="002060"/>
                </a:solidFill>
                <a:latin typeface="Times New Roman" pitchFamily="18" charset="0"/>
                <a:cs typeface="Times New Roman" pitchFamily="18" charset="0"/>
              </a:rPr>
              <a:t> </a:t>
            </a:r>
            <a:r>
              <a:rPr lang="en-US" sz="3600" b="1" i="1" dirty="0" err="1">
                <a:solidFill>
                  <a:srgbClr val="002060"/>
                </a:solidFill>
                <a:latin typeface="Times New Roman" pitchFamily="18" charset="0"/>
                <a:cs typeface="Times New Roman" pitchFamily="18" charset="0"/>
              </a:rPr>
              <a:t>trong</a:t>
            </a:r>
            <a:r>
              <a:rPr lang="en-US" sz="3600" b="1" i="1" dirty="0">
                <a:solidFill>
                  <a:srgbClr val="002060"/>
                </a:solidFill>
                <a:latin typeface="Times New Roman" pitchFamily="18" charset="0"/>
                <a:cs typeface="Times New Roman" pitchFamily="18" charset="0"/>
              </a:rPr>
              <a:t> </a:t>
            </a:r>
            <a:r>
              <a:rPr lang="en-US" sz="3600" b="1" i="1" dirty="0" err="1">
                <a:solidFill>
                  <a:srgbClr val="002060"/>
                </a:solidFill>
                <a:latin typeface="Times New Roman" pitchFamily="18" charset="0"/>
                <a:cs typeface="Times New Roman" pitchFamily="18" charset="0"/>
              </a:rPr>
              <a:t>vở</a:t>
            </a:r>
            <a:r>
              <a:rPr lang="en-US" sz="3600" b="1" i="1" dirty="0">
                <a:solidFill>
                  <a:srgbClr val="002060"/>
                </a:solidFill>
                <a:latin typeface="Times New Roman" pitchFamily="18" charset="0"/>
                <a:cs typeface="Times New Roman" pitchFamily="18" charset="0"/>
              </a:rPr>
              <a:t>?</a:t>
            </a:r>
          </a:p>
          <a:p>
            <a:pPr algn="ctr">
              <a:defRPr/>
            </a:pPr>
            <a:r>
              <a:rPr lang="en-US" sz="3600" dirty="0">
                <a:solidFill>
                  <a:srgbClr val="002060"/>
                </a:solidFill>
                <a:latin typeface="Times New Roman" pitchFamily="18" charset="0"/>
                <a:cs typeface="Times New Roman" pitchFamily="18" charset="0"/>
              </a:rPr>
              <a:t>   </a:t>
            </a:r>
          </a:p>
        </p:txBody>
      </p:sp>
      <p:sp>
        <p:nvSpPr>
          <p:cNvPr id="24" name="AutoShape 6"/>
          <p:cNvSpPr>
            <a:spLocks noChangeArrowheads="1"/>
          </p:cNvSpPr>
          <p:nvPr/>
        </p:nvSpPr>
        <p:spPr bwMode="auto">
          <a:xfrm>
            <a:off x="533400" y="4572000"/>
            <a:ext cx="8001000" cy="2057400"/>
          </a:xfrm>
          <a:prstGeom prst="horizontalScroll">
            <a:avLst>
              <a:gd name="adj" fmla="val 12500"/>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lgn="ctr">
              <a:defRPr/>
            </a:pPr>
            <a:r>
              <a:rPr lang="en-US" sz="3600" b="1" i="1" dirty="0" err="1">
                <a:solidFill>
                  <a:srgbClr val="002060"/>
                </a:solidFill>
                <a:latin typeface="Times New Roman" pitchFamily="18" charset="0"/>
                <a:cs typeface="Times New Roman" pitchFamily="18" charset="0"/>
              </a:rPr>
              <a:t>Nên</a:t>
            </a:r>
            <a:r>
              <a:rPr lang="en-US" sz="3600" b="1" i="1" dirty="0">
                <a:solidFill>
                  <a:srgbClr val="002060"/>
                </a:solidFill>
                <a:latin typeface="Times New Roman" pitchFamily="18" charset="0"/>
                <a:cs typeface="Times New Roman" pitchFamily="18" charset="0"/>
              </a:rPr>
              <a:t> </a:t>
            </a:r>
            <a:r>
              <a:rPr lang="en-US" sz="3600" b="1" i="1" dirty="0" err="1">
                <a:solidFill>
                  <a:srgbClr val="002060"/>
                </a:solidFill>
                <a:latin typeface="Times New Roman" pitchFamily="18" charset="0"/>
                <a:cs typeface="Times New Roman" pitchFamily="18" charset="0"/>
              </a:rPr>
              <a:t>viết</a:t>
            </a:r>
            <a:r>
              <a:rPr lang="en-US" sz="3600" b="1" i="1" dirty="0">
                <a:solidFill>
                  <a:srgbClr val="002060"/>
                </a:solidFill>
                <a:latin typeface="Times New Roman" pitchFamily="18" charset="0"/>
                <a:cs typeface="Times New Roman" pitchFamily="18" charset="0"/>
              </a:rPr>
              <a:t> </a:t>
            </a:r>
            <a:r>
              <a:rPr lang="en-US" sz="3600" b="1" i="1" dirty="0" err="1">
                <a:solidFill>
                  <a:srgbClr val="002060"/>
                </a:solidFill>
                <a:latin typeface="Times New Roman" pitchFamily="18" charset="0"/>
                <a:cs typeface="Times New Roman" pitchFamily="18" charset="0"/>
              </a:rPr>
              <a:t>từ</a:t>
            </a:r>
            <a:r>
              <a:rPr lang="en-US" sz="3600" b="1" i="1" dirty="0">
                <a:solidFill>
                  <a:srgbClr val="002060"/>
                </a:solidFill>
                <a:latin typeface="Times New Roman" pitchFamily="18" charset="0"/>
                <a:cs typeface="Times New Roman" pitchFamily="18" charset="0"/>
              </a:rPr>
              <a:t> </a:t>
            </a:r>
            <a:r>
              <a:rPr lang="en-US" sz="3600" b="1" i="1" dirty="0">
                <a:solidFill>
                  <a:srgbClr val="C00000"/>
                </a:solidFill>
                <a:latin typeface="Times New Roman" pitchFamily="18" charset="0"/>
                <a:cs typeface="Times New Roman" pitchFamily="18" charset="0"/>
              </a:rPr>
              <a:t>ô</a:t>
            </a:r>
            <a:r>
              <a:rPr lang="vi-VN" sz="3600" b="1" i="1" dirty="0">
                <a:solidFill>
                  <a:srgbClr val="C00000"/>
                </a:solidFill>
                <a:latin typeface="Times New Roman" pitchFamily="18" charset="0"/>
                <a:cs typeface="Times New Roman" pitchFamily="18" charset="0"/>
              </a:rPr>
              <a:t> thứ hai tính từ lề lỗi vào.</a:t>
            </a:r>
          </a:p>
          <a:p>
            <a:pPr algn="ctr">
              <a:defRPr/>
            </a:pPr>
            <a:r>
              <a:rPr lang="en-US" sz="3600" dirty="0">
                <a:solidFill>
                  <a:srgbClr val="C00000"/>
                </a:solidFill>
                <a:latin typeface="Times New Roman" pitchFamily="18" charset="0"/>
                <a:cs typeface="Times New Roman" pitchFamily="18" charset="0"/>
              </a:rPr>
              <a:t> </a:t>
            </a:r>
          </a:p>
        </p:txBody>
      </p:sp>
      <p:sp>
        <p:nvSpPr>
          <p:cNvPr id="10246" name="Text Box 3"/>
          <p:cNvSpPr txBox="1">
            <a:spLocks noChangeArrowheads="1"/>
          </p:cNvSpPr>
          <p:nvPr/>
        </p:nvSpPr>
        <p:spPr bwMode="auto">
          <a:xfrm>
            <a:off x="1981200" y="838200"/>
            <a:ext cx="4572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a:latin typeface="Times New Roman" pitchFamily="18" charset="0"/>
                <a:cs typeface="Times New Roman" pitchFamily="18" charset="0"/>
              </a:rPr>
              <a:t>Chính tả  ( nghe - viết)</a:t>
            </a:r>
          </a:p>
        </p:txBody>
      </p:sp>
      <p:sp>
        <p:nvSpPr>
          <p:cNvPr id="10247" name="Text Box 3"/>
          <p:cNvSpPr txBox="1">
            <a:spLocks noChangeArrowheads="1"/>
          </p:cNvSpPr>
          <p:nvPr/>
        </p:nvSpPr>
        <p:spPr bwMode="auto">
          <a:xfrm>
            <a:off x="914400" y="1371600"/>
            <a:ext cx="7772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4000" i="1">
                <a:solidFill>
                  <a:srgbClr val="C00000"/>
                </a:solidFill>
                <a:latin typeface="Times New Roman" pitchFamily="18" charset="0"/>
                <a:cs typeface="Times New Roman" pitchFamily="18" charset="0"/>
              </a:rPr>
              <a:t> </a:t>
            </a:r>
            <a:r>
              <a:rPr lang="en-US" sz="4000" b="1" i="1">
                <a:solidFill>
                  <a:srgbClr val="C00000"/>
                </a:solidFill>
                <a:latin typeface="Times New Roman" pitchFamily="18" charset="0"/>
                <a:cs typeface="Times New Roman" pitchFamily="18" charset="0"/>
              </a:rPr>
              <a:t>Người sáng tác Quốc ca Việt Nam</a:t>
            </a:r>
          </a:p>
        </p:txBody>
      </p:sp>
    </p:spTree>
  </p:cSld>
  <p:clrMapOvr>
    <a:masterClrMapping/>
  </p:clrMapOvr>
  <p:transition spd="med">
    <p:wheel spokes="8"/>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edge">
                                      <p:cBhvr>
                                        <p:cTn id="7" dur="2000"/>
                                        <p:tgtEl>
                                          <p:spTgt spid="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 calcmode="lin" valueType="num">
                                      <p:cBhvr>
                                        <p:cTn id="12" dur="1000" fill="hold"/>
                                        <p:tgtEl>
                                          <p:spTgt spid="24"/>
                                        </p:tgtEl>
                                        <p:attrNameLst>
                                          <p:attrName>ppt_w</p:attrName>
                                        </p:attrNameLst>
                                      </p:cBhvr>
                                      <p:tavLst>
                                        <p:tav tm="0">
                                          <p:val>
                                            <p:strVal val="#ppt_w*0.70"/>
                                          </p:val>
                                        </p:tav>
                                        <p:tav tm="100000">
                                          <p:val>
                                            <p:strVal val="#ppt_w"/>
                                          </p:val>
                                        </p:tav>
                                      </p:tavLst>
                                    </p:anim>
                                    <p:anim calcmode="lin" valueType="num">
                                      <p:cBhvr>
                                        <p:cTn id="13" dur="1000" fill="hold"/>
                                        <p:tgtEl>
                                          <p:spTgt spid="24"/>
                                        </p:tgtEl>
                                        <p:attrNameLst>
                                          <p:attrName>ppt_h</p:attrName>
                                        </p:attrNameLst>
                                      </p:cBhvr>
                                      <p:tavLst>
                                        <p:tav tm="0">
                                          <p:val>
                                            <p:strVal val="#ppt_h"/>
                                          </p:val>
                                        </p:tav>
                                        <p:tav tm="100000">
                                          <p:val>
                                            <p:strVal val="#ppt_h"/>
                                          </p:val>
                                        </p:tav>
                                      </p:tavLst>
                                    </p:anim>
                                    <p:animEffect transition="in" filter="fade">
                                      <p:cBhvr>
                                        <p:cTn id="14"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52F28CE-F3C4-4EF3-9424-A33B3E41C5B7}" type="slidenum">
              <a:rPr lang="en-US" smtClean="0"/>
              <a:pPr/>
              <a:t>8</a:t>
            </a:fld>
            <a:endParaRPr lang="en-US"/>
          </a:p>
        </p:txBody>
      </p:sp>
      <p:pic>
        <p:nvPicPr>
          <p:cNvPr id="11267" name="Picture 88" descr="Picture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0" y="4495800"/>
            <a:ext cx="2362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8" name="Picture 91" descr="Picture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1800" y="4495800"/>
            <a:ext cx="2362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3"/>
          <p:cNvSpPr txBox="1">
            <a:spLocks noChangeArrowheads="1"/>
          </p:cNvSpPr>
          <p:nvPr/>
        </p:nvSpPr>
        <p:spPr bwMode="auto">
          <a:xfrm>
            <a:off x="457200" y="2057400"/>
            <a:ext cx="3429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a:latin typeface="Times New Roman" pitchFamily="18" charset="0"/>
                <a:cs typeface="Times New Roman" pitchFamily="18" charset="0"/>
              </a:rPr>
              <a:t> </a:t>
            </a:r>
            <a:r>
              <a:rPr lang="en-US" sz="3200" b="1" i="1" u="sng">
                <a:latin typeface="Times New Roman" pitchFamily="18" charset="0"/>
                <a:cs typeface="Times New Roman" pitchFamily="18" charset="0"/>
              </a:rPr>
              <a:t>Viết đúng</a:t>
            </a:r>
          </a:p>
        </p:txBody>
      </p:sp>
      <p:sp>
        <p:nvSpPr>
          <p:cNvPr id="11270" name="Text Box 3"/>
          <p:cNvSpPr txBox="1">
            <a:spLocks noChangeArrowheads="1"/>
          </p:cNvSpPr>
          <p:nvPr/>
        </p:nvSpPr>
        <p:spPr bwMode="auto">
          <a:xfrm>
            <a:off x="5029200" y="1981200"/>
            <a:ext cx="3429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u="sng">
                <a:latin typeface="Times New Roman" pitchFamily="18" charset="0"/>
                <a:cs typeface="Times New Roman" pitchFamily="18" charset="0"/>
              </a:rPr>
              <a:t>Luyện tập</a:t>
            </a:r>
          </a:p>
        </p:txBody>
      </p:sp>
      <p:sp>
        <p:nvSpPr>
          <p:cNvPr id="16" name="Line 7"/>
          <p:cNvSpPr>
            <a:spLocks noChangeShapeType="1"/>
          </p:cNvSpPr>
          <p:nvPr/>
        </p:nvSpPr>
        <p:spPr bwMode="auto">
          <a:xfrm flipH="1">
            <a:off x="4572000" y="2438400"/>
            <a:ext cx="46038" cy="4495800"/>
          </a:xfrm>
          <a:prstGeom prst="line">
            <a:avLst/>
          </a:prstGeom>
          <a:ln>
            <a:headEnd/>
            <a:tailEnd/>
          </a:ln>
        </p:spPr>
        <p:style>
          <a:lnRef idx="3">
            <a:schemeClr val="accent6"/>
          </a:lnRef>
          <a:fillRef idx="0">
            <a:schemeClr val="accent6"/>
          </a:fillRef>
          <a:effectRef idx="2">
            <a:schemeClr val="accent6"/>
          </a:effectRef>
          <a:fontRef idx="minor">
            <a:schemeClr val="tx1"/>
          </a:fontRef>
        </p:style>
        <p:txBody>
          <a:bodyPr/>
          <a:lstStyle/>
          <a:p>
            <a:pPr>
              <a:defRPr/>
            </a:pPr>
            <a:endParaRPr lang="en-US"/>
          </a:p>
        </p:txBody>
      </p:sp>
      <p:sp>
        <p:nvSpPr>
          <p:cNvPr id="17" name="Line 7"/>
          <p:cNvSpPr>
            <a:spLocks noChangeShapeType="1"/>
          </p:cNvSpPr>
          <p:nvPr/>
        </p:nvSpPr>
        <p:spPr bwMode="auto">
          <a:xfrm flipV="1">
            <a:off x="3200400" y="2438400"/>
            <a:ext cx="2438400" cy="46038"/>
          </a:xfrm>
          <a:prstGeom prst="line">
            <a:avLst/>
          </a:prstGeom>
          <a:ln>
            <a:headEnd/>
            <a:tailEnd/>
          </a:ln>
        </p:spPr>
        <p:style>
          <a:lnRef idx="3">
            <a:schemeClr val="accent6"/>
          </a:lnRef>
          <a:fillRef idx="0">
            <a:schemeClr val="accent6"/>
          </a:fillRef>
          <a:effectRef idx="2">
            <a:schemeClr val="accent6"/>
          </a:effectRef>
          <a:fontRef idx="minor">
            <a:schemeClr val="tx1"/>
          </a:fontRef>
        </p:style>
        <p:txBody>
          <a:bodyPr/>
          <a:lstStyle/>
          <a:p>
            <a:pPr>
              <a:defRPr/>
            </a:pPr>
            <a:endParaRPr lang="en-US"/>
          </a:p>
        </p:txBody>
      </p:sp>
      <p:sp>
        <p:nvSpPr>
          <p:cNvPr id="14348" name="Text Box 3"/>
          <p:cNvSpPr txBox="1">
            <a:spLocks noChangeArrowheads="1"/>
          </p:cNvSpPr>
          <p:nvPr/>
        </p:nvSpPr>
        <p:spPr bwMode="auto">
          <a:xfrm>
            <a:off x="685800" y="2743200"/>
            <a:ext cx="3429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a:latin typeface="Times New Roman" pitchFamily="18" charset="0"/>
                <a:cs typeface="Times New Roman" pitchFamily="18" charset="0"/>
              </a:rPr>
              <a:t> Q</a:t>
            </a:r>
            <a:r>
              <a:rPr lang="en-US" sz="3200" b="1" i="1">
                <a:solidFill>
                  <a:srgbClr val="C00000"/>
                </a:solidFill>
                <a:latin typeface="Times New Roman" pitchFamily="18" charset="0"/>
                <a:cs typeface="Times New Roman" pitchFamily="18" charset="0"/>
              </a:rPr>
              <a:t>uốc</a:t>
            </a:r>
            <a:r>
              <a:rPr lang="en-US" sz="3200" b="1" i="1">
                <a:latin typeface="Times New Roman" pitchFamily="18" charset="0"/>
                <a:cs typeface="Times New Roman" pitchFamily="18" charset="0"/>
              </a:rPr>
              <a:t> ca Việt</a:t>
            </a:r>
            <a:r>
              <a:rPr lang="en-US" sz="3200" b="1" i="1">
                <a:solidFill>
                  <a:srgbClr val="C00000"/>
                </a:solidFill>
                <a:latin typeface="Times New Roman" pitchFamily="18" charset="0"/>
                <a:cs typeface="Times New Roman" pitchFamily="18" charset="0"/>
              </a:rPr>
              <a:t> N</a:t>
            </a:r>
            <a:r>
              <a:rPr lang="en-US" sz="3200" b="1" i="1">
                <a:latin typeface="Times New Roman" pitchFamily="18" charset="0"/>
                <a:cs typeface="Times New Roman" pitchFamily="18" charset="0"/>
              </a:rPr>
              <a:t>am</a:t>
            </a:r>
          </a:p>
        </p:txBody>
      </p:sp>
      <p:sp>
        <p:nvSpPr>
          <p:cNvPr id="14349" name="Text Box 3"/>
          <p:cNvSpPr txBox="1">
            <a:spLocks noChangeArrowheads="1"/>
          </p:cNvSpPr>
          <p:nvPr/>
        </p:nvSpPr>
        <p:spPr bwMode="auto">
          <a:xfrm>
            <a:off x="609600" y="3276600"/>
            <a:ext cx="3429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a:latin typeface="Times New Roman" pitchFamily="18" charset="0"/>
                <a:cs typeface="Times New Roman" pitchFamily="18" charset="0"/>
              </a:rPr>
              <a:t> </a:t>
            </a:r>
            <a:r>
              <a:rPr lang="en-US" sz="3200" b="1" i="1">
                <a:solidFill>
                  <a:srgbClr val="C00000"/>
                </a:solidFill>
                <a:latin typeface="Times New Roman" pitchFamily="18" charset="0"/>
                <a:cs typeface="Times New Roman" pitchFamily="18" charset="0"/>
              </a:rPr>
              <a:t>V</a:t>
            </a:r>
            <a:r>
              <a:rPr lang="en-US" sz="3200" b="1" i="1">
                <a:latin typeface="Times New Roman" pitchFamily="18" charset="0"/>
                <a:cs typeface="Times New Roman" pitchFamily="18" charset="0"/>
              </a:rPr>
              <a:t>ăn</a:t>
            </a:r>
            <a:r>
              <a:rPr lang="en-US" sz="3200" b="1" i="1">
                <a:solidFill>
                  <a:srgbClr val="C00000"/>
                </a:solidFill>
                <a:latin typeface="Times New Roman" pitchFamily="18" charset="0"/>
                <a:cs typeface="Times New Roman" pitchFamily="18" charset="0"/>
              </a:rPr>
              <a:t> C</a:t>
            </a:r>
            <a:r>
              <a:rPr lang="en-US" sz="3200" b="1" i="1">
                <a:latin typeface="Times New Roman" pitchFamily="18" charset="0"/>
                <a:cs typeface="Times New Roman" pitchFamily="18" charset="0"/>
              </a:rPr>
              <a:t>ao</a:t>
            </a:r>
          </a:p>
        </p:txBody>
      </p:sp>
      <p:sp>
        <p:nvSpPr>
          <p:cNvPr id="14350" name="Text Box 3"/>
          <p:cNvSpPr txBox="1">
            <a:spLocks noChangeArrowheads="1"/>
          </p:cNvSpPr>
          <p:nvPr/>
        </p:nvSpPr>
        <p:spPr bwMode="auto">
          <a:xfrm>
            <a:off x="609600" y="3810000"/>
            <a:ext cx="3429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a:latin typeface="Times New Roman" pitchFamily="18" charset="0"/>
                <a:cs typeface="Times New Roman" pitchFamily="18" charset="0"/>
              </a:rPr>
              <a:t>cả </a:t>
            </a:r>
            <a:r>
              <a:rPr lang="en-US" sz="3200" b="1" i="1">
                <a:solidFill>
                  <a:srgbClr val="C00000"/>
                </a:solidFill>
                <a:latin typeface="Times New Roman" pitchFamily="18" charset="0"/>
                <a:cs typeface="Times New Roman" pitchFamily="18" charset="0"/>
              </a:rPr>
              <a:t>n</a:t>
            </a:r>
            <a:r>
              <a:rPr lang="en-US" sz="3200" b="1" i="1">
                <a:latin typeface="Times New Roman" pitchFamily="18" charset="0"/>
                <a:cs typeface="Times New Roman" pitchFamily="18" charset="0"/>
              </a:rPr>
              <a:t>ước</a:t>
            </a:r>
          </a:p>
        </p:txBody>
      </p:sp>
      <p:sp>
        <p:nvSpPr>
          <p:cNvPr id="14351" name="Text Box 3"/>
          <p:cNvSpPr txBox="1">
            <a:spLocks noChangeArrowheads="1"/>
          </p:cNvSpPr>
          <p:nvPr/>
        </p:nvSpPr>
        <p:spPr bwMode="auto">
          <a:xfrm>
            <a:off x="685800" y="4343400"/>
            <a:ext cx="3429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a:latin typeface="Times New Roman" pitchFamily="18" charset="0"/>
                <a:cs typeface="Times New Roman" pitchFamily="18" charset="0"/>
              </a:rPr>
              <a:t>Q</a:t>
            </a:r>
            <a:r>
              <a:rPr lang="en-US" sz="3200" b="1" i="1">
                <a:solidFill>
                  <a:srgbClr val="C00000"/>
                </a:solidFill>
                <a:latin typeface="Times New Roman" pitchFamily="18" charset="0"/>
                <a:cs typeface="Times New Roman" pitchFamily="18" charset="0"/>
              </a:rPr>
              <a:t>uốc</a:t>
            </a:r>
            <a:r>
              <a:rPr lang="en-US" sz="3200" b="1" i="1">
                <a:latin typeface="Times New Roman" pitchFamily="18" charset="0"/>
                <a:cs typeface="Times New Roman" pitchFamily="18" charset="0"/>
              </a:rPr>
              <a:t> hội</a:t>
            </a:r>
          </a:p>
        </p:txBody>
      </p:sp>
      <p:sp>
        <p:nvSpPr>
          <p:cNvPr id="18" name="Text Box 3"/>
          <p:cNvSpPr txBox="1">
            <a:spLocks noChangeArrowheads="1"/>
          </p:cNvSpPr>
          <p:nvPr/>
        </p:nvSpPr>
        <p:spPr bwMode="auto">
          <a:xfrm>
            <a:off x="762000" y="5029200"/>
            <a:ext cx="3429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i="1">
                <a:latin typeface="Times New Roman" pitchFamily="18" charset="0"/>
                <a:cs typeface="Times New Roman" pitchFamily="18" charset="0"/>
              </a:rPr>
              <a:t> </a:t>
            </a:r>
            <a:r>
              <a:rPr lang="vi-VN" sz="3200" b="1" i="1">
                <a:solidFill>
                  <a:srgbClr val="C00000"/>
                </a:solidFill>
                <a:latin typeface="Times New Roman" pitchFamily="18" charset="0"/>
                <a:cs typeface="Times New Roman" pitchFamily="18" charset="0"/>
              </a:rPr>
              <a:t>l</a:t>
            </a:r>
            <a:r>
              <a:rPr lang="en-US" sz="3200" b="1" i="1">
                <a:latin typeface="Times New Roman" pitchFamily="18" charset="0"/>
                <a:cs typeface="Times New Roman" pitchFamily="18" charset="0"/>
              </a:rPr>
              <a:t>àm thơ</a:t>
            </a:r>
          </a:p>
        </p:txBody>
      </p:sp>
      <p:sp>
        <p:nvSpPr>
          <p:cNvPr id="11279" name="Text Box 3"/>
          <p:cNvSpPr txBox="1">
            <a:spLocks noChangeArrowheads="1"/>
          </p:cNvSpPr>
          <p:nvPr/>
        </p:nvSpPr>
        <p:spPr bwMode="auto">
          <a:xfrm>
            <a:off x="1981200" y="838200"/>
            <a:ext cx="4572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i="1">
                <a:latin typeface="Times New Roman" pitchFamily="18" charset="0"/>
                <a:cs typeface="Times New Roman" pitchFamily="18" charset="0"/>
              </a:rPr>
              <a:t>Chính tả  ( nghe - viết)</a:t>
            </a:r>
          </a:p>
        </p:txBody>
      </p:sp>
      <p:sp>
        <p:nvSpPr>
          <p:cNvPr id="11280" name="Text Box 3"/>
          <p:cNvSpPr txBox="1">
            <a:spLocks noChangeArrowheads="1"/>
          </p:cNvSpPr>
          <p:nvPr/>
        </p:nvSpPr>
        <p:spPr bwMode="auto">
          <a:xfrm>
            <a:off x="914400" y="1371600"/>
            <a:ext cx="7772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4000" i="1">
                <a:solidFill>
                  <a:srgbClr val="C00000"/>
                </a:solidFill>
                <a:latin typeface="Times New Roman" pitchFamily="18" charset="0"/>
                <a:cs typeface="Times New Roman" pitchFamily="18" charset="0"/>
              </a:rPr>
              <a:t> </a:t>
            </a:r>
            <a:r>
              <a:rPr lang="en-US" sz="4000" b="1" i="1">
                <a:solidFill>
                  <a:srgbClr val="C00000"/>
                </a:solidFill>
                <a:latin typeface="Times New Roman" pitchFamily="18" charset="0"/>
                <a:cs typeface="Times New Roman" pitchFamily="18" charset="0"/>
              </a:rPr>
              <a:t>Người sáng tác Quốc ca Việt Nam</a:t>
            </a:r>
          </a:p>
        </p:txBody>
      </p:sp>
    </p:spTree>
  </p:cSld>
  <p:clrMapOvr>
    <a:masterClrMapping/>
  </p:clrMapOvr>
  <p:transition spd="med">
    <p:split orient="vert"/>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348"/>
                                        </p:tgtEl>
                                        <p:attrNameLst>
                                          <p:attrName>style.visibility</p:attrName>
                                        </p:attrNameLst>
                                      </p:cBhvr>
                                      <p:to>
                                        <p:strVal val="visible"/>
                                      </p:to>
                                    </p:set>
                                    <p:animEffect transition="in" filter="blinds(horizontal)">
                                      <p:cBhvr>
                                        <p:cTn id="7" dur="500"/>
                                        <p:tgtEl>
                                          <p:spTgt spid="143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4349"/>
                                        </p:tgtEl>
                                        <p:attrNameLst>
                                          <p:attrName>style.visibility</p:attrName>
                                        </p:attrNameLst>
                                      </p:cBhvr>
                                      <p:to>
                                        <p:strVal val="visible"/>
                                      </p:to>
                                    </p:set>
                                    <p:animEffect transition="in" filter="box(in)">
                                      <p:cBhvr>
                                        <p:cTn id="12" dur="500"/>
                                        <p:tgtEl>
                                          <p:spTgt spid="1434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4350"/>
                                        </p:tgtEl>
                                        <p:attrNameLst>
                                          <p:attrName>style.visibility</p:attrName>
                                        </p:attrNameLst>
                                      </p:cBhvr>
                                      <p:to>
                                        <p:strVal val="visible"/>
                                      </p:to>
                                    </p:set>
                                    <p:animEffect transition="in" filter="checkerboard(across)">
                                      <p:cBhvr>
                                        <p:cTn id="17" dur="500"/>
                                        <p:tgtEl>
                                          <p:spTgt spid="1435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499"/>
                                          </p:stCondLst>
                                        </p:cTn>
                                        <p:tgtEl>
                                          <p:spTgt spid="14351"/>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childTnLst>
                                    <p:set>
                                      <p:cBhvr>
                                        <p:cTn id="25" dur="1" fill="hold">
                                          <p:stCondLst>
                                            <p:cond delay="499"/>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8" grpId="0" autoUpdateAnimBg="0"/>
      <p:bldP spid="14349" grpId="0" autoUpdateAnimBg="0"/>
      <p:bldP spid="14350" grpId="0" autoUpdateAnimBg="0"/>
      <p:bldP spid="14351" grpId="0" autoUpdateAnimBg="0"/>
      <p:bldP spid="18"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F0DA6EA-81C5-4AEE-B260-10720B39D264}" type="slidenum">
              <a:rPr lang="en-US" smtClean="0"/>
              <a:pPr/>
              <a:t>9</a:t>
            </a:fld>
            <a:endParaRPr lang="en-US"/>
          </a:p>
        </p:txBody>
      </p:sp>
      <p:sp>
        <p:nvSpPr>
          <p:cNvPr id="12291" name="Rectangle 2"/>
          <p:cNvSpPr>
            <a:spLocks noGrp="1" noChangeArrowheads="1"/>
          </p:cNvSpPr>
          <p:nvPr>
            <p:ph type="title"/>
          </p:nvPr>
        </p:nvSpPr>
        <p:spPr>
          <a:xfrm>
            <a:off x="1752600" y="-76200"/>
            <a:ext cx="5029200" cy="1143000"/>
          </a:xfrm>
        </p:spPr>
        <p:txBody>
          <a:bodyPr/>
          <a:lstStyle/>
          <a:p>
            <a:pPr eaLnBrk="1" hangingPunct="1"/>
            <a:r>
              <a:rPr lang="en-US" b="1">
                <a:solidFill>
                  <a:srgbClr val="C00000"/>
                </a:solidFill>
                <a:latin typeface="Times New Roman" pitchFamily="18" charset="0"/>
                <a:cs typeface="Times New Roman" pitchFamily="18" charset="0"/>
              </a:rPr>
              <a:t>Tư thế ngồi viết</a:t>
            </a:r>
            <a:endParaRPr lang="en-US" b="1">
              <a:solidFill>
                <a:srgbClr val="C00000"/>
              </a:solidFill>
              <a:latin typeface="VNI-Times" pitchFamily="2" charset="0"/>
            </a:endParaRPr>
          </a:p>
        </p:txBody>
      </p:sp>
      <p:sp>
        <p:nvSpPr>
          <p:cNvPr id="84996" name="AutoShape 4"/>
          <p:cNvSpPr>
            <a:spLocks noChangeArrowheads="1"/>
          </p:cNvSpPr>
          <p:nvPr/>
        </p:nvSpPr>
        <p:spPr bwMode="auto">
          <a:xfrm>
            <a:off x="4191000" y="1828800"/>
            <a:ext cx="4953000" cy="4724400"/>
          </a:xfrm>
          <a:prstGeom prst="wedgeRoundRectCallout">
            <a:avLst>
              <a:gd name="adj1" fmla="val -67306"/>
              <a:gd name="adj2" fmla="val -17583"/>
              <a:gd name="adj3" fmla="val 16667"/>
            </a:avLst>
          </a:prstGeom>
          <a:solidFill>
            <a:schemeClr val="accent2"/>
          </a:solidFill>
          <a:ln w="9525">
            <a:solidFill>
              <a:schemeClr val="tx1"/>
            </a:solidFill>
            <a:miter lim="800000"/>
            <a:headEnd/>
            <a:tailEnd/>
          </a:ln>
        </p:spPr>
        <p:txBody>
          <a:bodyPr/>
          <a:lstStyle/>
          <a:p>
            <a:pPr>
              <a:buFontTx/>
              <a:buChar char="-"/>
            </a:pPr>
            <a:r>
              <a:rPr lang="en-US" sz="2800" b="1" i="1">
                <a:solidFill>
                  <a:srgbClr val="FFFF00"/>
                </a:solidFill>
                <a:latin typeface="Times New Roman" pitchFamily="18" charset="0"/>
                <a:cs typeface="Times New Roman" pitchFamily="18" charset="0"/>
              </a:rPr>
              <a:t>  Lưng thẳng không tì ngực vào bàn. </a:t>
            </a:r>
          </a:p>
          <a:p>
            <a:pPr>
              <a:buFontTx/>
              <a:buChar char="-"/>
            </a:pPr>
            <a:r>
              <a:rPr lang="en-US" sz="2800" b="1" i="1">
                <a:solidFill>
                  <a:srgbClr val="FFFF00"/>
                </a:solidFill>
                <a:latin typeface="Times New Roman" pitchFamily="18" charset="0"/>
                <a:cs typeface="Times New Roman" pitchFamily="18" charset="0"/>
              </a:rPr>
              <a:t>  Đầu hơi cúi.</a:t>
            </a:r>
          </a:p>
          <a:p>
            <a:pPr>
              <a:buFontTx/>
              <a:buChar char="-"/>
            </a:pPr>
            <a:r>
              <a:rPr lang="en-US" sz="2800" b="1" i="1">
                <a:solidFill>
                  <a:srgbClr val="FFFF00"/>
                </a:solidFill>
                <a:latin typeface="Times New Roman" pitchFamily="18" charset="0"/>
                <a:cs typeface="Times New Roman" pitchFamily="18" charset="0"/>
              </a:rPr>
              <a:t>  Mắt cách vở khoảng 25 – 30 cm.</a:t>
            </a:r>
          </a:p>
          <a:p>
            <a:pPr>
              <a:buFontTx/>
              <a:buChar char="-"/>
            </a:pPr>
            <a:r>
              <a:rPr lang="en-US" sz="2800" b="1" i="1">
                <a:solidFill>
                  <a:srgbClr val="FFFF00"/>
                </a:solidFill>
                <a:latin typeface="Times New Roman" pitchFamily="18" charset="0"/>
                <a:cs typeface="Times New Roman" pitchFamily="18" charset="0"/>
              </a:rPr>
              <a:t>  Tay phải cầm bút.</a:t>
            </a:r>
          </a:p>
          <a:p>
            <a:pPr>
              <a:buFontTx/>
              <a:buChar char="-"/>
            </a:pPr>
            <a:r>
              <a:rPr lang="en-US" sz="2800" b="1" i="1">
                <a:solidFill>
                  <a:srgbClr val="FFFF00"/>
                </a:solidFill>
                <a:latin typeface="Times New Roman" pitchFamily="18" charset="0"/>
                <a:cs typeface="Times New Roman" pitchFamily="18" charset="0"/>
              </a:rPr>
              <a:t>  Tay trái tì nhẹ lên mép vở  để giữ.</a:t>
            </a:r>
          </a:p>
          <a:p>
            <a:pPr>
              <a:buFontTx/>
              <a:buChar char="-"/>
            </a:pPr>
            <a:r>
              <a:rPr lang="en-US" sz="2800" b="1" i="1">
                <a:solidFill>
                  <a:srgbClr val="FFFF00"/>
                </a:solidFill>
                <a:latin typeface="Times New Roman" pitchFamily="18" charset="0"/>
                <a:cs typeface="Times New Roman" pitchFamily="18" charset="0"/>
              </a:rPr>
              <a:t>  Hai chân để song song                            thoải mái.</a:t>
            </a:r>
            <a:endParaRPr lang="en-US" sz="2800" b="1" i="1">
              <a:solidFill>
                <a:srgbClr val="FFFF00"/>
              </a:solidFill>
              <a:latin typeface="VNI-Times" pitchFamily="2" charset="0"/>
            </a:endParaRPr>
          </a:p>
          <a:p>
            <a:endParaRPr lang="en-US">
              <a:solidFill>
                <a:srgbClr val="FFFF00"/>
              </a:solidFill>
              <a:latin typeface="VNI-Times" pitchFamily="2" charset="0"/>
              <a:cs typeface="Times New Roman" pitchFamily="18" charset="0"/>
            </a:endParaRPr>
          </a:p>
        </p:txBody>
      </p:sp>
      <p:pic>
        <p:nvPicPr>
          <p:cNvPr id="8" name="Picture 2" descr="Hinh ngo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38200"/>
            <a:ext cx="32004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heel spokes="2"/>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84996"/>
                                        </p:tgtEl>
                                        <p:attrNameLst>
                                          <p:attrName>style.visibility</p:attrName>
                                        </p:attrNameLst>
                                      </p:cBhvr>
                                      <p:to>
                                        <p:strVal val="visible"/>
                                      </p:to>
                                    </p:set>
                                    <p:animEffect transition="in" filter="blinds(horizontal)">
                                      <p:cBhvr>
                                        <p:cTn id="10" dur="500"/>
                                        <p:tgtEl>
                                          <p:spTgt spid="849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VIOLETID" val="11268249"/>
  <p:tag name="VIOLETTITLE" val="Chính tả  thứ 5 nghe viết Người sáng tác Quốc ca Việt Nam ( Hạnh)"/>
  <p:tag name="VIOLETLESSON" val="44"/>
  <p:tag name="VIOLETCATID" val="8048908"/>
  <p:tag name="VIOLETSUBJECT" val="Chính tả 3"/>
  <p:tag name="VIOLETAUTHORID" val="2352095"/>
  <p:tag name="VIOLETAUTHORNAME" val="Lê Thị Hạnh"/>
  <p:tag name="VIOLETAUTHORAVATAR" val="2/352/95/avatar.jpg"/>
  <p:tag name="VIOLETAUTHORADDRESS" val="tröôøng tiêåu hoïc lỳu thöôøng kiêät - Laâm ñoàng "/>
  <p:tag name="VIOLETAUTHORHOMEPAGE" val="http://violet.vn/hhanh69"/>
  <p:tag name="VIOLETDATE" val="2013-03-22 02:08:52"/>
  <p:tag name="VIOLETHIT" val="267"/>
  <p:tag name="VIOLETLIKE" val="0"/>
</p:tagLst>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233</TotalTime>
  <Words>1013</Words>
  <Application>Microsoft Office PowerPoint</Application>
  <PresentationFormat>On-screen Show (4:3)</PresentationFormat>
  <Paragraphs>170</Paragraphs>
  <Slides>20</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.VnBahamasBH</vt:lpstr>
      <vt:lpstr>.VnHelvetInsH</vt:lpstr>
      <vt:lpstr>Arial</vt:lpstr>
      <vt:lpstr>Times New Roman</vt:lpstr>
      <vt:lpstr>VNI-Times</vt:lpstr>
      <vt:lpstr>Office Theme</vt:lpstr>
      <vt:lpstr>Clip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Tư thế ngồi viết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OanhTu</cp:lastModifiedBy>
  <cp:revision>81</cp:revision>
  <cp:lastPrinted>1601-01-01T00:00:00Z</cp:lastPrinted>
  <dcterms:created xsi:type="dcterms:W3CDTF">1601-01-01T00:00:00Z</dcterms:created>
  <dcterms:modified xsi:type="dcterms:W3CDTF">2021-02-23T16:33:12Z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