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0"/>
  </p:notesMasterIdLst>
  <p:sldIdLst>
    <p:sldId id="256" r:id="rId3"/>
    <p:sldId id="262" r:id="rId4"/>
    <p:sldId id="261" r:id="rId5"/>
    <p:sldId id="257" r:id="rId6"/>
    <p:sldId id="267"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3D4079-D307-495D-A701-0D176C13403D}" type="datetimeFigureOut">
              <a:rPr lang="en-US" smtClean="0"/>
              <a:t>1/17/2021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4AD842-9FBA-4780-B680-99A32FBA8846}" type="slidenum">
              <a:rPr lang="en-US" smtClean="0"/>
              <a:t>‹#›</a:t>
            </a:fld>
            <a:endParaRPr lang="en-US"/>
          </a:p>
        </p:txBody>
      </p:sp>
    </p:spTree>
    <p:extLst>
      <p:ext uri="{BB962C8B-B14F-4D97-AF65-F5344CB8AC3E}">
        <p14:creationId xmlns:p14="http://schemas.microsoft.com/office/powerpoint/2010/main" val="3461685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15D6AC30-0145-4240-9CE3-D3492CE4AF65}"/>
              </a:ext>
            </a:extLst>
          </p:cNvPr>
          <p:cNvSpPr>
            <a:spLocks noGrp="1" noChangeArrowheads="1"/>
          </p:cNvSpPr>
          <p:nvPr>
            <p:ph type="sldNum" sz="quarter" idx="5"/>
          </p:nvPr>
        </p:nvSpPr>
        <p:spPr>
          <a:noFill/>
        </p:spPr>
        <p:txBody>
          <a:bodyPr/>
          <a:lstStyle>
            <a:lvl1pPr>
              <a:defRPr sz="3200">
                <a:solidFill>
                  <a:schemeClr val="tx2"/>
                </a:solidFill>
                <a:latin typeface="Times New Roman" panose="02020603050405020304" pitchFamily="18" charset="0"/>
              </a:defRPr>
            </a:lvl1pPr>
            <a:lvl2pPr marL="742950" indent="-285750">
              <a:defRPr sz="3200">
                <a:solidFill>
                  <a:schemeClr val="tx2"/>
                </a:solidFill>
                <a:latin typeface="Times New Roman" panose="02020603050405020304" pitchFamily="18" charset="0"/>
              </a:defRPr>
            </a:lvl2pPr>
            <a:lvl3pPr marL="1143000" indent="-228600">
              <a:defRPr sz="3200">
                <a:solidFill>
                  <a:schemeClr val="tx2"/>
                </a:solidFill>
                <a:latin typeface="Times New Roman" panose="02020603050405020304" pitchFamily="18" charset="0"/>
              </a:defRPr>
            </a:lvl3pPr>
            <a:lvl4pPr marL="1600200" indent="-228600">
              <a:defRPr sz="3200">
                <a:solidFill>
                  <a:schemeClr val="tx2"/>
                </a:solidFill>
                <a:latin typeface="Times New Roman" panose="02020603050405020304" pitchFamily="18" charset="0"/>
              </a:defRPr>
            </a:lvl4pPr>
            <a:lvl5pPr marL="2057400" indent="-228600">
              <a:defRPr sz="3200">
                <a:solidFill>
                  <a:schemeClr val="tx2"/>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2"/>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2"/>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2"/>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2"/>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4544BED-5B17-42A7-BAD3-5C5F7DB58F17}"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243" name="Rectangle 2">
            <a:extLst>
              <a:ext uri="{FF2B5EF4-FFF2-40B4-BE49-F238E27FC236}">
                <a16:creationId xmlns:a16="http://schemas.microsoft.com/office/drawing/2014/main" id="{F5A0BA8A-CC21-4ED7-A7B0-5B66CCB74024}"/>
              </a:ext>
            </a:extLst>
          </p:cNvPr>
          <p:cNvSpPr>
            <a:spLocks noRot="1" noChangeArrowheads="1" noTextEdit="1"/>
          </p:cNvSpPr>
          <p:nvPr>
            <p:ph type="sldImg"/>
          </p:nvPr>
        </p:nvSpPr>
        <p:spPr>
          <a:ln/>
        </p:spPr>
      </p:sp>
      <p:sp>
        <p:nvSpPr>
          <p:cNvPr id="10244" name="Rectangle 3">
            <a:extLst>
              <a:ext uri="{FF2B5EF4-FFF2-40B4-BE49-F238E27FC236}">
                <a16:creationId xmlns:a16="http://schemas.microsoft.com/office/drawing/2014/main" id="{AED4DEDA-8070-408F-B77F-A40EFA5E693B}"/>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23297-6B13-4B72-9CB9-1BF37EAACD4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AD3EF0D-6EAD-48B6-A268-3848BABF3E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15B9DCA-AD18-4934-8653-01FDBBB9B791}"/>
              </a:ext>
            </a:extLst>
          </p:cNvPr>
          <p:cNvSpPr>
            <a:spLocks noGrp="1"/>
          </p:cNvSpPr>
          <p:nvPr>
            <p:ph type="dt" sz="half" idx="10"/>
          </p:nvPr>
        </p:nvSpPr>
        <p:spPr/>
        <p:txBody>
          <a:bodyPr/>
          <a:lstStyle/>
          <a:p>
            <a:fld id="{25C3A89B-CFEC-4824-B1FE-DE990C9EEBA8}" type="datetimeFigureOut">
              <a:rPr lang="en-US" smtClean="0"/>
              <a:t>1/17/2021</a:t>
            </a:fld>
            <a:endParaRPr lang="en-US"/>
          </a:p>
        </p:txBody>
      </p:sp>
      <p:sp>
        <p:nvSpPr>
          <p:cNvPr id="5" name="Footer Placeholder 4">
            <a:extLst>
              <a:ext uri="{FF2B5EF4-FFF2-40B4-BE49-F238E27FC236}">
                <a16:creationId xmlns:a16="http://schemas.microsoft.com/office/drawing/2014/main" id="{54032DB3-2B68-4AF1-971D-CB387A20A8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EA6DDA-E1A3-45E5-AB0A-83562D3DD115}"/>
              </a:ext>
            </a:extLst>
          </p:cNvPr>
          <p:cNvSpPr>
            <a:spLocks noGrp="1"/>
          </p:cNvSpPr>
          <p:nvPr>
            <p:ph type="sldNum" sz="quarter" idx="12"/>
          </p:nvPr>
        </p:nvSpPr>
        <p:spPr/>
        <p:txBody>
          <a:bodyPr/>
          <a:lstStyle/>
          <a:p>
            <a:fld id="{9384B0E0-7B27-4935-8391-C37999ECCDC9}" type="slidenum">
              <a:rPr lang="en-US" smtClean="0"/>
              <a:t>‹#›</a:t>
            </a:fld>
            <a:endParaRPr lang="en-US"/>
          </a:p>
        </p:txBody>
      </p:sp>
    </p:spTree>
    <p:extLst>
      <p:ext uri="{BB962C8B-B14F-4D97-AF65-F5344CB8AC3E}">
        <p14:creationId xmlns:p14="http://schemas.microsoft.com/office/powerpoint/2010/main" val="698900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40C5D-33F4-4E9E-A74E-B06563C9246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35F859E-6ADF-4E7C-8397-9F593858E7B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973D3A-EAE4-4AF0-9860-7F651794D1C6}"/>
              </a:ext>
            </a:extLst>
          </p:cNvPr>
          <p:cNvSpPr>
            <a:spLocks noGrp="1"/>
          </p:cNvSpPr>
          <p:nvPr>
            <p:ph type="dt" sz="half" idx="10"/>
          </p:nvPr>
        </p:nvSpPr>
        <p:spPr/>
        <p:txBody>
          <a:bodyPr/>
          <a:lstStyle/>
          <a:p>
            <a:fld id="{25C3A89B-CFEC-4824-B1FE-DE990C9EEBA8}" type="datetimeFigureOut">
              <a:rPr lang="en-US" smtClean="0"/>
              <a:t>1/17/2021</a:t>
            </a:fld>
            <a:endParaRPr lang="en-US"/>
          </a:p>
        </p:txBody>
      </p:sp>
      <p:sp>
        <p:nvSpPr>
          <p:cNvPr id="5" name="Footer Placeholder 4">
            <a:extLst>
              <a:ext uri="{FF2B5EF4-FFF2-40B4-BE49-F238E27FC236}">
                <a16:creationId xmlns:a16="http://schemas.microsoft.com/office/drawing/2014/main" id="{36782492-1ADD-42CD-A757-F17F5F5264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9FB67B-A944-4C77-BA08-4A430D46940B}"/>
              </a:ext>
            </a:extLst>
          </p:cNvPr>
          <p:cNvSpPr>
            <a:spLocks noGrp="1"/>
          </p:cNvSpPr>
          <p:nvPr>
            <p:ph type="sldNum" sz="quarter" idx="12"/>
          </p:nvPr>
        </p:nvSpPr>
        <p:spPr/>
        <p:txBody>
          <a:bodyPr/>
          <a:lstStyle/>
          <a:p>
            <a:fld id="{9384B0E0-7B27-4935-8391-C37999ECCDC9}" type="slidenum">
              <a:rPr lang="en-US" smtClean="0"/>
              <a:t>‹#›</a:t>
            </a:fld>
            <a:endParaRPr lang="en-US"/>
          </a:p>
        </p:txBody>
      </p:sp>
    </p:spTree>
    <p:extLst>
      <p:ext uri="{BB962C8B-B14F-4D97-AF65-F5344CB8AC3E}">
        <p14:creationId xmlns:p14="http://schemas.microsoft.com/office/powerpoint/2010/main" val="375475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A46C8B-2FEA-44DE-8351-CBF3E5FD3FA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019E85-C9A6-4246-815C-794FEA9CB94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620581-1AE0-4AB2-A63B-A37AFB539FE3}"/>
              </a:ext>
            </a:extLst>
          </p:cNvPr>
          <p:cNvSpPr>
            <a:spLocks noGrp="1"/>
          </p:cNvSpPr>
          <p:nvPr>
            <p:ph type="dt" sz="half" idx="10"/>
          </p:nvPr>
        </p:nvSpPr>
        <p:spPr/>
        <p:txBody>
          <a:bodyPr/>
          <a:lstStyle/>
          <a:p>
            <a:fld id="{25C3A89B-CFEC-4824-B1FE-DE990C9EEBA8}" type="datetimeFigureOut">
              <a:rPr lang="en-US" smtClean="0"/>
              <a:t>1/17/2021</a:t>
            </a:fld>
            <a:endParaRPr lang="en-US"/>
          </a:p>
        </p:txBody>
      </p:sp>
      <p:sp>
        <p:nvSpPr>
          <p:cNvPr id="5" name="Footer Placeholder 4">
            <a:extLst>
              <a:ext uri="{FF2B5EF4-FFF2-40B4-BE49-F238E27FC236}">
                <a16:creationId xmlns:a16="http://schemas.microsoft.com/office/drawing/2014/main" id="{F7A8010D-13EF-40AC-82A2-276E835A69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98B764-039F-4F48-BE60-8533BC203AC5}"/>
              </a:ext>
            </a:extLst>
          </p:cNvPr>
          <p:cNvSpPr>
            <a:spLocks noGrp="1"/>
          </p:cNvSpPr>
          <p:nvPr>
            <p:ph type="sldNum" sz="quarter" idx="12"/>
          </p:nvPr>
        </p:nvSpPr>
        <p:spPr/>
        <p:txBody>
          <a:bodyPr/>
          <a:lstStyle/>
          <a:p>
            <a:fld id="{9384B0E0-7B27-4935-8391-C37999ECCDC9}" type="slidenum">
              <a:rPr lang="en-US" smtClean="0"/>
              <a:t>‹#›</a:t>
            </a:fld>
            <a:endParaRPr lang="en-US"/>
          </a:p>
        </p:txBody>
      </p:sp>
    </p:spTree>
    <p:extLst>
      <p:ext uri="{BB962C8B-B14F-4D97-AF65-F5344CB8AC3E}">
        <p14:creationId xmlns:p14="http://schemas.microsoft.com/office/powerpoint/2010/main" val="3587341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a:extLst>
              <a:ext uri="{FF2B5EF4-FFF2-40B4-BE49-F238E27FC236}">
                <a16:creationId xmlns:a16="http://schemas.microsoft.com/office/drawing/2014/main" id="{208731F3-180D-4E7F-B70B-003C4C19EC11}"/>
              </a:ext>
            </a:extLst>
          </p:cNvPr>
          <p:cNvSpPr>
            <a:spLocks/>
          </p:cNvSpPr>
          <p:nvPr/>
        </p:nvSpPr>
        <p:spPr bwMode="auto">
          <a:xfrm>
            <a:off x="381000" y="2803525"/>
            <a:ext cx="2117"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p>
        </p:txBody>
      </p:sp>
      <p:sp>
        <p:nvSpPr>
          <p:cNvPr id="56322" name="Rectangle 2"/>
          <p:cNvSpPr>
            <a:spLocks noGrp="1" noChangeArrowheads="1"/>
          </p:cNvSpPr>
          <p:nvPr>
            <p:ph type="ctrTitle" sz="quarter"/>
          </p:nvPr>
        </p:nvSpPr>
        <p:spPr>
          <a:xfrm>
            <a:off x="914400" y="1997076"/>
            <a:ext cx="10363200" cy="1431925"/>
          </a:xfrm>
        </p:spPr>
        <p:txBody>
          <a:bodyPr anchor="b" anchorCtr="1"/>
          <a:lstStyle>
            <a:lvl1pPr algn="ctr">
              <a:defRPr/>
            </a:lvl1pPr>
          </a:lstStyle>
          <a:p>
            <a:pPr lvl="0"/>
            <a:r>
              <a:rPr lang="en-US" noProof="0"/>
              <a:t>Click to edit Master title style</a:t>
            </a:r>
          </a:p>
        </p:txBody>
      </p:sp>
      <p:sp>
        <p:nvSpPr>
          <p:cNvPr id="56323" name="Rectangle 3"/>
          <p:cNvSpPr>
            <a:spLocks noGrp="1" noChangeArrowheads="1"/>
          </p:cNvSpPr>
          <p:nvPr>
            <p:ph type="subTitle" sz="quarter" idx="1"/>
          </p:nvPr>
        </p:nvSpPr>
        <p:spPr>
          <a:xfrm>
            <a:off x="1828800" y="3886200"/>
            <a:ext cx="8534400" cy="1752600"/>
          </a:xfrm>
        </p:spPr>
        <p:txBody>
          <a:bodyPr/>
          <a:lstStyle>
            <a:lvl1pPr marL="0" indent="0" algn="ctr">
              <a:buFontTx/>
              <a:buNone/>
              <a:defRPr/>
            </a:lvl1pPr>
          </a:lstStyle>
          <a:p>
            <a:pPr lvl="0"/>
            <a:r>
              <a:rPr lang="en-US" noProof="0"/>
              <a:t>Click to edit Master subtitle style</a:t>
            </a:r>
          </a:p>
        </p:txBody>
      </p:sp>
      <p:sp>
        <p:nvSpPr>
          <p:cNvPr id="5" name="Rectangle 5">
            <a:extLst>
              <a:ext uri="{FF2B5EF4-FFF2-40B4-BE49-F238E27FC236}">
                <a16:creationId xmlns:a16="http://schemas.microsoft.com/office/drawing/2014/main" id="{A5CCA6C0-5AB1-4B32-8956-F06071124628}"/>
              </a:ext>
            </a:extLst>
          </p:cNvPr>
          <p:cNvSpPr>
            <a:spLocks noGrp="1" noChangeArrowheads="1"/>
          </p:cNvSpPr>
          <p:nvPr>
            <p:ph type="ftr" sz="quarter" idx="10"/>
          </p:nvPr>
        </p:nvSpPr>
        <p:spPr/>
        <p:txBody>
          <a:bodyPr/>
          <a:lstStyle>
            <a:lvl1pPr>
              <a:defRPr smtClean="0"/>
            </a:lvl1pPr>
          </a:lstStyle>
          <a:p>
            <a:pPr>
              <a:defRPr/>
            </a:pPr>
            <a:endParaRPr lang="en-US"/>
          </a:p>
        </p:txBody>
      </p:sp>
      <p:sp>
        <p:nvSpPr>
          <p:cNvPr id="6" name="Rectangle 6">
            <a:extLst>
              <a:ext uri="{FF2B5EF4-FFF2-40B4-BE49-F238E27FC236}">
                <a16:creationId xmlns:a16="http://schemas.microsoft.com/office/drawing/2014/main" id="{01CDD8D7-D48C-4EA0-A72A-7DBEF813812C}"/>
              </a:ext>
            </a:extLst>
          </p:cNvPr>
          <p:cNvSpPr>
            <a:spLocks noGrp="1" noChangeArrowheads="1"/>
          </p:cNvSpPr>
          <p:nvPr>
            <p:ph type="sldNum" sz="quarter" idx="11"/>
          </p:nvPr>
        </p:nvSpPr>
        <p:spPr/>
        <p:txBody>
          <a:bodyPr/>
          <a:lstStyle>
            <a:lvl1pPr>
              <a:defRPr/>
            </a:lvl1pPr>
          </a:lstStyle>
          <a:p>
            <a:fld id="{15021D05-3FEC-483C-986A-23D0309CEC38}" type="slidenum">
              <a:rPr lang="en-US" altLang="en-US"/>
              <a:pPr/>
              <a:t>‹#›</a:t>
            </a:fld>
            <a:endParaRPr lang="en-US" altLang="en-US"/>
          </a:p>
        </p:txBody>
      </p:sp>
      <p:sp>
        <p:nvSpPr>
          <p:cNvPr id="7" name="Rectangle 7">
            <a:extLst>
              <a:ext uri="{FF2B5EF4-FFF2-40B4-BE49-F238E27FC236}">
                <a16:creationId xmlns:a16="http://schemas.microsoft.com/office/drawing/2014/main" id="{274EBD4C-B3DB-4EF3-9EB5-4A1478223C72}"/>
              </a:ext>
            </a:extLst>
          </p:cNvPr>
          <p:cNvSpPr>
            <a:spLocks noGrp="1" noChangeArrowheads="1"/>
          </p:cNvSpPr>
          <p:nvPr>
            <p:ph type="dt" sz="quarter" idx="12"/>
          </p:nvPr>
        </p:nvSpPr>
        <p:spPr/>
        <p:txBody>
          <a:bodyPr/>
          <a:lstStyle>
            <a:lvl1pPr>
              <a:defRPr smtClean="0"/>
            </a:lvl1pPr>
          </a:lstStyle>
          <a:p>
            <a:pPr>
              <a:defRPr/>
            </a:pPr>
            <a:endParaRPr lang="en-US"/>
          </a:p>
        </p:txBody>
      </p:sp>
    </p:spTree>
    <p:extLst>
      <p:ext uri="{BB962C8B-B14F-4D97-AF65-F5344CB8AC3E}">
        <p14:creationId xmlns:p14="http://schemas.microsoft.com/office/powerpoint/2010/main" val="23144256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5CDFEE6-786C-4FCA-9EE1-B255AA6398A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6B3EC6D-F585-4CA7-B5D0-BA258D47943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3595326-95AB-4144-A0F1-D3DC66087946}"/>
              </a:ext>
            </a:extLst>
          </p:cNvPr>
          <p:cNvSpPr>
            <a:spLocks noGrp="1" noChangeArrowheads="1"/>
          </p:cNvSpPr>
          <p:nvPr>
            <p:ph type="sldNum" sz="quarter" idx="12"/>
          </p:nvPr>
        </p:nvSpPr>
        <p:spPr>
          <a:ln/>
        </p:spPr>
        <p:txBody>
          <a:bodyPr/>
          <a:lstStyle>
            <a:lvl1pPr>
              <a:defRPr/>
            </a:lvl1pPr>
          </a:lstStyle>
          <a:p>
            <a:fld id="{3382CE7A-56D2-4E40-8804-B31C3AB5383F}" type="slidenum">
              <a:rPr lang="en-US" altLang="en-US"/>
              <a:pPr/>
              <a:t>‹#›</a:t>
            </a:fld>
            <a:endParaRPr lang="en-US" altLang="en-US"/>
          </a:p>
        </p:txBody>
      </p:sp>
    </p:spTree>
    <p:extLst>
      <p:ext uri="{BB962C8B-B14F-4D97-AF65-F5344CB8AC3E}">
        <p14:creationId xmlns:p14="http://schemas.microsoft.com/office/powerpoint/2010/main" val="27082661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FBF0ED14-1AB2-4A1B-8517-485A936C515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849C95D-50F4-48E2-A247-7D7713E5967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6B96D6F-393C-4692-A881-3E6003407AD7}"/>
              </a:ext>
            </a:extLst>
          </p:cNvPr>
          <p:cNvSpPr>
            <a:spLocks noGrp="1" noChangeArrowheads="1"/>
          </p:cNvSpPr>
          <p:nvPr>
            <p:ph type="sldNum" sz="quarter" idx="12"/>
          </p:nvPr>
        </p:nvSpPr>
        <p:spPr>
          <a:ln/>
        </p:spPr>
        <p:txBody>
          <a:bodyPr/>
          <a:lstStyle>
            <a:lvl1pPr>
              <a:defRPr/>
            </a:lvl1pPr>
          </a:lstStyle>
          <a:p>
            <a:fld id="{C8351478-A43A-41FD-A109-BD587231CDE7}" type="slidenum">
              <a:rPr lang="en-US" altLang="en-US"/>
              <a:pPr/>
              <a:t>‹#›</a:t>
            </a:fld>
            <a:endParaRPr lang="en-US" altLang="en-US"/>
          </a:p>
        </p:txBody>
      </p:sp>
    </p:spTree>
    <p:extLst>
      <p:ext uri="{BB962C8B-B14F-4D97-AF65-F5344CB8AC3E}">
        <p14:creationId xmlns:p14="http://schemas.microsoft.com/office/powerpoint/2010/main" val="19567035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905000"/>
            <a:ext cx="5384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05000"/>
            <a:ext cx="5384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51477F59-6FC1-4C3F-A345-240AE5B241E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892A1E5-E446-4ED3-B046-0C7568865A7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E21C14F5-D7E5-49BC-9FC1-8D6CFD18268D}"/>
              </a:ext>
            </a:extLst>
          </p:cNvPr>
          <p:cNvSpPr>
            <a:spLocks noGrp="1" noChangeArrowheads="1"/>
          </p:cNvSpPr>
          <p:nvPr>
            <p:ph type="sldNum" sz="quarter" idx="12"/>
          </p:nvPr>
        </p:nvSpPr>
        <p:spPr>
          <a:ln/>
        </p:spPr>
        <p:txBody>
          <a:bodyPr/>
          <a:lstStyle>
            <a:lvl1pPr>
              <a:defRPr/>
            </a:lvl1pPr>
          </a:lstStyle>
          <a:p>
            <a:fld id="{79E2AA55-8FCD-4E6B-9852-1363AC55FEF3}" type="slidenum">
              <a:rPr lang="en-US" altLang="en-US"/>
              <a:pPr/>
              <a:t>‹#›</a:t>
            </a:fld>
            <a:endParaRPr lang="en-US" altLang="en-US"/>
          </a:p>
        </p:txBody>
      </p:sp>
    </p:spTree>
    <p:extLst>
      <p:ext uri="{BB962C8B-B14F-4D97-AF65-F5344CB8AC3E}">
        <p14:creationId xmlns:p14="http://schemas.microsoft.com/office/powerpoint/2010/main" val="10886776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5DCAEB17-C5AC-4E3B-A531-82D43515957B}"/>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1EE66E87-F03B-4848-8FB9-640FC4C28E3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569CC7E7-055C-4034-88AD-55B473F2E784}"/>
              </a:ext>
            </a:extLst>
          </p:cNvPr>
          <p:cNvSpPr>
            <a:spLocks noGrp="1" noChangeArrowheads="1"/>
          </p:cNvSpPr>
          <p:nvPr>
            <p:ph type="sldNum" sz="quarter" idx="12"/>
          </p:nvPr>
        </p:nvSpPr>
        <p:spPr>
          <a:ln/>
        </p:spPr>
        <p:txBody>
          <a:bodyPr/>
          <a:lstStyle>
            <a:lvl1pPr>
              <a:defRPr/>
            </a:lvl1pPr>
          </a:lstStyle>
          <a:p>
            <a:fld id="{D87819F6-845F-4C2B-AB0D-158DD14F5648}" type="slidenum">
              <a:rPr lang="en-US" altLang="en-US"/>
              <a:pPr/>
              <a:t>‹#›</a:t>
            </a:fld>
            <a:endParaRPr lang="en-US" altLang="en-US"/>
          </a:p>
        </p:txBody>
      </p:sp>
    </p:spTree>
    <p:extLst>
      <p:ext uri="{BB962C8B-B14F-4D97-AF65-F5344CB8AC3E}">
        <p14:creationId xmlns:p14="http://schemas.microsoft.com/office/powerpoint/2010/main" val="41866838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25DBF5F-6B62-47BF-9255-2CCFC1962907}"/>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BB91B26D-EC34-467A-8589-FA6A317B2FF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D12B3C05-0DC5-4A0C-B969-091165191082}"/>
              </a:ext>
            </a:extLst>
          </p:cNvPr>
          <p:cNvSpPr>
            <a:spLocks noGrp="1" noChangeArrowheads="1"/>
          </p:cNvSpPr>
          <p:nvPr>
            <p:ph type="sldNum" sz="quarter" idx="12"/>
          </p:nvPr>
        </p:nvSpPr>
        <p:spPr>
          <a:ln/>
        </p:spPr>
        <p:txBody>
          <a:bodyPr/>
          <a:lstStyle>
            <a:lvl1pPr>
              <a:defRPr/>
            </a:lvl1pPr>
          </a:lstStyle>
          <a:p>
            <a:fld id="{98249187-8183-4810-A7D0-4D013C6CD59F}" type="slidenum">
              <a:rPr lang="en-US" altLang="en-US"/>
              <a:pPr/>
              <a:t>‹#›</a:t>
            </a:fld>
            <a:endParaRPr lang="en-US" altLang="en-US"/>
          </a:p>
        </p:txBody>
      </p:sp>
    </p:spTree>
    <p:extLst>
      <p:ext uri="{BB962C8B-B14F-4D97-AF65-F5344CB8AC3E}">
        <p14:creationId xmlns:p14="http://schemas.microsoft.com/office/powerpoint/2010/main" val="11424201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4128AD8-15F2-4F78-9768-EBEF8B9E6664}"/>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A4DC14DB-F6E4-475A-AA3A-157BFF39DA3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5B68263A-90D4-46DF-909D-8A9153C62622}"/>
              </a:ext>
            </a:extLst>
          </p:cNvPr>
          <p:cNvSpPr>
            <a:spLocks noGrp="1" noChangeArrowheads="1"/>
          </p:cNvSpPr>
          <p:nvPr>
            <p:ph type="sldNum" sz="quarter" idx="12"/>
          </p:nvPr>
        </p:nvSpPr>
        <p:spPr>
          <a:ln/>
        </p:spPr>
        <p:txBody>
          <a:bodyPr/>
          <a:lstStyle>
            <a:lvl1pPr>
              <a:defRPr/>
            </a:lvl1pPr>
          </a:lstStyle>
          <a:p>
            <a:fld id="{6E1F95F7-1D91-4890-AC30-6844614D7F34}" type="slidenum">
              <a:rPr lang="en-US" altLang="en-US"/>
              <a:pPr/>
              <a:t>‹#›</a:t>
            </a:fld>
            <a:endParaRPr lang="en-US" altLang="en-US"/>
          </a:p>
        </p:txBody>
      </p:sp>
    </p:spTree>
    <p:extLst>
      <p:ext uri="{BB962C8B-B14F-4D97-AF65-F5344CB8AC3E}">
        <p14:creationId xmlns:p14="http://schemas.microsoft.com/office/powerpoint/2010/main" val="38865904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BCD972A7-AA56-4E4B-B5C4-6A4D58C8003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FC8D3EA-999B-4004-94B7-A2530D0C2FD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D905096-ECA9-4C2E-BCEC-22AC4E940950}"/>
              </a:ext>
            </a:extLst>
          </p:cNvPr>
          <p:cNvSpPr>
            <a:spLocks noGrp="1" noChangeArrowheads="1"/>
          </p:cNvSpPr>
          <p:nvPr>
            <p:ph type="sldNum" sz="quarter" idx="12"/>
          </p:nvPr>
        </p:nvSpPr>
        <p:spPr>
          <a:ln/>
        </p:spPr>
        <p:txBody>
          <a:bodyPr/>
          <a:lstStyle>
            <a:lvl1pPr>
              <a:defRPr/>
            </a:lvl1pPr>
          </a:lstStyle>
          <a:p>
            <a:fld id="{F5B99205-A495-404A-BC68-51D5C6F53290}" type="slidenum">
              <a:rPr lang="en-US" altLang="en-US"/>
              <a:pPr/>
              <a:t>‹#›</a:t>
            </a:fld>
            <a:endParaRPr lang="en-US" altLang="en-US"/>
          </a:p>
        </p:txBody>
      </p:sp>
    </p:spTree>
    <p:extLst>
      <p:ext uri="{BB962C8B-B14F-4D97-AF65-F5344CB8AC3E}">
        <p14:creationId xmlns:p14="http://schemas.microsoft.com/office/powerpoint/2010/main" val="874621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D5B99-9173-4B85-B988-211027D77E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B2F7D7-199F-4B45-B4AC-C98E7B77DB9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BBFFBC-3C33-45BF-948E-60633546B3E1}"/>
              </a:ext>
            </a:extLst>
          </p:cNvPr>
          <p:cNvSpPr>
            <a:spLocks noGrp="1"/>
          </p:cNvSpPr>
          <p:nvPr>
            <p:ph type="dt" sz="half" idx="10"/>
          </p:nvPr>
        </p:nvSpPr>
        <p:spPr/>
        <p:txBody>
          <a:bodyPr/>
          <a:lstStyle/>
          <a:p>
            <a:fld id="{25C3A89B-CFEC-4824-B1FE-DE990C9EEBA8}" type="datetimeFigureOut">
              <a:rPr lang="en-US" smtClean="0"/>
              <a:t>1/17/2021</a:t>
            </a:fld>
            <a:endParaRPr lang="en-US"/>
          </a:p>
        </p:txBody>
      </p:sp>
      <p:sp>
        <p:nvSpPr>
          <p:cNvPr id="5" name="Footer Placeholder 4">
            <a:extLst>
              <a:ext uri="{FF2B5EF4-FFF2-40B4-BE49-F238E27FC236}">
                <a16:creationId xmlns:a16="http://schemas.microsoft.com/office/drawing/2014/main" id="{83806878-61D0-4EC6-992C-46A07E7A50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FD5EAC-1BD1-4265-A895-DE161DE2EC16}"/>
              </a:ext>
            </a:extLst>
          </p:cNvPr>
          <p:cNvSpPr>
            <a:spLocks noGrp="1"/>
          </p:cNvSpPr>
          <p:nvPr>
            <p:ph type="sldNum" sz="quarter" idx="12"/>
          </p:nvPr>
        </p:nvSpPr>
        <p:spPr/>
        <p:txBody>
          <a:bodyPr/>
          <a:lstStyle/>
          <a:p>
            <a:fld id="{9384B0E0-7B27-4935-8391-C37999ECCDC9}" type="slidenum">
              <a:rPr lang="en-US" smtClean="0"/>
              <a:t>‹#›</a:t>
            </a:fld>
            <a:endParaRPr lang="en-US"/>
          </a:p>
        </p:txBody>
      </p:sp>
    </p:spTree>
    <p:extLst>
      <p:ext uri="{BB962C8B-B14F-4D97-AF65-F5344CB8AC3E}">
        <p14:creationId xmlns:p14="http://schemas.microsoft.com/office/powerpoint/2010/main" val="2348739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5911A722-0497-4AC5-BDB6-EA06A572986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738845A2-C532-4AC1-B2B7-3ACBF4E594F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0617A9A-A9A5-4D68-9D33-C6CD135E0DB5}"/>
              </a:ext>
            </a:extLst>
          </p:cNvPr>
          <p:cNvSpPr>
            <a:spLocks noGrp="1" noChangeArrowheads="1"/>
          </p:cNvSpPr>
          <p:nvPr>
            <p:ph type="sldNum" sz="quarter" idx="12"/>
          </p:nvPr>
        </p:nvSpPr>
        <p:spPr>
          <a:ln/>
        </p:spPr>
        <p:txBody>
          <a:bodyPr/>
          <a:lstStyle>
            <a:lvl1pPr>
              <a:defRPr/>
            </a:lvl1pPr>
          </a:lstStyle>
          <a:p>
            <a:fld id="{814D7D24-10E9-4339-8098-43C11D1D2A05}" type="slidenum">
              <a:rPr lang="en-US" altLang="en-US"/>
              <a:pPr/>
              <a:t>‹#›</a:t>
            </a:fld>
            <a:endParaRPr lang="en-US" altLang="en-US"/>
          </a:p>
        </p:txBody>
      </p:sp>
    </p:spTree>
    <p:extLst>
      <p:ext uri="{BB962C8B-B14F-4D97-AF65-F5344CB8AC3E}">
        <p14:creationId xmlns:p14="http://schemas.microsoft.com/office/powerpoint/2010/main" val="36631176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31A1303-21E2-4301-91BD-2B2F058E16D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F93FA2F-B22A-480F-9C27-626631CC4C8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14F8A33-B8C8-4711-97A4-D9DFE027D5DC}"/>
              </a:ext>
            </a:extLst>
          </p:cNvPr>
          <p:cNvSpPr>
            <a:spLocks noGrp="1" noChangeArrowheads="1"/>
          </p:cNvSpPr>
          <p:nvPr>
            <p:ph type="sldNum" sz="quarter" idx="12"/>
          </p:nvPr>
        </p:nvSpPr>
        <p:spPr>
          <a:ln/>
        </p:spPr>
        <p:txBody>
          <a:bodyPr/>
          <a:lstStyle>
            <a:lvl1pPr>
              <a:defRPr/>
            </a:lvl1pPr>
          </a:lstStyle>
          <a:p>
            <a:fld id="{8137DC2A-A4AB-4F03-8DF9-F7329C3D376B}" type="slidenum">
              <a:rPr lang="en-US" altLang="en-US"/>
              <a:pPr/>
              <a:t>‹#›</a:t>
            </a:fld>
            <a:endParaRPr lang="en-US" altLang="en-US"/>
          </a:p>
        </p:txBody>
      </p:sp>
    </p:spTree>
    <p:extLst>
      <p:ext uri="{BB962C8B-B14F-4D97-AF65-F5344CB8AC3E}">
        <p14:creationId xmlns:p14="http://schemas.microsoft.com/office/powerpoint/2010/main" val="9239988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92100"/>
            <a:ext cx="2743200" cy="57277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92100"/>
            <a:ext cx="8026400"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5825C5D-5567-4E1B-B9A8-C27559A6311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EC9E2B9-F98E-43BA-B611-CFE59F61B37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58DE6BE-5371-4CD7-B7E8-FF29B6C8F35A}"/>
              </a:ext>
            </a:extLst>
          </p:cNvPr>
          <p:cNvSpPr>
            <a:spLocks noGrp="1" noChangeArrowheads="1"/>
          </p:cNvSpPr>
          <p:nvPr>
            <p:ph type="sldNum" sz="quarter" idx="12"/>
          </p:nvPr>
        </p:nvSpPr>
        <p:spPr>
          <a:ln/>
        </p:spPr>
        <p:txBody>
          <a:bodyPr/>
          <a:lstStyle>
            <a:lvl1pPr>
              <a:defRPr/>
            </a:lvl1pPr>
          </a:lstStyle>
          <a:p>
            <a:fld id="{ABF78001-16AE-4C23-A50F-2FE6219907CC}" type="slidenum">
              <a:rPr lang="en-US" altLang="en-US"/>
              <a:pPr/>
              <a:t>‹#›</a:t>
            </a:fld>
            <a:endParaRPr lang="en-US" altLang="en-US"/>
          </a:p>
        </p:txBody>
      </p:sp>
    </p:spTree>
    <p:extLst>
      <p:ext uri="{BB962C8B-B14F-4D97-AF65-F5344CB8AC3E}">
        <p14:creationId xmlns:p14="http://schemas.microsoft.com/office/powerpoint/2010/main" val="100444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129F4-DF34-4196-B744-78F1187F33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FE901A5-0388-4EBD-891D-2FAE165CE4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61E8B4E-5306-4AC8-8CF4-95D764C2B933}"/>
              </a:ext>
            </a:extLst>
          </p:cNvPr>
          <p:cNvSpPr>
            <a:spLocks noGrp="1"/>
          </p:cNvSpPr>
          <p:nvPr>
            <p:ph type="dt" sz="half" idx="10"/>
          </p:nvPr>
        </p:nvSpPr>
        <p:spPr/>
        <p:txBody>
          <a:bodyPr/>
          <a:lstStyle/>
          <a:p>
            <a:fld id="{25C3A89B-CFEC-4824-B1FE-DE990C9EEBA8}" type="datetimeFigureOut">
              <a:rPr lang="en-US" smtClean="0"/>
              <a:t>1/17/2021</a:t>
            </a:fld>
            <a:endParaRPr lang="en-US"/>
          </a:p>
        </p:txBody>
      </p:sp>
      <p:sp>
        <p:nvSpPr>
          <p:cNvPr id="5" name="Footer Placeholder 4">
            <a:extLst>
              <a:ext uri="{FF2B5EF4-FFF2-40B4-BE49-F238E27FC236}">
                <a16:creationId xmlns:a16="http://schemas.microsoft.com/office/drawing/2014/main" id="{77AAE947-304C-4EC8-A083-F929B0749E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508205-CEAA-4F9B-8534-2D9C49F34543}"/>
              </a:ext>
            </a:extLst>
          </p:cNvPr>
          <p:cNvSpPr>
            <a:spLocks noGrp="1"/>
          </p:cNvSpPr>
          <p:nvPr>
            <p:ph type="sldNum" sz="quarter" idx="12"/>
          </p:nvPr>
        </p:nvSpPr>
        <p:spPr/>
        <p:txBody>
          <a:bodyPr/>
          <a:lstStyle/>
          <a:p>
            <a:fld id="{9384B0E0-7B27-4935-8391-C37999ECCDC9}" type="slidenum">
              <a:rPr lang="en-US" smtClean="0"/>
              <a:t>‹#›</a:t>
            </a:fld>
            <a:endParaRPr lang="en-US"/>
          </a:p>
        </p:txBody>
      </p:sp>
    </p:spTree>
    <p:extLst>
      <p:ext uri="{BB962C8B-B14F-4D97-AF65-F5344CB8AC3E}">
        <p14:creationId xmlns:p14="http://schemas.microsoft.com/office/powerpoint/2010/main" val="4084808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D1CE-87CC-4D37-A894-D3EEF482E5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8F7DC7-61B9-452A-98C4-4EEED23C41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75C9F0B-A611-4F43-B6A9-202AC6C4B93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8E07FD0-F290-485C-8E89-855B95220AB3}"/>
              </a:ext>
            </a:extLst>
          </p:cNvPr>
          <p:cNvSpPr>
            <a:spLocks noGrp="1"/>
          </p:cNvSpPr>
          <p:nvPr>
            <p:ph type="dt" sz="half" idx="10"/>
          </p:nvPr>
        </p:nvSpPr>
        <p:spPr/>
        <p:txBody>
          <a:bodyPr/>
          <a:lstStyle/>
          <a:p>
            <a:fld id="{25C3A89B-CFEC-4824-B1FE-DE990C9EEBA8}" type="datetimeFigureOut">
              <a:rPr lang="en-US" smtClean="0"/>
              <a:t>1/17/2021</a:t>
            </a:fld>
            <a:endParaRPr lang="en-US"/>
          </a:p>
        </p:txBody>
      </p:sp>
      <p:sp>
        <p:nvSpPr>
          <p:cNvPr id="6" name="Footer Placeholder 5">
            <a:extLst>
              <a:ext uri="{FF2B5EF4-FFF2-40B4-BE49-F238E27FC236}">
                <a16:creationId xmlns:a16="http://schemas.microsoft.com/office/drawing/2014/main" id="{93DAD45D-95EE-423A-AA5F-ABE98D627B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047990-E67A-4828-AE91-375D409B9AF6}"/>
              </a:ext>
            </a:extLst>
          </p:cNvPr>
          <p:cNvSpPr>
            <a:spLocks noGrp="1"/>
          </p:cNvSpPr>
          <p:nvPr>
            <p:ph type="sldNum" sz="quarter" idx="12"/>
          </p:nvPr>
        </p:nvSpPr>
        <p:spPr/>
        <p:txBody>
          <a:bodyPr/>
          <a:lstStyle/>
          <a:p>
            <a:fld id="{9384B0E0-7B27-4935-8391-C37999ECCDC9}" type="slidenum">
              <a:rPr lang="en-US" smtClean="0"/>
              <a:t>‹#›</a:t>
            </a:fld>
            <a:endParaRPr lang="en-US"/>
          </a:p>
        </p:txBody>
      </p:sp>
    </p:spTree>
    <p:extLst>
      <p:ext uri="{BB962C8B-B14F-4D97-AF65-F5344CB8AC3E}">
        <p14:creationId xmlns:p14="http://schemas.microsoft.com/office/powerpoint/2010/main" val="225692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74522-863F-4439-9D91-A513B214966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DA06B6-A0E9-4435-A483-21DC91CF87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F4D6F25-C86A-4EF4-B3C4-A8744AB795B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158B5DA-C006-4AB4-8714-AD28529A47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425503-FB73-4837-A18F-0C57F73CF36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266BC45-6DD1-4F83-A1E9-EFE46E68D3F3}"/>
              </a:ext>
            </a:extLst>
          </p:cNvPr>
          <p:cNvSpPr>
            <a:spLocks noGrp="1"/>
          </p:cNvSpPr>
          <p:nvPr>
            <p:ph type="dt" sz="half" idx="10"/>
          </p:nvPr>
        </p:nvSpPr>
        <p:spPr/>
        <p:txBody>
          <a:bodyPr/>
          <a:lstStyle/>
          <a:p>
            <a:fld id="{25C3A89B-CFEC-4824-B1FE-DE990C9EEBA8}" type="datetimeFigureOut">
              <a:rPr lang="en-US" smtClean="0"/>
              <a:t>1/17/2021</a:t>
            </a:fld>
            <a:endParaRPr lang="en-US"/>
          </a:p>
        </p:txBody>
      </p:sp>
      <p:sp>
        <p:nvSpPr>
          <p:cNvPr id="8" name="Footer Placeholder 7">
            <a:extLst>
              <a:ext uri="{FF2B5EF4-FFF2-40B4-BE49-F238E27FC236}">
                <a16:creationId xmlns:a16="http://schemas.microsoft.com/office/drawing/2014/main" id="{23E369B8-46D0-4C9C-838E-83DF768D28F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55ED8F-5BE3-4F45-BB7F-C7EC433C9C8A}"/>
              </a:ext>
            </a:extLst>
          </p:cNvPr>
          <p:cNvSpPr>
            <a:spLocks noGrp="1"/>
          </p:cNvSpPr>
          <p:nvPr>
            <p:ph type="sldNum" sz="quarter" idx="12"/>
          </p:nvPr>
        </p:nvSpPr>
        <p:spPr/>
        <p:txBody>
          <a:bodyPr/>
          <a:lstStyle/>
          <a:p>
            <a:fld id="{9384B0E0-7B27-4935-8391-C37999ECCDC9}" type="slidenum">
              <a:rPr lang="en-US" smtClean="0"/>
              <a:t>‹#›</a:t>
            </a:fld>
            <a:endParaRPr lang="en-US"/>
          </a:p>
        </p:txBody>
      </p:sp>
    </p:spTree>
    <p:extLst>
      <p:ext uri="{BB962C8B-B14F-4D97-AF65-F5344CB8AC3E}">
        <p14:creationId xmlns:p14="http://schemas.microsoft.com/office/powerpoint/2010/main" val="2496017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49B3F-F5CB-42F6-B1C5-7D9E8A2CF07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5364251-10D8-471D-9AD3-0EE13C0E26AF}"/>
              </a:ext>
            </a:extLst>
          </p:cNvPr>
          <p:cNvSpPr>
            <a:spLocks noGrp="1"/>
          </p:cNvSpPr>
          <p:nvPr>
            <p:ph type="dt" sz="half" idx="10"/>
          </p:nvPr>
        </p:nvSpPr>
        <p:spPr/>
        <p:txBody>
          <a:bodyPr/>
          <a:lstStyle/>
          <a:p>
            <a:fld id="{25C3A89B-CFEC-4824-B1FE-DE990C9EEBA8}" type="datetimeFigureOut">
              <a:rPr lang="en-US" smtClean="0"/>
              <a:t>1/17/2021</a:t>
            </a:fld>
            <a:endParaRPr lang="en-US"/>
          </a:p>
        </p:txBody>
      </p:sp>
      <p:sp>
        <p:nvSpPr>
          <p:cNvPr id="4" name="Footer Placeholder 3">
            <a:extLst>
              <a:ext uri="{FF2B5EF4-FFF2-40B4-BE49-F238E27FC236}">
                <a16:creationId xmlns:a16="http://schemas.microsoft.com/office/drawing/2014/main" id="{CA783655-374F-4280-849D-39157A0B2CA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51104DB-E778-4EF0-B002-2CD5F9734AB5}"/>
              </a:ext>
            </a:extLst>
          </p:cNvPr>
          <p:cNvSpPr>
            <a:spLocks noGrp="1"/>
          </p:cNvSpPr>
          <p:nvPr>
            <p:ph type="sldNum" sz="quarter" idx="12"/>
          </p:nvPr>
        </p:nvSpPr>
        <p:spPr/>
        <p:txBody>
          <a:bodyPr/>
          <a:lstStyle/>
          <a:p>
            <a:fld id="{9384B0E0-7B27-4935-8391-C37999ECCDC9}" type="slidenum">
              <a:rPr lang="en-US" smtClean="0"/>
              <a:t>‹#›</a:t>
            </a:fld>
            <a:endParaRPr lang="en-US"/>
          </a:p>
        </p:txBody>
      </p:sp>
    </p:spTree>
    <p:extLst>
      <p:ext uri="{BB962C8B-B14F-4D97-AF65-F5344CB8AC3E}">
        <p14:creationId xmlns:p14="http://schemas.microsoft.com/office/powerpoint/2010/main" val="2565217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A64F63-4BE7-4F0E-85C8-3A254A02CE6E}"/>
              </a:ext>
            </a:extLst>
          </p:cNvPr>
          <p:cNvSpPr>
            <a:spLocks noGrp="1"/>
          </p:cNvSpPr>
          <p:nvPr>
            <p:ph type="dt" sz="half" idx="10"/>
          </p:nvPr>
        </p:nvSpPr>
        <p:spPr/>
        <p:txBody>
          <a:bodyPr/>
          <a:lstStyle/>
          <a:p>
            <a:fld id="{25C3A89B-CFEC-4824-B1FE-DE990C9EEBA8}" type="datetimeFigureOut">
              <a:rPr lang="en-US" smtClean="0"/>
              <a:t>1/17/2021</a:t>
            </a:fld>
            <a:endParaRPr lang="en-US"/>
          </a:p>
        </p:txBody>
      </p:sp>
      <p:sp>
        <p:nvSpPr>
          <p:cNvPr id="3" name="Footer Placeholder 2">
            <a:extLst>
              <a:ext uri="{FF2B5EF4-FFF2-40B4-BE49-F238E27FC236}">
                <a16:creationId xmlns:a16="http://schemas.microsoft.com/office/drawing/2014/main" id="{89656900-C38F-4557-A9D8-114B59A0A22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43BDE76-8C2D-47CD-A19B-FECECF64A535}"/>
              </a:ext>
            </a:extLst>
          </p:cNvPr>
          <p:cNvSpPr>
            <a:spLocks noGrp="1"/>
          </p:cNvSpPr>
          <p:nvPr>
            <p:ph type="sldNum" sz="quarter" idx="12"/>
          </p:nvPr>
        </p:nvSpPr>
        <p:spPr/>
        <p:txBody>
          <a:bodyPr/>
          <a:lstStyle/>
          <a:p>
            <a:fld id="{9384B0E0-7B27-4935-8391-C37999ECCDC9}" type="slidenum">
              <a:rPr lang="en-US" smtClean="0"/>
              <a:t>‹#›</a:t>
            </a:fld>
            <a:endParaRPr lang="en-US"/>
          </a:p>
        </p:txBody>
      </p:sp>
    </p:spTree>
    <p:extLst>
      <p:ext uri="{BB962C8B-B14F-4D97-AF65-F5344CB8AC3E}">
        <p14:creationId xmlns:p14="http://schemas.microsoft.com/office/powerpoint/2010/main" val="1197757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37989-18F0-43B0-8AEE-32D71D9AEE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9F6761B-9EE6-41F1-98A3-98F6B9D854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ECD504B-0797-46B4-9078-5885AC8171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25F2FD-FC78-4F3C-9907-10CEB086C818}"/>
              </a:ext>
            </a:extLst>
          </p:cNvPr>
          <p:cNvSpPr>
            <a:spLocks noGrp="1"/>
          </p:cNvSpPr>
          <p:nvPr>
            <p:ph type="dt" sz="half" idx="10"/>
          </p:nvPr>
        </p:nvSpPr>
        <p:spPr/>
        <p:txBody>
          <a:bodyPr/>
          <a:lstStyle/>
          <a:p>
            <a:fld id="{25C3A89B-CFEC-4824-B1FE-DE990C9EEBA8}" type="datetimeFigureOut">
              <a:rPr lang="en-US" smtClean="0"/>
              <a:t>1/17/2021</a:t>
            </a:fld>
            <a:endParaRPr lang="en-US"/>
          </a:p>
        </p:txBody>
      </p:sp>
      <p:sp>
        <p:nvSpPr>
          <p:cNvPr id="6" name="Footer Placeholder 5">
            <a:extLst>
              <a:ext uri="{FF2B5EF4-FFF2-40B4-BE49-F238E27FC236}">
                <a16:creationId xmlns:a16="http://schemas.microsoft.com/office/drawing/2014/main" id="{A0790C79-A1A9-4FB6-B062-763C628E47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854BBF-4AB0-4DB0-A1BC-B17D40C43A7E}"/>
              </a:ext>
            </a:extLst>
          </p:cNvPr>
          <p:cNvSpPr>
            <a:spLocks noGrp="1"/>
          </p:cNvSpPr>
          <p:nvPr>
            <p:ph type="sldNum" sz="quarter" idx="12"/>
          </p:nvPr>
        </p:nvSpPr>
        <p:spPr/>
        <p:txBody>
          <a:bodyPr/>
          <a:lstStyle/>
          <a:p>
            <a:fld id="{9384B0E0-7B27-4935-8391-C37999ECCDC9}" type="slidenum">
              <a:rPr lang="en-US" smtClean="0"/>
              <a:t>‹#›</a:t>
            </a:fld>
            <a:endParaRPr lang="en-US"/>
          </a:p>
        </p:txBody>
      </p:sp>
    </p:spTree>
    <p:extLst>
      <p:ext uri="{BB962C8B-B14F-4D97-AF65-F5344CB8AC3E}">
        <p14:creationId xmlns:p14="http://schemas.microsoft.com/office/powerpoint/2010/main" val="2267517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FEB8B-2030-4BFA-811E-992F5A4DEF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3DF88F2-0B87-4D45-B9F1-6BDEB82F26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A1B9AD-2B4D-45D0-8708-968E87B7BA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B6E3E2-B938-4F40-B130-081A4D239A7A}"/>
              </a:ext>
            </a:extLst>
          </p:cNvPr>
          <p:cNvSpPr>
            <a:spLocks noGrp="1"/>
          </p:cNvSpPr>
          <p:nvPr>
            <p:ph type="dt" sz="half" idx="10"/>
          </p:nvPr>
        </p:nvSpPr>
        <p:spPr/>
        <p:txBody>
          <a:bodyPr/>
          <a:lstStyle/>
          <a:p>
            <a:fld id="{25C3A89B-CFEC-4824-B1FE-DE990C9EEBA8}" type="datetimeFigureOut">
              <a:rPr lang="en-US" smtClean="0"/>
              <a:t>1/17/2021</a:t>
            </a:fld>
            <a:endParaRPr lang="en-US"/>
          </a:p>
        </p:txBody>
      </p:sp>
      <p:sp>
        <p:nvSpPr>
          <p:cNvPr id="6" name="Footer Placeholder 5">
            <a:extLst>
              <a:ext uri="{FF2B5EF4-FFF2-40B4-BE49-F238E27FC236}">
                <a16:creationId xmlns:a16="http://schemas.microsoft.com/office/drawing/2014/main" id="{AE1BCAE9-84BC-4CE4-A866-B1297895EB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935783-D24D-45EF-9410-11C578BC6D64}"/>
              </a:ext>
            </a:extLst>
          </p:cNvPr>
          <p:cNvSpPr>
            <a:spLocks noGrp="1"/>
          </p:cNvSpPr>
          <p:nvPr>
            <p:ph type="sldNum" sz="quarter" idx="12"/>
          </p:nvPr>
        </p:nvSpPr>
        <p:spPr/>
        <p:txBody>
          <a:bodyPr/>
          <a:lstStyle/>
          <a:p>
            <a:fld id="{9384B0E0-7B27-4935-8391-C37999ECCDC9}" type="slidenum">
              <a:rPr lang="en-US" smtClean="0"/>
              <a:t>‹#›</a:t>
            </a:fld>
            <a:endParaRPr lang="en-US"/>
          </a:p>
        </p:txBody>
      </p:sp>
    </p:spTree>
    <p:extLst>
      <p:ext uri="{BB962C8B-B14F-4D97-AF65-F5344CB8AC3E}">
        <p14:creationId xmlns:p14="http://schemas.microsoft.com/office/powerpoint/2010/main" val="347892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26A0AD-6315-4033-BB1A-BDC35C43D1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A4BEE32-EF3C-4BDD-A770-0FA7CD9664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863A99-105B-4227-9CC5-437B444904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C3A89B-CFEC-4824-B1FE-DE990C9EEBA8}" type="datetimeFigureOut">
              <a:rPr lang="en-US" smtClean="0"/>
              <a:t>1/17/2021</a:t>
            </a:fld>
            <a:endParaRPr lang="en-US"/>
          </a:p>
        </p:txBody>
      </p:sp>
      <p:sp>
        <p:nvSpPr>
          <p:cNvPr id="5" name="Footer Placeholder 4">
            <a:extLst>
              <a:ext uri="{FF2B5EF4-FFF2-40B4-BE49-F238E27FC236}">
                <a16:creationId xmlns:a16="http://schemas.microsoft.com/office/drawing/2014/main" id="{1F078AB4-5D89-4AF3-9597-B7608DEAB6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301040C-08DE-458D-8A43-B8699DD63E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84B0E0-7B27-4935-8391-C37999ECCDC9}" type="slidenum">
              <a:rPr lang="en-US" smtClean="0"/>
              <a:t>‹#›</a:t>
            </a:fld>
            <a:endParaRPr lang="en-US"/>
          </a:p>
        </p:txBody>
      </p:sp>
    </p:spTree>
    <p:extLst>
      <p:ext uri="{BB962C8B-B14F-4D97-AF65-F5344CB8AC3E}">
        <p14:creationId xmlns:p14="http://schemas.microsoft.com/office/powerpoint/2010/main" val="987306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tile tx="0" ty="0" sx="100000" sy="100000" flip="none" algn="tl"/>
        </a:blipFill>
        <a:effectLst/>
      </p:bgPr>
    </p:bg>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B16A2754-4EB4-474B-954E-7F5453778CF1}"/>
              </a:ext>
            </a:extLst>
          </p:cNvPr>
          <p:cNvSpPr>
            <a:spLocks noGrp="1" noChangeArrowheads="1"/>
          </p:cNvSpPr>
          <p:nvPr>
            <p:ph type="title"/>
          </p:nvPr>
        </p:nvSpPr>
        <p:spPr bwMode="auto">
          <a:xfrm>
            <a:off x="609600" y="292100"/>
            <a:ext cx="109728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5299" name="Rectangle 3">
            <a:extLst>
              <a:ext uri="{FF2B5EF4-FFF2-40B4-BE49-F238E27FC236}">
                <a16:creationId xmlns:a16="http://schemas.microsoft.com/office/drawing/2014/main" id="{55F4613B-70D7-41EF-8305-7A71213B37D8}"/>
              </a:ext>
            </a:extLst>
          </p:cNvPr>
          <p:cNvSpPr>
            <a:spLocks noGrp="1" noChangeArrowheads="1"/>
          </p:cNvSpPr>
          <p:nvPr>
            <p:ph type="body" idx="1"/>
          </p:nvPr>
        </p:nvSpPr>
        <p:spPr bwMode="auto">
          <a:xfrm>
            <a:off x="609600" y="1905000"/>
            <a:ext cx="10972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5300" name="Rectangle 4">
            <a:extLst>
              <a:ext uri="{FF2B5EF4-FFF2-40B4-BE49-F238E27FC236}">
                <a16:creationId xmlns:a16="http://schemas.microsoft.com/office/drawing/2014/main" id="{1D8E5ACA-086D-46A8-95D2-C94AF2792501}"/>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smtClean="0">
                <a:solidFill>
                  <a:schemeClr val="tx1"/>
                </a:solidFill>
                <a:effectLst>
                  <a:outerShdw blurRad="38100" dist="38100" dir="2700000" algn="tl">
                    <a:srgbClr val="000000"/>
                  </a:outerShdw>
                </a:effectLst>
                <a:latin typeface="Arial" charset="0"/>
              </a:defRPr>
            </a:lvl1pPr>
          </a:lstStyle>
          <a:p>
            <a:pPr>
              <a:defRPr/>
            </a:pPr>
            <a:endParaRPr lang="en-US"/>
          </a:p>
        </p:txBody>
      </p:sp>
      <p:sp>
        <p:nvSpPr>
          <p:cNvPr id="55301" name="Rectangle 5">
            <a:extLst>
              <a:ext uri="{FF2B5EF4-FFF2-40B4-BE49-F238E27FC236}">
                <a16:creationId xmlns:a16="http://schemas.microsoft.com/office/drawing/2014/main" id="{25A6205E-5FFB-4EA5-95B9-ACE84CC15195}"/>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smtClean="0">
                <a:solidFill>
                  <a:schemeClr val="tx1"/>
                </a:solidFill>
                <a:effectLst>
                  <a:outerShdw blurRad="38100" dist="38100" dir="2700000" algn="tl">
                    <a:srgbClr val="000000"/>
                  </a:outerShdw>
                </a:effectLst>
                <a:latin typeface="Arial" charset="0"/>
              </a:defRPr>
            </a:lvl1pPr>
          </a:lstStyle>
          <a:p>
            <a:pPr>
              <a:defRPr/>
            </a:pPr>
            <a:endParaRPr lang="en-US"/>
          </a:p>
        </p:txBody>
      </p:sp>
      <p:sp>
        <p:nvSpPr>
          <p:cNvPr id="55302" name="Rectangle 6">
            <a:extLst>
              <a:ext uri="{FF2B5EF4-FFF2-40B4-BE49-F238E27FC236}">
                <a16:creationId xmlns:a16="http://schemas.microsoft.com/office/drawing/2014/main" id="{7D8E20EA-F591-4308-AFD9-FE95D219C901}"/>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solidFill>
                  <a:schemeClr val="tx1"/>
                </a:solidFill>
                <a:effectLst>
                  <a:outerShdw blurRad="38100" dist="38100" dir="2700000" algn="tl">
                    <a:srgbClr val="000000"/>
                  </a:outerShdw>
                </a:effectLst>
                <a:latin typeface="Arial" panose="020B0604020202020204" pitchFamily="34" charset="0"/>
              </a:defRPr>
            </a:lvl1pPr>
          </a:lstStyle>
          <a:p>
            <a:fld id="{88203F7B-AB6D-4A13-B638-2819A329EC04}" type="slidenum">
              <a:rPr lang="en-US" altLang="en-US"/>
              <a:pPr/>
              <a:t>‹#›</a:t>
            </a:fld>
            <a:endParaRPr lang="en-US" altLang="en-US"/>
          </a:p>
        </p:txBody>
      </p:sp>
    </p:spTree>
    <p:extLst>
      <p:ext uri="{BB962C8B-B14F-4D97-AF65-F5344CB8AC3E}">
        <p14:creationId xmlns:p14="http://schemas.microsoft.com/office/powerpoint/2010/main" val="3163472259"/>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8.xml"/><Relationship Id="rId6" Type="http://schemas.openxmlformats.org/officeDocument/2006/relationships/image" Target="../media/image5.wmf"/><Relationship Id="rId5" Type="http://schemas.openxmlformats.org/officeDocument/2006/relationships/image" Target="../media/image4.gif"/><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6.gi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23207-3B1E-4D80-AABB-3C15B0D82A2F}"/>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EB4213B1-4BDE-47D3-8CAA-B5DAB3B00F9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99439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B46">
            <a:extLst>
              <a:ext uri="{FF2B5EF4-FFF2-40B4-BE49-F238E27FC236}">
                <a16:creationId xmlns:a16="http://schemas.microsoft.com/office/drawing/2014/main" id="{F0D9EB10-2F7B-4080-AE20-42AA8C0BB6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w="57150">
            <a:solidFill>
              <a:srgbClr val="3366FF"/>
            </a:solidFill>
            <a:miter lim="800000"/>
            <a:headEnd/>
            <a:tailEnd/>
          </a:ln>
          <a:extLst>
            <a:ext uri="{909E8E84-426E-40DD-AFC4-6F175D3DCCD1}">
              <a14:hiddenFill xmlns:a14="http://schemas.microsoft.com/office/drawing/2010/main">
                <a:solidFill>
                  <a:srgbClr val="FFFFFF"/>
                </a:solidFill>
              </a14:hiddenFill>
            </a:ext>
          </a:extLst>
        </p:spPr>
      </p:pic>
      <p:sp>
        <p:nvSpPr>
          <p:cNvPr id="61443" name="WordArt 3">
            <a:extLst>
              <a:ext uri="{FF2B5EF4-FFF2-40B4-BE49-F238E27FC236}">
                <a16:creationId xmlns:a16="http://schemas.microsoft.com/office/drawing/2014/main" id="{FCB89713-33D4-4FFF-9688-A19F42229899}"/>
              </a:ext>
            </a:extLst>
          </p:cNvPr>
          <p:cNvSpPr>
            <a:spLocks noChangeArrowheads="1" noChangeShapeType="1" noTextEdit="1"/>
          </p:cNvSpPr>
          <p:nvPr/>
        </p:nvSpPr>
        <p:spPr bwMode="auto">
          <a:xfrm>
            <a:off x="1676400" y="304800"/>
            <a:ext cx="8763000" cy="228600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kern="10">
                <a:ln w="22225">
                  <a:solidFill>
                    <a:srgbClr val="FF00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TẬP THỂ LỚP </a:t>
            </a:r>
          </a:p>
          <a:p>
            <a:pPr algn="ctr" eaLnBrk="0" fontAlgn="base" hangingPunct="0">
              <a:spcBef>
                <a:spcPct val="0"/>
              </a:spcBef>
              <a:spcAft>
                <a:spcPct val="0"/>
              </a:spcAft>
            </a:pPr>
            <a:r>
              <a:rPr lang="en-US" sz="3600" kern="10">
                <a:ln w="22225">
                  <a:solidFill>
                    <a:srgbClr val="FF00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KÍNH CHÀO QUÝ THẦY,  CÔ VỀ DỰ GIỜ THĂM LỚP</a:t>
            </a:r>
          </a:p>
        </p:txBody>
      </p:sp>
      <p:sp>
        <p:nvSpPr>
          <p:cNvPr id="61444" name="WordArt 4" descr="Paper bag">
            <a:extLst>
              <a:ext uri="{FF2B5EF4-FFF2-40B4-BE49-F238E27FC236}">
                <a16:creationId xmlns:a16="http://schemas.microsoft.com/office/drawing/2014/main" id="{EBAA3DA7-A49C-477A-8090-DF0C1AF894C0}"/>
              </a:ext>
            </a:extLst>
          </p:cNvPr>
          <p:cNvSpPr>
            <a:spLocks noChangeArrowheads="1" noChangeShapeType="1" noTextEdit="1"/>
          </p:cNvSpPr>
          <p:nvPr/>
        </p:nvSpPr>
        <p:spPr bwMode="auto">
          <a:xfrm>
            <a:off x="3657600" y="3124200"/>
            <a:ext cx="5105400" cy="114300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kern="10">
                <a:ln w="9525">
                  <a:solidFill>
                    <a:srgbClr val="CC3300"/>
                  </a:solidFill>
                  <a:round/>
                  <a:headEnd/>
                  <a:tailEnd/>
                </a:ln>
                <a:blipFill dpi="0" rotWithShape="0">
                  <a:blip r:embed="rId4"/>
                  <a:srcRect/>
                  <a:tile tx="0" ty="0" sx="100000" sy="100000" flip="none" algn="tl"/>
                </a:blipFill>
                <a:effectLst>
                  <a:outerShdw dist="563972" dir="14049741" sx="125000" sy="125000" algn="tl" rotWithShape="0">
                    <a:srgbClr val="C7DFD3">
                      <a:alpha val="79999"/>
                    </a:srgbClr>
                  </a:outerShdw>
                </a:effectLst>
                <a:latin typeface="Times New Roman" panose="02020603050405020304" pitchFamily="18" charset="0"/>
                <a:cs typeface="Times New Roman" panose="02020603050405020304" pitchFamily="18" charset="0"/>
              </a:rPr>
              <a:t>CHÍNH TẢ</a:t>
            </a:r>
          </a:p>
        </p:txBody>
      </p:sp>
      <p:grpSp>
        <p:nvGrpSpPr>
          <p:cNvPr id="3077" name="Group 5">
            <a:extLst>
              <a:ext uri="{FF2B5EF4-FFF2-40B4-BE49-F238E27FC236}">
                <a16:creationId xmlns:a16="http://schemas.microsoft.com/office/drawing/2014/main" id="{E0416C27-2F8B-48B1-9B98-87E03035DD6F}"/>
              </a:ext>
            </a:extLst>
          </p:cNvPr>
          <p:cNvGrpSpPr>
            <a:grpSpLocks/>
          </p:cNvGrpSpPr>
          <p:nvPr/>
        </p:nvGrpSpPr>
        <p:grpSpPr bwMode="auto">
          <a:xfrm rot="10800000">
            <a:off x="8229600" y="4648200"/>
            <a:ext cx="2438400" cy="1905000"/>
            <a:chOff x="4224" y="3120"/>
            <a:chExt cx="1536" cy="1200"/>
          </a:xfrm>
        </p:grpSpPr>
        <p:pic>
          <p:nvPicPr>
            <p:cNvPr id="3079" name="Picture 6" descr="hoadong">
              <a:extLst>
                <a:ext uri="{FF2B5EF4-FFF2-40B4-BE49-F238E27FC236}">
                  <a16:creationId xmlns:a16="http://schemas.microsoft.com/office/drawing/2014/main" id="{0A6C2482-9FFB-4033-AB37-8D7F1597A6DB}"/>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4224" y="3504"/>
              <a:ext cx="458"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7" descr="hoadong">
              <a:extLst>
                <a:ext uri="{FF2B5EF4-FFF2-40B4-BE49-F238E27FC236}">
                  <a16:creationId xmlns:a16="http://schemas.microsoft.com/office/drawing/2014/main" id="{77DD1A3C-54C0-4BBB-BC4A-07869A4F967E}"/>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4224" y="3936"/>
              <a:ext cx="367"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Picture 8" descr="hoadong">
              <a:extLst>
                <a:ext uri="{FF2B5EF4-FFF2-40B4-BE49-F238E27FC236}">
                  <a16:creationId xmlns:a16="http://schemas.microsoft.com/office/drawing/2014/main" id="{C0499F03-2755-4095-995D-D3BD3FD7C122}"/>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4896" y="3120"/>
              <a:ext cx="458"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Picture 9" descr="hoadong">
              <a:extLst>
                <a:ext uri="{FF2B5EF4-FFF2-40B4-BE49-F238E27FC236}">
                  <a16:creationId xmlns:a16="http://schemas.microsoft.com/office/drawing/2014/main" id="{277A291F-F1CD-42E8-BF44-3D01C0E16733}"/>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184" y="3120"/>
              <a:ext cx="576"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Picture 10" descr="hoadong">
              <a:extLst>
                <a:ext uri="{FF2B5EF4-FFF2-40B4-BE49-F238E27FC236}">
                  <a16:creationId xmlns:a16="http://schemas.microsoft.com/office/drawing/2014/main" id="{C7466E2F-8136-41FE-98B3-18427AC3854A}"/>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4224" y="3120"/>
              <a:ext cx="816" cy="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61451" name="Picture 11" descr="BRD087">
            <a:extLst>
              <a:ext uri="{FF2B5EF4-FFF2-40B4-BE49-F238E27FC236}">
                <a16:creationId xmlns:a16="http://schemas.microsoft.com/office/drawing/2014/main" id="{704770F4-1CC6-4A7E-9F5C-7BB76D423BF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1" y="4953000"/>
            <a:ext cx="4672013"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repeatCount="indefinite" fill="hold" nodeType="afterEffect">
                                  <p:stCondLst>
                                    <p:cond delay="500"/>
                                  </p:stCondLst>
                                  <p:endCondLst>
                                    <p:cond evt="onNext" delay="0">
                                      <p:tgtEl>
                                        <p:sldTgt/>
                                      </p:tgtEl>
                                    </p:cond>
                                  </p:endCondLst>
                                  <p:childTnLst>
                                    <p:set>
                                      <p:cBhvr>
                                        <p:cTn id="6" dur="1" fill="hold">
                                          <p:stCondLst>
                                            <p:cond delay="0"/>
                                          </p:stCondLst>
                                        </p:cTn>
                                        <p:tgtEl>
                                          <p:spTgt spid="61443"/>
                                        </p:tgtEl>
                                        <p:attrNameLst>
                                          <p:attrName>style.visibility</p:attrName>
                                        </p:attrNameLst>
                                      </p:cBhvr>
                                      <p:to>
                                        <p:strVal val="visible"/>
                                      </p:to>
                                    </p:set>
                                    <p:animEffect transition="in" filter="wedge">
                                      <p:cBhvr>
                                        <p:cTn id="7" dur="5000"/>
                                        <p:tgtEl>
                                          <p:spTgt spid="61443"/>
                                        </p:tgtEl>
                                      </p:cBhvr>
                                    </p:animEffect>
                                  </p:childTnLst>
                                </p:cTn>
                              </p:par>
                            </p:childTnLst>
                          </p:cTn>
                        </p:par>
                        <p:par>
                          <p:cTn id="8" fill="hold" nodeType="afterGroup">
                            <p:stCondLst>
                              <p:cond delay="5500"/>
                            </p:stCondLst>
                            <p:childTnLst>
                              <p:par>
                                <p:cTn id="9" presetID="20" presetClass="entr" presetSubtype="0" fill="hold" nodeType="afterEffect">
                                  <p:stCondLst>
                                    <p:cond delay="0"/>
                                  </p:stCondLst>
                                  <p:childTnLst>
                                    <p:set>
                                      <p:cBhvr>
                                        <p:cTn id="10" dur="1" fill="hold">
                                          <p:stCondLst>
                                            <p:cond delay="0"/>
                                          </p:stCondLst>
                                        </p:cTn>
                                        <p:tgtEl>
                                          <p:spTgt spid="61444"/>
                                        </p:tgtEl>
                                        <p:attrNameLst>
                                          <p:attrName>style.visibility</p:attrName>
                                        </p:attrNameLst>
                                      </p:cBhvr>
                                      <p:to>
                                        <p:strVal val="visible"/>
                                      </p:to>
                                    </p:set>
                                    <p:animEffect transition="in" filter="wedge">
                                      <p:cBhvr>
                                        <p:cTn id="11" dur="2000"/>
                                        <p:tgtEl>
                                          <p:spTgt spid="61444"/>
                                        </p:tgtEl>
                                      </p:cBhvr>
                                    </p:animEffect>
                                  </p:childTnLst>
                                </p:cTn>
                              </p:par>
                              <p:par>
                                <p:cTn id="12" presetID="19" presetClass="entr" presetSubtype="10" repeatCount="indefinite" fill="hold" nodeType="withEffect">
                                  <p:stCondLst>
                                    <p:cond delay="0"/>
                                  </p:stCondLst>
                                  <p:endCondLst>
                                    <p:cond evt="onNext" delay="0">
                                      <p:tgtEl>
                                        <p:sldTgt/>
                                      </p:tgtEl>
                                    </p:cond>
                                  </p:endCondLst>
                                  <p:childTnLst>
                                    <p:set>
                                      <p:cBhvr>
                                        <p:cTn id="13" dur="1" fill="hold">
                                          <p:stCondLst>
                                            <p:cond delay="0"/>
                                          </p:stCondLst>
                                        </p:cTn>
                                        <p:tgtEl>
                                          <p:spTgt spid="61451"/>
                                        </p:tgtEl>
                                        <p:attrNameLst>
                                          <p:attrName>style.visibility</p:attrName>
                                        </p:attrNameLst>
                                      </p:cBhvr>
                                      <p:to>
                                        <p:strVal val="visible"/>
                                      </p:to>
                                    </p:set>
                                    <p:anim calcmode="lin" valueType="num">
                                      <p:cBhvr>
                                        <p:cTn id="14" dur="4000" fill="hold"/>
                                        <p:tgtEl>
                                          <p:spTgt spid="61451"/>
                                        </p:tgtEl>
                                        <p:attrNameLst>
                                          <p:attrName>ppt_w</p:attrName>
                                        </p:attrNameLst>
                                      </p:cBhvr>
                                      <p:tavLst>
                                        <p:tav tm="0" fmla="#ppt_w*sin(2.5*pi*$)">
                                          <p:val>
                                            <p:fltVal val="0"/>
                                          </p:val>
                                        </p:tav>
                                        <p:tav tm="100000">
                                          <p:val>
                                            <p:fltVal val="1"/>
                                          </p:val>
                                        </p:tav>
                                      </p:tavLst>
                                    </p:anim>
                                    <p:anim calcmode="lin" valueType="num">
                                      <p:cBhvr>
                                        <p:cTn id="15" dur="4000" fill="hold"/>
                                        <p:tgtEl>
                                          <p:spTgt spid="6145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9" name="WordArt 12" descr="Sunset">
            <a:extLst>
              <a:ext uri="{FF2B5EF4-FFF2-40B4-BE49-F238E27FC236}">
                <a16:creationId xmlns:a16="http://schemas.microsoft.com/office/drawing/2014/main" id="{ECBA50B5-4D7C-4258-A042-8912283C35D4}"/>
              </a:ext>
            </a:extLst>
          </p:cNvPr>
          <p:cNvSpPr>
            <a:spLocks noChangeArrowheads="1" noChangeShapeType="1" noTextEdit="1"/>
          </p:cNvSpPr>
          <p:nvPr/>
        </p:nvSpPr>
        <p:spPr bwMode="auto">
          <a:xfrm>
            <a:off x="4800600" y="762000"/>
            <a:ext cx="2286000" cy="30480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2000" b="1" kern="10">
                <a:ln w="9525">
                  <a:solidFill>
                    <a:srgbClr val="000000"/>
                  </a:solidFill>
                  <a:round/>
                  <a:headEnd/>
                  <a:tailEnd/>
                </a:ln>
                <a:solidFill>
                  <a:srgbClr val="00B050"/>
                </a:solidFill>
                <a:effectLst>
                  <a:outerShdw blurRad="38100" dist="38100" dir="2700000" algn="tl" rotWithShape="0">
                    <a:srgbClr val="000000">
                      <a:alpha val="43137"/>
                    </a:srgbClr>
                  </a:outerShdw>
                </a:effectLst>
                <a:latin typeface="Times New Roman" panose="02020603050405020304" pitchFamily="18" charset="0"/>
                <a:cs typeface="Times New Roman" panose="02020603050405020304" pitchFamily="18" charset="0"/>
              </a:rPr>
              <a:t>Chính tả</a:t>
            </a:r>
          </a:p>
        </p:txBody>
      </p:sp>
      <p:sp>
        <p:nvSpPr>
          <p:cNvPr id="60421" name="WordArt 5" descr="Paper bag">
            <a:extLst>
              <a:ext uri="{FF2B5EF4-FFF2-40B4-BE49-F238E27FC236}">
                <a16:creationId xmlns:a16="http://schemas.microsoft.com/office/drawing/2014/main" id="{C0593E65-8783-4A08-872C-166996B3084F}"/>
              </a:ext>
            </a:extLst>
          </p:cNvPr>
          <p:cNvSpPr>
            <a:spLocks noChangeArrowheads="1" noChangeShapeType="1" noTextEdit="1"/>
          </p:cNvSpPr>
          <p:nvPr/>
        </p:nvSpPr>
        <p:spPr bwMode="auto">
          <a:xfrm>
            <a:off x="3657600" y="1981200"/>
            <a:ext cx="5105400" cy="198120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kern="10">
                <a:ln w="9525">
                  <a:solidFill>
                    <a:srgbClr val="CC3300"/>
                  </a:solidFill>
                  <a:round/>
                  <a:headEnd/>
                  <a:tailEnd/>
                </a:ln>
                <a:blipFill dpi="0" rotWithShape="0">
                  <a:blip r:embed="rId2"/>
                  <a:srcRect/>
                  <a:tile tx="0" ty="0" sx="100000" sy="100000" flip="none" algn="tl"/>
                </a:blipFill>
                <a:effectLst>
                  <a:outerShdw dist="563972" dir="14049741" sx="125000" sy="125000" algn="tl" rotWithShape="0">
                    <a:srgbClr val="C7DFD3">
                      <a:alpha val="79999"/>
                    </a:srgbClr>
                  </a:outerShdw>
                </a:effectLst>
                <a:latin typeface="Times New Roman" panose="02020603050405020304" pitchFamily="18" charset="0"/>
                <a:cs typeface="Times New Roman" panose="02020603050405020304" pitchFamily="18" charset="0"/>
              </a:rPr>
              <a:t>BÀI CŨ</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0419"/>
                                        </p:tgtEl>
                                        <p:attrNameLst>
                                          <p:attrName>style.visibility</p:attrName>
                                        </p:attrNameLst>
                                      </p:cBhvr>
                                      <p:to>
                                        <p:strVal val="visible"/>
                                      </p:to>
                                    </p:set>
                                    <p:anim calcmode="lin" valueType="num">
                                      <p:cBhvr additive="base">
                                        <p:cTn id="7" dur="500" fill="hold"/>
                                        <p:tgtEl>
                                          <p:spTgt spid="60419"/>
                                        </p:tgtEl>
                                        <p:attrNameLst>
                                          <p:attrName>ppt_x</p:attrName>
                                        </p:attrNameLst>
                                      </p:cBhvr>
                                      <p:tavLst>
                                        <p:tav tm="0">
                                          <p:val>
                                            <p:strVal val="#ppt_x"/>
                                          </p:val>
                                        </p:tav>
                                        <p:tav tm="100000">
                                          <p:val>
                                            <p:strVal val="#ppt_x"/>
                                          </p:val>
                                        </p:tav>
                                      </p:tavLst>
                                    </p:anim>
                                    <p:anim calcmode="lin" valueType="num">
                                      <p:cBhvr additive="base">
                                        <p:cTn id="8" dur="500" fill="hold"/>
                                        <p:tgtEl>
                                          <p:spTgt spid="6041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0" presetClass="entr" presetSubtype="0" fill="hold" nodeType="clickEffect">
                                  <p:stCondLst>
                                    <p:cond delay="0"/>
                                  </p:stCondLst>
                                  <p:childTnLst>
                                    <p:set>
                                      <p:cBhvr>
                                        <p:cTn id="12" dur="1" fill="hold">
                                          <p:stCondLst>
                                            <p:cond delay="0"/>
                                          </p:stCondLst>
                                        </p:cTn>
                                        <p:tgtEl>
                                          <p:spTgt spid="60421"/>
                                        </p:tgtEl>
                                        <p:attrNameLst>
                                          <p:attrName>style.visibility</p:attrName>
                                        </p:attrNameLst>
                                      </p:cBhvr>
                                      <p:to>
                                        <p:strVal val="visible"/>
                                      </p:to>
                                    </p:set>
                                    <p:animEffect transition="in" filter="wedge">
                                      <p:cBhvr>
                                        <p:cTn id="13" dur="2000"/>
                                        <p:tgtEl>
                                          <p:spTgt spid="604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5" name="Text Box 7">
            <a:extLst>
              <a:ext uri="{FF2B5EF4-FFF2-40B4-BE49-F238E27FC236}">
                <a16:creationId xmlns:a16="http://schemas.microsoft.com/office/drawing/2014/main" id="{AAFED07F-8FBA-4275-92FA-F0BA8239C6A3}"/>
              </a:ext>
            </a:extLst>
          </p:cNvPr>
          <p:cNvSpPr txBox="1">
            <a:spLocks noChangeArrowheads="1"/>
          </p:cNvSpPr>
          <p:nvPr/>
        </p:nvSpPr>
        <p:spPr bwMode="auto">
          <a:xfrm>
            <a:off x="2819400" y="914400"/>
            <a:ext cx="615315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a:solidFill>
                  <a:srgbClr val="000066"/>
                </a:solidFill>
                <a:effectLst>
                  <a:outerShdw blurRad="38100" dist="38100" dir="2700000" algn="tl">
                    <a:srgbClr val="000000"/>
                  </a:outerShdw>
                </a:effectLst>
                <a:latin typeface="Times New Roman" panose="02020603050405020304" pitchFamily="18" charset="0"/>
              </a:rPr>
              <a:t>I. Nghe viết:</a:t>
            </a:r>
            <a:r>
              <a:rPr lang="en-US" sz="4400">
                <a:solidFill>
                  <a:srgbClr val="000066"/>
                </a:solidFill>
                <a:effectLst>
                  <a:outerShdw blurRad="38100" dist="38100" dir="2700000" algn="tl">
                    <a:srgbClr val="000000"/>
                  </a:outerShdw>
                </a:effectLst>
                <a:latin typeface="Times New Roman" panose="02020603050405020304" pitchFamily="18" charset="0"/>
              </a:rPr>
              <a:t> Trần Bình Trọng</a:t>
            </a:r>
          </a:p>
        </p:txBody>
      </p:sp>
      <p:sp>
        <p:nvSpPr>
          <p:cNvPr id="7178" name="Text Box 10">
            <a:extLst>
              <a:ext uri="{FF2B5EF4-FFF2-40B4-BE49-F238E27FC236}">
                <a16:creationId xmlns:a16="http://schemas.microsoft.com/office/drawing/2014/main" id="{CB0612D6-04A1-4F71-B9C1-DEE101ABD9CC}"/>
              </a:ext>
            </a:extLst>
          </p:cNvPr>
          <p:cNvSpPr txBox="1">
            <a:spLocks noChangeArrowheads="1"/>
          </p:cNvSpPr>
          <p:nvPr/>
        </p:nvSpPr>
        <p:spPr bwMode="auto">
          <a:xfrm>
            <a:off x="2146300" y="1736725"/>
            <a:ext cx="9779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Năm </a:t>
            </a:r>
          </a:p>
        </p:txBody>
      </p:sp>
      <p:sp>
        <p:nvSpPr>
          <p:cNvPr id="7182" name="Text Box 14">
            <a:extLst>
              <a:ext uri="{FF2B5EF4-FFF2-40B4-BE49-F238E27FC236}">
                <a16:creationId xmlns:a16="http://schemas.microsoft.com/office/drawing/2014/main" id="{CBF3EB66-BFE8-4069-9FAD-1CC6949D7A55}"/>
              </a:ext>
            </a:extLst>
          </p:cNvPr>
          <p:cNvSpPr txBox="1">
            <a:spLocks noChangeArrowheads="1"/>
          </p:cNvSpPr>
          <p:nvPr/>
        </p:nvSpPr>
        <p:spPr bwMode="auto">
          <a:xfrm>
            <a:off x="4029075" y="1736725"/>
            <a:ext cx="8842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giặc</a:t>
            </a:r>
          </a:p>
        </p:txBody>
      </p:sp>
      <p:sp>
        <p:nvSpPr>
          <p:cNvPr id="7183" name="Text Box 15">
            <a:extLst>
              <a:ext uri="{FF2B5EF4-FFF2-40B4-BE49-F238E27FC236}">
                <a16:creationId xmlns:a16="http://schemas.microsoft.com/office/drawing/2014/main" id="{78F72BB2-5640-4B9C-AE65-CDED8B062EDE}"/>
              </a:ext>
            </a:extLst>
          </p:cNvPr>
          <p:cNvSpPr txBox="1">
            <a:spLocks noChangeArrowheads="1"/>
          </p:cNvSpPr>
          <p:nvPr/>
        </p:nvSpPr>
        <p:spPr bwMode="auto">
          <a:xfrm>
            <a:off x="6278564" y="1736725"/>
            <a:ext cx="103663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sang</a:t>
            </a:r>
          </a:p>
        </p:txBody>
      </p:sp>
      <p:sp>
        <p:nvSpPr>
          <p:cNvPr id="7185" name="Text Box 17">
            <a:extLst>
              <a:ext uri="{FF2B5EF4-FFF2-40B4-BE49-F238E27FC236}">
                <a16:creationId xmlns:a16="http://schemas.microsoft.com/office/drawing/2014/main" id="{E3F376DB-0774-4D63-8CE4-186C43E13836}"/>
              </a:ext>
            </a:extLst>
          </p:cNvPr>
          <p:cNvSpPr txBox="1">
            <a:spLocks noChangeArrowheads="1"/>
          </p:cNvSpPr>
          <p:nvPr/>
        </p:nvSpPr>
        <p:spPr bwMode="auto">
          <a:xfrm>
            <a:off x="9544050" y="1706564"/>
            <a:ext cx="2857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a:t>
            </a:r>
          </a:p>
        </p:txBody>
      </p:sp>
      <p:sp>
        <p:nvSpPr>
          <p:cNvPr id="7189" name="Text Box 21">
            <a:extLst>
              <a:ext uri="{FF2B5EF4-FFF2-40B4-BE49-F238E27FC236}">
                <a16:creationId xmlns:a16="http://schemas.microsoft.com/office/drawing/2014/main" id="{2201092A-D38D-4CEB-A5FF-D225AE8F5346}"/>
              </a:ext>
            </a:extLst>
          </p:cNvPr>
          <p:cNvSpPr txBox="1">
            <a:spLocks noChangeArrowheads="1"/>
          </p:cNvSpPr>
          <p:nvPr/>
        </p:nvSpPr>
        <p:spPr bwMode="auto">
          <a:xfrm>
            <a:off x="1524001" y="2239964"/>
            <a:ext cx="293846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Trần Bình Trọng</a:t>
            </a:r>
          </a:p>
        </p:txBody>
      </p:sp>
      <p:sp>
        <p:nvSpPr>
          <p:cNvPr id="7200" name="Text Box 32">
            <a:extLst>
              <a:ext uri="{FF2B5EF4-FFF2-40B4-BE49-F238E27FC236}">
                <a16:creationId xmlns:a16="http://schemas.microsoft.com/office/drawing/2014/main" id="{F145BC88-C458-4239-BC59-EA61A02DC75F}"/>
              </a:ext>
            </a:extLst>
          </p:cNvPr>
          <p:cNvSpPr txBox="1">
            <a:spLocks noChangeArrowheads="1"/>
          </p:cNvSpPr>
          <p:nvPr/>
        </p:nvSpPr>
        <p:spPr bwMode="auto">
          <a:xfrm>
            <a:off x="4191000" y="2620964"/>
            <a:ext cx="2857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a:t>
            </a:r>
          </a:p>
        </p:txBody>
      </p:sp>
      <p:sp>
        <p:nvSpPr>
          <p:cNvPr id="7204" name="Text Box 36">
            <a:extLst>
              <a:ext uri="{FF2B5EF4-FFF2-40B4-BE49-F238E27FC236}">
                <a16:creationId xmlns:a16="http://schemas.microsoft.com/office/drawing/2014/main" id="{FE843EAE-B74A-4223-9D9D-AD79D7A82485}"/>
              </a:ext>
            </a:extLst>
          </p:cNvPr>
          <p:cNvSpPr txBox="1">
            <a:spLocks noChangeArrowheads="1"/>
          </p:cNvSpPr>
          <p:nvPr/>
        </p:nvSpPr>
        <p:spPr bwMode="auto">
          <a:xfrm>
            <a:off x="8915400" y="2620964"/>
            <a:ext cx="2857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a:t>
            </a:r>
          </a:p>
        </p:txBody>
      </p:sp>
      <p:sp>
        <p:nvSpPr>
          <p:cNvPr id="7209" name="Text Box 41">
            <a:extLst>
              <a:ext uri="{FF2B5EF4-FFF2-40B4-BE49-F238E27FC236}">
                <a16:creationId xmlns:a16="http://schemas.microsoft.com/office/drawing/2014/main" id="{45707A99-10B5-4474-9C70-BBA7FAEE5675}"/>
              </a:ext>
            </a:extLst>
          </p:cNvPr>
          <p:cNvSpPr txBox="1">
            <a:spLocks noChangeArrowheads="1"/>
          </p:cNvSpPr>
          <p:nvPr/>
        </p:nvSpPr>
        <p:spPr bwMode="auto">
          <a:xfrm>
            <a:off x="8229600" y="2239964"/>
            <a:ext cx="2857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a:t>
            </a:r>
          </a:p>
        </p:txBody>
      </p:sp>
      <p:sp>
        <p:nvSpPr>
          <p:cNvPr id="5131" name="WordArt 12" descr="Sunset">
            <a:extLst>
              <a:ext uri="{FF2B5EF4-FFF2-40B4-BE49-F238E27FC236}">
                <a16:creationId xmlns:a16="http://schemas.microsoft.com/office/drawing/2014/main" id="{6DA4C19F-1894-49FA-A53D-2A99CE3E993A}"/>
              </a:ext>
            </a:extLst>
          </p:cNvPr>
          <p:cNvSpPr>
            <a:spLocks noChangeArrowheads="1" noChangeShapeType="1" noTextEdit="1"/>
          </p:cNvSpPr>
          <p:nvPr/>
        </p:nvSpPr>
        <p:spPr bwMode="auto">
          <a:xfrm>
            <a:off x="4800600" y="685800"/>
            <a:ext cx="2286000" cy="30480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2000" b="1" kern="10">
                <a:ln w="9525">
                  <a:solidFill>
                    <a:srgbClr val="000000"/>
                  </a:solidFill>
                  <a:round/>
                  <a:headEnd/>
                  <a:tailEnd/>
                </a:ln>
                <a:solidFill>
                  <a:srgbClr val="000066">
                    <a:alpha val="74117"/>
                  </a:srgbClr>
                </a:solidFill>
                <a:effectLst>
                  <a:outerShdw blurRad="38100" dist="38100" dir="2700000" algn="tl" rotWithShape="0">
                    <a:srgbClr val="000000">
                      <a:alpha val="43137"/>
                    </a:srgbClr>
                  </a:outerShdw>
                </a:effectLst>
                <a:latin typeface="Times New Roman" panose="02020603050405020304" pitchFamily="18" charset="0"/>
                <a:cs typeface="Times New Roman" panose="02020603050405020304" pitchFamily="18" charset="0"/>
              </a:rPr>
              <a:t>Chính tả</a:t>
            </a:r>
          </a:p>
        </p:txBody>
      </p:sp>
      <p:sp>
        <p:nvSpPr>
          <p:cNvPr id="7325" name="Text Box 157">
            <a:extLst>
              <a:ext uri="{FF2B5EF4-FFF2-40B4-BE49-F238E27FC236}">
                <a16:creationId xmlns:a16="http://schemas.microsoft.com/office/drawing/2014/main" id="{30AA09CA-61D4-43AA-9BD3-E361278909C7}"/>
              </a:ext>
            </a:extLst>
          </p:cNvPr>
          <p:cNvSpPr txBox="1">
            <a:spLocks noChangeArrowheads="1"/>
          </p:cNvSpPr>
          <p:nvPr/>
        </p:nvSpPr>
        <p:spPr bwMode="auto">
          <a:xfrm>
            <a:off x="7116764" y="1736725"/>
            <a:ext cx="103663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cướp</a:t>
            </a:r>
          </a:p>
        </p:txBody>
      </p:sp>
      <p:sp>
        <p:nvSpPr>
          <p:cNvPr id="7326" name="Text Box 158">
            <a:extLst>
              <a:ext uri="{FF2B5EF4-FFF2-40B4-BE49-F238E27FC236}">
                <a16:creationId xmlns:a16="http://schemas.microsoft.com/office/drawing/2014/main" id="{FFB0578F-D7A3-4BC3-A396-261846C62997}"/>
              </a:ext>
            </a:extLst>
          </p:cNvPr>
          <p:cNvSpPr txBox="1">
            <a:spLocks noChangeArrowheads="1"/>
          </p:cNvSpPr>
          <p:nvPr/>
        </p:nvSpPr>
        <p:spPr bwMode="auto">
          <a:xfrm>
            <a:off x="8077200" y="1752600"/>
            <a:ext cx="152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nước ta</a:t>
            </a:r>
          </a:p>
        </p:txBody>
      </p:sp>
      <p:sp>
        <p:nvSpPr>
          <p:cNvPr id="7334" name="Text Box 166">
            <a:extLst>
              <a:ext uri="{FF2B5EF4-FFF2-40B4-BE49-F238E27FC236}">
                <a16:creationId xmlns:a16="http://schemas.microsoft.com/office/drawing/2014/main" id="{DBFCA8CC-9156-43A0-AE8B-891796E72C8B}"/>
              </a:ext>
            </a:extLst>
          </p:cNvPr>
          <p:cNvSpPr txBox="1">
            <a:spLocks noChangeArrowheads="1"/>
          </p:cNvSpPr>
          <p:nvPr/>
        </p:nvSpPr>
        <p:spPr bwMode="auto">
          <a:xfrm>
            <a:off x="4376738" y="2239964"/>
            <a:ext cx="1370012"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chỉ huy</a:t>
            </a:r>
          </a:p>
        </p:txBody>
      </p:sp>
      <p:sp>
        <p:nvSpPr>
          <p:cNvPr id="7335" name="Text Box 167">
            <a:extLst>
              <a:ext uri="{FF2B5EF4-FFF2-40B4-BE49-F238E27FC236}">
                <a16:creationId xmlns:a16="http://schemas.microsoft.com/office/drawing/2014/main" id="{94D33A63-A7C5-4B8E-AAF8-EDDF3397B6AD}"/>
              </a:ext>
            </a:extLst>
          </p:cNvPr>
          <p:cNvSpPr txBox="1">
            <a:spLocks noChangeArrowheads="1"/>
          </p:cNvSpPr>
          <p:nvPr/>
        </p:nvSpPr>
        <p:spPr bwMode="auto">
          <a:xfrm>
            <a:off x="5716589" y="2239964"/>
            <a:ext cx="26003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một cánh quân</a:t>
            </a:r>
          </a:p>
        </p:txBody>
      </p:sp>
      <p:sp>
        <p:nvSpPr>
          <p:cNvPr id="7336" name="Text Box 168">
            <a:extLst>
              <a:ext uri="{FF2B5EF4-FFF2-40B4-BE49-F238E27FC236}">
                <a16:creationId xmlns:a16="http://schemas.microsoft.com/office/drawing/2014/main" id="{F7C96795-E09B-460F-A400-3B56BB76E1A2}"/>
              </a:ext>
            </a:extLst>
          </p:cNvPr>
          <p:cNvSpPr txBox="1">
            <a:spLocks noChangeArrowheads="1"/>
          </p:cNvSpPr>
          <p:nvPr/>
        </p:nvSpPr>
        <p:spPr bwMode="auto">
          <a:xfrm>
            <a:off x="8382000" y="2239964"/>
            <a:ext cx="195738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không may</a:t>
            </a:r>
          </a:p>
        </p:txBody>
      </p:sp>
      <p:sp>
        <p:nvSpPr>
          <p:cNvPr id="7337" name="Text Box 169">
            <a:extLst>
              <a:ext uri="{FF2B5EF4-FFF2-40B4-BE49-F238E27FC236}">
                <a16:creationId xmlns:a16="http://schemas.microsoft.com/office/drawing/2014/main" id="{78D4D309-F692-4AD8-83B7-6EEF9D84D182}"/>
              </a:ext>
            </a:extLst>
          </p:cNvPr>
          <p:cNvSpPr txBox="1">
            <a:spLocks noChangeArrowheads="1"/>
          </p:cNvSpPr>
          <p:nvPr/>
        </p:nvSpPr>
        <p:spPr bwMode="auto">
          <a:xfrm>
            <a:off x="1524000" y="2697164"/>
            <a:ext cx="5461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sa</a:t>
            </a:r>
          </a:p>
        </p:txBody>
      </p:sp>
      <p:sp>
        <p:nvSpPr>
          <p:cNvPr id="7338" name="Text Box 170">
            <a:extLst>
              <a:ext uri="{FF2B5EF4-FFF2-40B4-BE49-F238E27FC236}">
                <a16:creationId xmlns:a16="http://schemas.microsoft.com/office/drawing/2014/main" id="{A53E88D6-FB68-46A8-AB10-53BB9285C53B}"/>
              </a:ext>
            </a:extLst>
          </p:cNvPr>
          <p:cNvSpPr txBox="1">
            <a:spLocks noChangeArrowheads="1"/>
          </p:cNvSpPr>
          <p:nvPr/>
        </p:nvSpPr>
        <p:spPr bwMode="auto">
          <a:xfrm>
            <a:off x="2124076" y="2697164"/>
            <a:ext cx="7715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vào</a:t>
            </a:r>
          </a:p>
        </p:txBody>
      </p:sp>
      <p:sp>
        <p:nvSpPr>
          <p:cNvPr id="7339" name="Text Box 171">
            <a:extLst>
              <a:ext uri="{FF2B5EF4-FFF2-40B4-BE49-F238E27FC236}">
                <a16:creationId xmlns:a16="http://schemas.microsoft.com/office/drawing/2014/main" id="{49D48344-85EA-4B42-9027-C86C63D00BF2}"/>
              </a:ext>
            </a:extLst>
          </p:cNvPr>
          <p:cNvSpPr txBox="1">
            <a:spLocks noChangeArrowheads="1"/>
          </p:cNvSpPr>
          <p:nvPr/>
        </p:nvSpPr>
        <p:spPr bwMode="auto">
          <a:xfrm>
            <a:off x="2860676" y="2697164"/>
            <a:ext cx="14827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tay giặc</a:t>
            </a:r>
          </a:p>
        </p:txBody>
      </p:sp>
      <p:sp>
        <p:nvSpPr>
          <p:cNvPr id="7341" name="Text Box 173">
            <a:extLst>
              <a:ext uri="{FF2B5EF4-FFF2-40B4-BE49-F238E27FC236}">
                <a16:creationId xmlns:a16="http://schemas.microsoft.com/office/drawing/2014/main" id="{09A1991F-88E4-49C7-B1F9-2D2689274576}"/>
              </a:ext>
            </a:extLst>
          </p:cNvPr>
          <p:cNvSpPr txBox="1">
            <a:spLocks noChangeArrowheads="1"/>
          </p:cNvSpPr>
          <p:nvPr/>
        </p:nvSpPr>
        <p:spPr bwMode="auto">
          <a:xfrm>
            <a:off x="4495800" y="2727325"/>
            <a:ext cx="1066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Giặc</a:t>
            </a:r>
          </a:p>
        </p:txBody>
      </p:sp>
      <p:sp>
        <p:nvSpPr>
          <p:cNvPr id="7342" name="Text Box 174">
            <a:extLst>
              <a:ext uri="{FF2B5EF4-FFF2-40B4-BE49-F238E27FC236}">
                <a16:creationId xmlns:a16="http://schemas.microsoft.com/office/drawing/2014/main" id="{0A4085BF-5E29-4E8E-B4B7-D01968BF6C02}"/>
              </a:ext>
            </a:extLst>
          </p:cNvPr>
          <p:cNvSpPr txBox="1">
            <a:spLocks noChangeArrowheads="1"/>
          </p:cNvSpPr>
          <p:nvPr/>
        </p:nvSpPr>
        <p:spPr bwMode="auto">
          <a:xfrm>
            <a:off x="5410200" y="2727325"/>
            <a:ext cx="10985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dụ dỗ</a:t>
            </a:r>
          </a:p>
        </p:txBody>
      </p:sp>
      <p:sp>
        <p:nvSpPr>
          <p:cNvPr id="7343" name="Text Box 175">
            <a:extLst>
              <a:ext uri="{FF2B5EF4-FFF2-40B4-BE49-F238E27FC236}">
                <a16:creationId xmlns:a16="http://schemas.microsoft.com/office/drawing/2014/main" id="{5BC2A3C9-E6ED-4F6D-A70A-FAECEEB57130}"/>
              </a:ext>
            </a:extLst>
          </p:cNvPr>
          <p:cNvSpPr txBox="1">
            <a:spLocks noChangeArrowheads="1"/>
          </p:cNvSpPr>
          <p:nvPr/>
        </p:nvSpPr>
        <p:spPr bwMode="auto">
          <a:xfrm>
            <a:off x="6477000" y="2697164"/>
            <a:ext cx="7937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ông</a:t>
            </a:r>
          </a:p>
        </p:txBody>
      </p:sp>
      <p:sp>
        <p:nvSpPr>
          <p:cNvPr id="7344" name="Text Box 176">
            <a:extLst>
              <a:ext uri="{FF2B5EF4-FFF2-40B4-BE49-F238E27FC236}">
                <a16:creationId xmlns:a16="http://schemas.microsoft.com/office/drawing/2014/main" id="{562546D7-2896-4901-9D39-48F42E5F2761}"/>
              </a:ext>
            </a:extLst>
          </p:cNvPr>
          <p:cNvSpPr txBox="1">
            <a:spLocks noChangeArrowheads="1"/>
          </p:cNvSpPr>
          <p:nvPr/>
        </p:nvSpPr>
        <p:spPr bwMode="auto">
          <a:xfrm>
            <a:off x="7315200" y="2697164"/>
            <a:ext cx="17081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đầu hàng</a:t>
            </a:r>
          </a:p>
        </p:txBody>
      </p:sp>
      <p:sp>
        <p:nvSpPr>
          <p:cNvPr id="7345" name="Text Box 177">
            <a:extLst>
              <a:ext uri="{FF2B5EF4-FFF2-40B4-BE49-F238E27FC236}">
                <a16:creationId xmlns:a16="http://schemas.microsoft.com/office/drawing/2014/main" id="{A4C41382-5962-4944-AC23-830F03E81100}"/>
              </a:ext>
            </a:extLst>
          </p:cNvPr>
          <p:cNvSpPr txBox="1">
            <a:spLocks noChangeArrowheads="1"/>
          </p:cNvSpPr>
          <p:nvPr/>
        </p:nvSpPr>
        <p:spPr bwMode="auto">
          <a:xfrm>
            <a:off x="9144000" y="2667000"/>
            <a:ext cx="914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hứa </a:t>
            </a:r>
          </a:p>
        </p:txBody>
      </p:sp>
      <p:sp>
        <p:nvSpPr>
          <p:cNvPr id="7346" name="Text Box 178">
            <a:extLst>
              <a:ext uri="{FF2B5EF4-FFF2-40B4-BE49-F238E27FC236}">
                <a16:creationId xmlns:a16="http://schemas.microsoft.com/office/drawing/2014/main" id="{5D14DA34-C70E-4CCF-AB2B-8EA1EEFC7367}"/>
              </a:ext>
            </a:extLst>
          </p:cNvPr>
          <p:cNvSpPr txBox="1">
            <a:spLocks noChangeArrowheads="1"/>
          </p:cNvSpPr>
          <p:nvPr/>
        </p:nvSpPr>
        <p:spPr bwMode="auto">
          <a:xfrm>
            <a:off x="1524000" y="3184525"/>
            <a:ext cx="12001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phong</a:t>
            </a:r>
          </a:p>
        </p:txBody>
      </p:sp>
      <p:sp>
        <p:nvSpPr>
          <p:cNvPr id="7348" name="Text Box 180">
            <a:extLst>
              <a:ext uri="{FF2B5EF4-FFF2-40B4-BE49-F238E27FC236}">
                <a16:creationId xmlns:a16="http://schemas.microsoft.com/office/drawing/2014/main" id="{39A45D95-AAFC-4E05-B2C9-4F94ADD36E3E}"/>
              </a:ext>
            </a:extLst>
          </p:cNvPr>
          <p:cNvSpPr txBox="1">
            <a:spLocks noChangeArrowheads="1"/>
          </p:cNvSpPr>
          <p:nvPr/>
        </p:nvSpPr>
        <p:spPr bwMode="auto">
          <a:xfrm>
            <a:off x="5410200" y="3184525"/>
            <a:ext cx="2857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a:t>
            </a:r>
          </a:p>
        </p:txBody>
      </p:sp>
      <p:sp>
        <p:nvSpPr>
          <p:cNvPr id="7350" name="Text Box 182">
            <a:extLst>
              <a:ext uri="{FF2B5EF4-FFF2-40B4-BE49-F238E27FC236}">
                <a16:creationId xmlns:a16="http://schemas.microsoft.com/office/drawing/2014/main" id="{AA9BE84C-4147-4E49-A6B3-0E7647DB9580}"/>
              </a:ext>
            </a:extLst>
          </p:cNvPr>
          <p:cNvSpPr txBox="1">
            <a:spLocks noChangeArrowheads="1"/>
          </p:cNvSpPr>
          <p:nvPr/>
        </p:nvSpPr>
        <p:spPr bwMode="auto">
          <a:xfrm>
            <a:off x="5715001" y="3184525"/>
            <a:ext cx="29384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Trần Bình Trọng</a:t>
            </a:r>
          </a:p>
        </p:txBody>
      </p:sp>
      <p:sp>
        <p:nvSpPr>
          <p:cNvPr id="7351" name="Text Box 183">
            <a:extLst>
              <a:ext uri="{FF2B5EF4-FFF2-40B4-BE49-F238E27FC236}">
                <a16:creationId xmlns:a16="http://schemas.microsoft.com/office/drawing/2014/main" id="{A4DF45F0-A2B4-4C2A-B322-DE96AD52BF0A}"/>
              </a:ext>
            </a:extLst>
          </p:cNvPr>
          <p:cNvSpPr txBox="1">
            <a:spLocks noChangeArrowheads="1"/>
          </p:cNvSpPr>
          <p:nvPr/>
        </p:nvSpPr>
        <p:spPr bwMode="auto">
          <a:xfrm>
            <a:off x="8610601" y="3184525"/>
            <a:ext cx="19796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khảng khái</a:t>
            </a:r>
          </a:p>
        </p:txBody>
      </p:sp>
      <p:sp>
        <p:nvSpPr>
          <p:cNvPr id="7353" name="Text Box 185">
            <a:extLst>
              <a:ext uri="{FF2B5EF4-FFF2-40B4-BE49-F238E27FC236}">
                <a16:creationId xmlns:a16="http://schemas.microsoft.com/office/drawing/2014/main" id="{BBF44781-550D-498F-81B4-FAB8B991C969}"/>
              </a:ext>
            </a:extLst>
          </p:cNvPr>
          <p:cNvSpPr txBox="1">
            <a:spLocks noChangeArrowheads="1"/>
          </p:cNvSpPr>
          <p:nvPr/>
        </p:nvSpPr>
        <p:spPr bwMode="auto">
          <a:xfrm>
            <a:off x="1463676" y="3611564"/>
            <a:ext cx="12033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trả lời</a:t>
            </a:r>
          </a:p>
        </p:txBody>
      </p:sp>
      <p:sp>
        <p:nvSpPr>
          <p:cNvPr id="7354" name="Text Box 186">
            <a:extLst>
              <a:ext uri="{FF2B5EF4-FFF2-40B4-BE49-F238E27FC236}">
                <a16:creationId xmlns:a16="http://schemas.microsoft.com/office/drawing/2014/main" id="{4CEEA00B-1FBE-4D01-B302-EB47876B0EBD}"/>
              </a:ext>
            </a:extLst>
          </p:cNvPr>
          <p:cNvSpPr txBox="1">
            <a:spLocks noChangeArrowheads="1"/>
          </p:cNvSpPr>
          <p:nvPr/>
        </p:nvSpPr>
        <p:spPr bwMode="auto">
          <a:xfrm>
            <a:off x="3702050" y="3611564"/>
            <a:ext cx="20129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thà làm ma</a:t>
            </a:r>
          </a:p>
        </p:txBody>
      </p:sp>
      <p:sp>
        <p:nvSpPr>
          <p:cNvPr id="7355" name="Text Box 187">
            <a:extLst>
              <a:ext uri="{FF2B5EF4-FFF2-40B4-BE49-F238E27FC236}">
                <a16:creationId xmlns:a16="http://schemas.microsoft.com/office/drawing/2014/main" id="{1C55FEA8-923B-4E1C-A7BF-F2CFBC58EDDE}"/>
              </a:ext>
            </a:extLst>
          </p:cNvPr>
          <p:cNvSpPr txBox="1">
            <a:spLocks noChangeArrowheads="1"/>
          </p:cNvSpPr>
          <p:nvPr/>
        </p:nvSpPr>
        <p:spPr bwMode="auto">
          <a:xfrm>
            <a:off x="2590800" y="3611564"/>
            <a:ext cx="31908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a:t>
            </a:r>
          </a:p>
        </p:txBody>
      </p:sp>
      <p:sp>
        <p:nvSpPr>
          <p:cNvPr id="7356" name="Text Box 188">
            <a:extLst>
              <a:ext uri="{FF2B5EF4-FFF2-40B4-BE49-F238E27FC236}">
                <a16:creationId xmlns:a16="http://schemas.microsoft.com/office/drawing/2014/main" id="{7A12D8FE-2815-4482-82E5-F9370AE9B52C}"/>
              </a:ext>
            </a:extLst>
          </p:cNvPr>
          <p:cNvSpPr txBox="1">
            <a:spLocks noChangeArrowheads="1"/>
          </p:cNvSpPr>
          <p:nvPr/>
        </p:nvSpPr>
        <p:spPr bwMode="auto">
          <a:xfrm>
            <a:off x="5589588" y="3611564"/>
            <a:ext cx="1008062"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nước</a:t>
            </a:r>
          </a:p>
        </p:txBody>
      </p:sp>
      <p:sp>
        <p:nvSpPr>
          <p:cNvPr id="7357" name="Text Box 189">
            <a:extLst>
              <a:ext uri="{FF2B5EF4-FFF2-40B4-BE49-F238E27FC236}">
                <a16:creationId xmlns:a16="http://schemas.microsoft.com/office/drawing/2014/main" id="{86004DE9-670C-4DE6-BE41-E4C224293419}"/>
              </a:ext>
            </a:extLst>
          </p:cNvPr>
          <p:cNvSpPr txBox="1">
            <a:spLocks noChangeArrowheads="1"/>
          </p:cNvSpPr>
          <p:nvPr/>
        </p:nvSpPr>
        <p:spPr bwMode="auto">
          <a:xfrm>
            <a:off x="7467601" y="3611564"/>
            <a:ext cx="27781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chứ không thèm</a:t>
            </a:r>
          </a:p>
        </p:txBody>
      </p:sp>
      <p:sp>
        <p:nvSpPr>
          <p:cNvPr id="7358" name="Text Box 190">
            <a:extLst>
              <a:ext uri="{FF2B5EF4-FFF2-40B4-BE49-F238E27FC236}">
                <a16:creationId xmlns:a16="http://schemas.microsoft.com/office/drawing/2014/main" id="{0A0B05E8-C13B-4953-89AE-7989F90DE0E5}"/>
              </a:ext>
            </a:extLst>
          </p:cNvPr>
          <p:cNvSpPr txBox="1">
            <a:spLocks noChangeArrowheads="1"/>
          </p:cNvSpPr>
          <p:nvPr/>
        </p:nvSpPr>
        <p:spPr bwMode="auto">
          <a:xfrm>
            <a:off x="1447801" y="4068764"/>
            <a:ext cx="192246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làm vương</a:t>
            </a:r>
          </a:p>
        </p:txBody>
      </p:sp>
      <p:sp>
        <p:nvSpPr>
          <p:cNvPr id="7359" name="Text Box 191">
            <a:extLst>
              <a:ext uri="{FF2B5EF4-FFF2-40B4-BE49-F238E27FC236}">
                <a16:creationId xmlns:a16="http://schemas.microsoft.com/office/drawing/2014/main" id="{C8CCBB8C-C76B-4770-9BAA-01DAF5CE14CF}"/>
              </a:ext>
            </a:extLst>
          </p:cNvPr>
          <p:cNvSpPr txBox="1">
            <a:spLocks noChangeArrowheads="1"/>
          </p:cNvSpPr>
          <p:nvPr/>
        </p:nvSpPr>
        <p:spPr bwMode="auto">
          <a:xfrm>
            <a:off x="3429001" y="4098925"/>
            <a:ext cx="7032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đất</a:t>
            </a:r>
          </a:p>
        </p:txBody>
      </p:sp>
      <p:sp>
        <p:nvSpPr>
          <p:cNvPr id="7360" name="Text Box 192">
            <a:extLst>
              <a:ext uri="{FF2B5EF4-FFF2-40B4-BE49-F238E27FC236}">
                <a16:creationId xmlns:a16="http://schemas.microsoft.com/office/drawing/2014/main" id="{5194E671-20A3-45F5-9543-A52E8FAA3DE9}"/>
              </a:ext>
            </a:extLst>
          </p:cNvPr>
          <p:cNvSpPr txBox="1">
            <a:spLocks noChangeArrowheads="1"/>
          </p:cNvSpPr>
          <p:nvPr/>
        </p:nvSpPr>
        <p:spPr bwMode="auto">
          <a:xfrm>
            <a:off x="5029201" y="4068764"/>
            <a:ext cx="25177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Giặc tức giận,</a:t>
            </a:r>
          </a:p>
        </p:txBody>
      </p:sp>
      <p:sp>
        <p:nvSpPr>
          <p:cNvPr id="7361" name="Text Box 193">
            <a:extLst>
              <a:ext uri="{FF2B5EF4-FFF2-40B4-BE49-F238E27FC236}">
                <a16:creationId xmlns:a16="http://schemas.microsoft.com/office/drawing/2014/main" id="{2D8EB0BA-7E55-4A47-893E-B04E9A503187}"/>
              </a:ext>
            </a:extLst>
          </p:cNvPr>
          <p:cNvSpPr txBox="1">
            <a:spLocks noChangeArrowheads="1"/>
          </p:cNvSpPr>
          <p:nvPr/>
        </p:nvSpPr>
        <p:spPr bwMode="auto">
          <a:xfrm>
            <a:off x="7554913" y="4068764"/>
            <a:ext cx="7937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giết</a:t>
            </a:r>
          </a:p>
        </p:txBody>
      </p:sp>
      <p:sp>
        <p:nvSpPr>
          <p:cNvPr id="7362" name="Text Box 194">
            <a:extLst>
              <a:ext uri="{FF2B5EF4-FFF2-40B4-BE49-F238E27FC236}">
                <a16:creationId xmlns:a16="http://schemas.microsoft.com/office/drawing/2014/main" id="{9F0DDD8F-5B92-4DD9-A2E5-87F2D965560D}"/>
              </a:ext>
            </a:extLst>
          </p:cNvPr>
          <p:cNvSpPr txBox="1">
            <a:spLocks noChangeArrowheads="1"/>
          </p:cNvSpPr>
          <p:nvPr/>
        </p:nvSpPr>
        <p:spPr bwMode="auto">
          <a:xfrm>
            <a:off x="9163050" y="4098925"/>
            <a:ext cx="8191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Khi </a:t>
            </a:r>
          </a:p>
        </p:txBody>
      </p:sp>
      <p:sp>
        <p:nvSpPr>
          <p:cNvPr id="7363" name="Text Box 195">
            <a:extLst>
              <a:ext uri="{FF2B5EF4-FFF2-40B4-BE49-F238E27FC236}">
                <a16:creationId xmlns:a16="http://schemas.microsoft.com/office/drawing/2014/main" id="{F14E2316-0727-461E-8BBF-3A1D84A08FDD}"/>
              </a:ext>
            </a:extLst>
          </p:cNvPr>
          <p:cNvSpPr txBox="1">
            <a:spLocks noChangeArrowheads="1"/>
          </p:cNvSpPr>
          <p:nvPr/>
        </p:nvSpPr>
        <p:spPr bwMode="auto">
          <a:xfrm>
            <a:off x="8915400" y="4068764"/>
            <a:ext cx="2857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a:t>
            </a:r>
          </a:p>
        </p:txBody>
      </p:sp>
      <p:sp>
        <p:nvSpPr>
          <p:cNvPr id="7364" name="Text Box 196">
            <a:extLst>
              <a:ext uri="{FF2B5EF4-FFF2-40B4-BE49-F238E27FC236}">
                <a16:creationId xmlns:a16="http://schemas.microsoft.com/office/drawing/2014/main" id="{7240038A-ACB2-48B8-BA3C-B92613A7AEF5}"/>
              </a:ext>
            </a:extLst>
          </p:cNvPr>
          <p:cNvSpPr txBox="1">
            <a:spLocks noChangeArrowheads="1"/>
          </p:cNvSpPr>
          <p:nvPr/>
        </p:nvSpPr>
        <p:spPr bwMode="auto">
          <a:xfrm>
            <a:off x="1524000" y="4572000"/>
            <a:ext cx="152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ông mới</a:t>
            </a:r>
          </a:p>
        </p:txBody>
      </p:sp>
      <p:sp>
        <p:nvSpPr>
          <p:cNvPr id="7365" name="Text Box 197">
            <a:extLst>
              <a:ext uri="{FF2B5EF4-FFF2-40B4-BE49-F238E27FC236}">
                <a16:creationId xmlns:a16="http://schemas.microsoft.com/office/drawing/2014/main" id="{2D3949A0-6AC6-40D2-808F-1604D7A93C99}"/>
              </a:ext>
            </a:extLst>
          </p:cNvPr>
          <p:cNvSpPr txBox="1">
            <a:spLocks noChangeArrowheads="1"/>
          </p:cNvSpPr>
          <p:nvPr/>
        </p:nvSpPr>
        <p:spPr bwMode="auto">
          <a:xfrm>
            <a:off x="3048000" y="4572000"/>
            <a:ext cx="762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26</a:t>
            </a:r>
          </a:p>
        </p:txBody>
      </p:sp>
      <p:sp>
        <p:nvSpPr>
          <p:cNvPr id="7366" name="Text Box 198">
            <a:extLst>
              <a:ext uri="{FF2B5EF4-FFF2-40B4-BE49-F238E27FC236}">
                <a16:creationId xmlns:a16="http://schemas.microsoft.com/office/drawing/2014/main" id="{5B6B575B-7516-4B58-9707-84D228147484}"/>
              </a:ext>
            </a:extLst>
          </p:cNvPr>
          <p:cNvSpPr txBox="1">
            <a:spLocks noChangeArrowheads="1"/>
          </p:cNvSpPr>
          <p:nvPr/>
        </p:nvSpPr>
        <p:spPr bwMode="auto">
          <a:xfrm>
            <a:off x="3657600" y="4572000"/>
            <a:ext cx="152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tuổi</a:t>
            </a:r>
          </a:p>
        </p:txBody>
      </p:sp>
      <p:sp>
        <p:nvSpPr>
          <p:cNvPr id="7367" name="Text Box 199">
            <a:extLst>
              <a:ext uri="{FF2B5EF4-FFF2-40B4-BE49-F238E27FC236}">
                <a16:creationId xmlns:a16="http://schemas.microsoft.com/office/drawing/2014/main" id="{64C1A4B4-291B-4BCA-8BD2-4E7A1F777FB2}"/>
              </a:ext>
            </a:extLst>
          </p:cNvPr>
          <p:cNvSpPr txBox="1">
            <a:spLocks noChangeArrowheads="1"/>
          </p:cNvSpPr>
          <p:nvPr/>
        </p:nvSpPr>
        <p:spPr bwMode="auto">
          <a:xfrm>
            <a:off x="4714876" y="3200400"/>
            <a:ext cx="7715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cho</a:t>
            </a:r>
          </a:p>
        </p:txBody>
      </p:sp>
      <p:sp>
        <p:nvSpPr>
          <p:cNvPr id="7368" name="Text Box 200">
            <a:extLst>
              <a:ext uri="{FF2B5EF4-FFF2-40B4-BE49-F238E27FC236}">
                <a16:creationId xmlns:a16="http://schemas.microsoft.com/office/drawing/2014/main" id="{F73987C1-E45C-49BB-BFC3-0AC4FD05294F}"/>
              </a:ext>
            </a:extLst>
          </p:cNvPr>
          <p:cNvSpPr txBox="1">
            <a:spLocks noChangeArrowheads="1"/>
          </p:cNvSpPr>
          <p:nvPr/>
        </p:nvSpPr>
        <p:spPr bwMode="auto">
          <a:xfrm>
            <a:off x="4876801" y="1706564"/>
            <a:ext cx="142716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Nguyên</a:t>
            </a:r>
          </a:p>
        </p:txBody>
      </p:sp>
      <p:sp>
        <p:nvSpPr>
          <p:cNvPr id="7369" name="Text Box 201">
            <a:extLst>
              <a:ext uri="{FF2B5EF4-FFF2-40B4-BE49-F238E27FC236}">
                <a16:creationId xmlns:a16="http://schemas.microsoft.com/office/drawing/2014/main" id="{3B353591-2C8D-4D62-9B7D-7D7162B19002}"/>
              </a:ext>
            </a:extLst>
          </p:cNvPr>
          <p:cNvSpPr txBox="1">
            <a:spLocks noChangeArrowheads="1"/>
          </p:cNvSpPr>
          <p:nvPr/>
        </p:nvSpPr>
        <p:spPr bwMode="auto">
          <a:xfrm>
            <a:off x="9829800" y="4114800"/>
            <a:ext cx="8191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ấy, </a:t>
            </a:r>
          </a:p>
        </p:txBody>
      </p:sp>
      <p:sp>
        <p:nvSpPr>
          <p:cNvPr id="7371" name="Text Box 203">
            <a:extLst>
              <a:ext uri="{FF2B5EF4-FFF2-40B4-BE49-F238E27FC236}">
                <a16:creationId xmlns:a16="http://schemas.microsoft.com/office/drawing/2014/main" id="{C2B3F2A4-A949-494C-A101-25D6F72362DF}"/>
              </a:ext>
            </a:extLst>
          </p:cNvPr>
          <p:cNvSpPr txBox="1">
            <a:spLocks noChangeArrowheads="1"/>
          </p:cNvSpPr>
          <p:nvPr/>
        </p:nvSpPr>
        <p:spPr bwMode="auto">
          <a:xfrm>
            <a:off x="2971800" y="1752600"/>
            <a:ext cx="1371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1285,</a:t>
            </a:r>
          </a:p>
        </p:txBody>
      </p:sp>
      <p:sp>
        <p:nvSpPr>
          <p:cNvPr id="7372" name="Text Box 204">
            <a:extLst>
              <a:ext uri="{FF2B5EF4-FFF2-40B4-BE49-F238E27FC236}">
                <a16:creationId xmlns:a16="http://schemas.microsoft.com/office/drawing/2014/main" id="{9C03FF90-620C-4876-AB8D-57D99B976D8E}"/>
              </a:ext>
            </a:extLst>
          </p:cNvPr>
          <p:cNvSpPr txBox="1">
            <a:spLocks noChangeArrowheads="1"/>
          </p:cNvSpPr>
          <p:nvPr/>
        </p:nvSpPr>
        <p:spPr bwMode="auto">
          <a:xfrm>
            <a:off x="2743200" y="3200400"/>
            <a:ext cx="2209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tước vương</a:t>
            </a:r>
          </a:p>
        </p:txBody>
      </p:sp>
      <p:sp>
        <p:nvSpPr>
          <p:cNvPr id="7373" name="Text Box 205">
            <a:extLst>
              <a:ext uri="{FF2B5EF4-FFF2-40B4-BE49-F238E27FC236}">
                <a16:creationId xmlns:a16="http://schemas.microsoft.com/office/drawing/2014/main" id="{E58E6812-0D2A-4E3F-989F-622838600C84}"/>
              </a:ext>
            </a:extLst>
          </p:cNvPr>
          <p:cNvSpPr txBox="1">
            <a:spLocks noChangeArrowheads="1"/>
          </p:cNvSpPr>
          <p:nvPr/>
        </p:nvSpPr>
        <p:spPr bwMode="auto">
          <a:xfrm>
            <a:off x="4038600" y="4114800"/>
            <a:ext cx="1295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Bắc”</a:t>
            </a:r>
          </a:p>
        </p:txBody>
      </p:sp>
      <p:sp>
        <p:nvSpPr>
          <p:cNvPr id="7374" name="Text Box 206">
            <a:extLst>
              <a:ext uri="{FF2B5EF4-FFF2-40B4-BE49-F238E27FC236}">
                <a16:creationId xmlns:a16="http://schemas.microsoft.com/office/drawing/2014/main" id="{782678B0-96FD-4CEF-84C5-D5D44333EE26}"/>
              </a:ext>
            </a:extLst>
          </p:cNvPr>
          <p:cNvSpPr txBox="1">
            <a:spLocks noChangeArrowheads="1"/>
          </p:cNvSpPr>
          <p:nvPr/>
        </p:nvSpPr>
        <p:spPr bwMode="auto">
          <a:xfrm>
            <a:off x="6553200" y="3611564"/>
            <a:ext cx="11430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Nam</a:t>
            </a:r>
          </a:p>
        </p:txBody>
      </p:sp>
      <p:sp>
        <p:nvSpPr>
          <p:cNvPr id="7375" name="Text Box 207">
            <a:extLst>
              <a:ext uri="{FF2B5EF4-FFF2-40B4-BE49-F238E27FC236}">
                <a16:creationId xmlns:a16="http://schemas.microsoft.com/office/drawing/2014/main" id="{484BC191-A71C-4576-999B-8096F93D6D45}"/>
              </a:ext>
            </a:extLst>
          </p:cNvPr>
          <p:cNvSpPr txBox="1">
            <a:spLocks noChangeArrowheads="1"/>
          </p:cNvSpPr>
          <p:nvPr/>
        </p:nvSpPr>
        <p:spPr bwMode="auto">
          <a:xfrm>
            <a:off x="2819400" y="3581400"/>
            <a:ext cx="990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“Ta</a:t>
            </a:r>
          </a:p>
        </p:txBody>
      </p:sp>
      <p:sp>
        <p:nvSpPr>
          <p:cNvPr id="7376" name="Text Box 208">
            <a:extLst>
              <a:ext uri="{FF2B5EF4-FFF2-40B4-BE49-F238E27FC236}">
                <a16:creationId xmlns:a16="http://schemas.microsoft.com/office/drawing/2014/main" id="{01BBBC6D-8BEA-4371-A041-B79E96116725}"/>
              </a:ext>
            </a:extLst>
          </p:cNvPr>
          <p:cNvSpPr txBox="1">
            <a:spLocks noChangeArrowheads="1"/>
          </p:cNvSpPr>
          <p:nvPr/>
        </p:nvSpPr>
        <p:spPr bwMode="auto">
          <a:xfrm>
            <a:off x="8305800" y="4068764"/>
            <a:ext cx="8382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ông</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1" nodeType="clickEffect">
                                  <p:stCondLst>
                                    <p:cond delay="0"/>
                                  </p:stCondLst>
                                  <p:iterate type="lt">
                                    <p:tmPct val="0"/>
                                  </p:iterate>
                                  <p:childTnLst>
                                    <p:set>
                                      <p:cBhvr>
                                        <p:cTn id="6" dur="1" fill="hold">
                                          <p:stCondLst>
                                            <p:cond delay="0"/>
                                          </p:stCondLst>
                                        </p:cTn>
                                        <p:tgtEl>
                                          <p:spTgt spid="7178"/>
                                        </p:tgtEl>
                                        <p:attrNameLst>
                                          <p:attrName>style.visibility</p:attrName>
                                        </p:attrNameLst>
                                      </p:cBhvr>
                                      <p:to>
                                        <p:strVal val="visible"/>
                                      </p:to>
                                    </p:set>
                                    <p:animEffect transition="in" filter="checkerboard(across)">
                                      <p:cBhvr>
                                        <p:cTn id="7" dur="500"/>
                                        <p:tgtEl>
                                          <p:spTgt spid="7178"/>
                                        </p:tgtEl>
                                      </p:cBhvr>
                                    </p:animEffect>
                                  </p:childTnLst>
                                </p:cTn>
                              </p:par>
                              <p:par>
                                <p:cTn id="8" presetID="5" presetClass="entr" presetSubtype="10" fill="hold" grpId="1" nodeType="withEffect">
                                  <p:stCondLst>
                                    <p:cond delay="0"/>
                                  </p:stCondLst>
                                  <p:iterate type="lt">
                                    <p:tmPct val="0"/>
                                  </p:iterate>
                                  <p:childTnLst>
                                    <p:set>
                                      <p:cBhvr>
                                        <p:cTn id="9" dur="1" fill="hold">
                                          <p:stCondLst>
                                            <p:cond delay="0"/>
                                          </p:stCondLst>
                                        </p:cTn>
                                        <p:tgtEl>
                                          <p:spTgt spid="7182"/>
                                        </p:tgtEl>
                                        <p:attrNameLst>
                                          <p:attrName>style.visibility</p:attrName>
                                        </p:attrNameLst>
                                      </p:cBhvr>
                                      <p:to>
                                        <p:strVal val="visible"/>
                                      </p:to>
                                    </p:set>
                                    <p:animEffect transition="in" filter="checkerboard(across)">
                                      <p:cBhvr>
                                        <p:cTn id="10" dur="500"/>
                                        <p:tgtEl>
                                          <p:spTgt spid="7182"/>
                                        </p:tgtEl>
                                      </p:cBhvr>
                                    </p:animEffect>
                                  </p:childTnLst>
                                </p:cTn>
                              </p:par>
                              <p:par>
                                <p:cTn id="11" presetID="5" presetClass="entr" presetSubtype="10" fill="hold" grpId="1" nodeType="withEffect">
                                  <p:stCondLst>
                                    <p:cond delay="0"/>
                                  </p:stCondLst>
                                  <p:iterate type="lt">
                                    <p:tmPct val="0"/>
                                  </p:iterate>
                                  <p:childTnLst>
                                    <p:set>
                                      <p:cBhvr>
                                        <p:cTn id="12" dur="1" fill="hold">
                                          <p:stCondLst>
                                            <p:cond delay="0"/>
                                          </p:stCondLst>
                                        </p:cTn>
                                        <p:tgtEl>
                                          <p:spTgt spid="7183"/>
                                        </p:tgtEl>
                                        <p:attrNameLst>
                                          <p:attrName>style.visibility</p:attrName>
                                        </p:attrNameLst>
                                      </p:cBhvr>
                                      <p:to>
                                        <p:strVal val="visible"/>
                                      </p:to>
                                    </p:set>
                                    <p:animEffect transition="in" filter="checkerboard(across)">
                                      <p:cBhvr>
                                        <p:cTn id="13" dur="500"/>
                                        <p:tgtEl>
                                          <p:spTgt spid="7183"/>
                                        </p:tgtEl>
                                      </p:cBhvr>
                                    </p:animEffect>
                                  </p:childTnLst>
                                </p:cTn>
                              </p:par>
                              <p:par>
                                <p:cTn id="14" presetID="5" presetClass="entr" presetSubtype="10" fill="hold" grpId="0" nodeType="withEffect">
                                  <p:stCondLst>
                                    <p:cond delay="0"/>
                                  </p:stCondLst>
                                  <p:iterate type="lt">
                                    <p:tmPct val="0"/>
                                  </p:iterate>
                                  <p:childTnLst>
                                    <p:set>
                                      <p:cBhvr>
                                        <p:cTn id="15" dur="1" fill="hold">
                                          <p:stCondLst>
                                            <p:cond delay="0"/>
                                          </p:stCondLst>
                                        </p:cTn>
                                        <p:tgtEl>
                                          <p:spTgt spid="7185"/>
                                        </p:tgtEl>
                                        <p:attrNameLst>
                                          <p:attrName>style.visibility</p:attrName>
                                        </p:attrNameLst>
                                      </p:cBhvr>
                                      <p:to>
                                        <p:strVal val="visible"/>
                                      </p:to>
                                    </p:set>
                                    <p:animEffect transition="in" filter="checkerboard(across)">
                                      <p:cBhvr>
                                        <p:cTn id="16" dur="500"/>
                                        <p:tgtEl>
                                          <p:spTgt spid="7185"/>
                                        </p:tgtEl>
                                      </p:cBhvr>
                                    </p:animEffect>
                                  </p:childTnLst>
                                </p:cTn>
                              </p:par>
                              <p:par>
                                <p:cTn id="17" presetID="5" presetClass="entr" presetSubtype="10" fill="hold" grpId="1" nodeType="withEffect">
                                  <p:stCondLst>
                                    <p:cond delay="0"/>
                                  </p:stCondLst>
                                  <p:iterate type="lt">
                                    <p:tmPct val="0"/>
                                  </p:iterate>
                                  <p:childTnLst>
                                    <p:set>
                                      <p:cBhvr>
                                        <p:cTn id="18" dur="1" fill="hold">
                                          <p:stCondLst>
                                            <p:cond delay="0"/>
                                          </p:stCondLst>
                                        </p:cTn>
                                        <p:tgtEl>
                                          <p:spTgt spid="7189"/>
                                        </p:tgtEl>
                                        <p:attrNameLst>
                                          <p:attrName>style.visibility</p:attrName>
                                        </p:attrNameLst>
                                      </p:cBhvr>
                                      <p:to>
                                        <p:strVal val="visible"/>
                                      </p:to>
                                    </p:set>
                                    <p:animEffect transition="in" filter="checkerboard(across)">
                                      <p:cBhvr>
                                        <p:cTn id="19" dur="500"/>
                                        <p:tgtEl>
                                          <p:spTgt spid="7189"/>
                                        </p:tgtEl>
                                      </p:cBhvr>
                                    </p:animEffect>
                                  </p:childTnLst>
                                </p:cTn>
                              </p:par>
                              <p:par>
                                <p:cTn id="20" presetID="5" presetClass="entr" presetSubtype="10" fill="hold" grpId="0" nodeType="withEffect">
                                  <p:stCondLst>
                                    <p:cond delay="0"/>
                                  </p:stCondLst>
                                  <p:iterate type="lt">
                                    <p:tmPct val="0"/>
                                  </p:iterate>
                                  <p:childTnLst>
                                    <p:set>
                                      <p:cBhvr>
                                        <p:cTn id="21" dur="1" fill="hold">
                                          <p:stCondLst>
                                            <p:cond delay="0"/>
                                          </p:stCondLst>
                                        </p:cTn>
                                        <p:tgtEl>
                                          <p:spTgt spid="7200"/>
                                        </p:tgtEl>
                                        <p:attrNameLst>
                                          <p:attrName>style.visibility</p:attrName>
                                        </p:attrNameLst>
                                      </p:cBhvr>
                                      <p:to>
                                        <p:strVal val="visible"/>
                                      </p:to>
                                    </p:set>
                                    <p:animEffect transition="in" filter="checkerboard(across)">
                                      <p:cBhvr>
                                        <p:cTn id="22" dur="500"/>
                                        <p:tgtEl>
                                          <p:spTgt spid="7200"/>
                                        </p:tgtEl>
                                      </p:cBhvr>
                                    </p:animEffect>
                                  </p:childTnLst>
                                </p:cTn>
                              </p:par>
                              <p:par>
                                <p:cTn id="23" presetID="5" presetClass="entr" presetSubtype="10" fill="hold" grpId="0" nodeType="withEffect">
                                  <p:stCondLst>
                                    <p:cond delay="0"/>
                                  </p:stCondLst>
                                  <p:iterate type="lt">
                                    <p:tmPct val="0"/>
                                  </p:iterate>
                                  <p:childTnLst>
                                    <p:set>
                                      <p:cBhvr>
                                        <p:cTn id="24" dur="1" fill="hold">
                                          <p:stCondLst>
                                            <p:cond delay="0"/>
                                          </p:stCondLst>
                                        </p:cTn>
                                        <p:tgtEl>
                                          <p:spTgt spid="7204"/>
                                        </p:tgtEl>
                                        <p:attrNameLst>
                                          <p:attrName>style.visibility</p:attrName>
                                        </p:attrNameLst>
                                      </p:cBhvr>
                                      <p:to>
                                        <p:strVal val="visible"/>
                                      </p:to>
                                    </p:set>
                                    <p:animEffect transition="in" filter="checkerboard(across)">
                                      <p:cBhvr>
                                        <p:cTn id="25" dur="500"/>
                                        <p:tgtEl>
                                          <p:spTgt spid="7204"/>
                                        </p:tgtEl>
                                      </p:cBhvr>
                                    </p:animEffect>
                                  </p:childTnLst>
                                </p:cTn>
                              </p:par>
                              <p:par>
                                <p:cTn id="26" presetID="5" presetClass="entr" presetSubtype="10" fill="hold" grpId="0" nodeType="withEffect">
                                  <p:stCondLst>
                                    <p:cond delay="0"/>
                                  </p:stCondLst>
                                  <p:iterate type="lt">
                                    <p:tmPct val="0"/>
                                  </p:iterate>
                                  <p:childTnLst>
                                    <p:set>
                                      <p:cBhvr>
                                        <p:cTn id="27" dur="1" fill="hold">
                                          <p:stCondLst>
                                            <p:cond delay="0"/>
                                          </p:stCondLst>
                                        </p:cTn>
                                        <p:tgtEl>
                                          <p:spTgt spid="7209"/>
                                        </p:tgtEl>
                                        <p:attrNameLst>
                                          <p:attrName>style.visibility</p:attrName>
                                        </p:attrNameLst>
                                      </p:cBhvr>
                                      <p:to>
                                        <p:strVal val="visible"/>
                                      </p:to>
                                    </p:set>
                                    <p:animEffect transition="in" filter="checkerboard(across)">
                                      <p:cBhvr>
                                        <p:cTn id="28" dur="500"/>
                                        <p:tgtEl>
                                          <p:spTgt spid="7209"/>
                                        </p:tgtEl>
                                      </p:cBhvr>
                                    </p:animEffect>
                                  </p:childTnLst>
                                </p:cTn>
                              </p:par>
                              <p:par>
                                <p:cTn id="29" presetID="5" presetClass="entr" presetSubtype="10" fill="hold" grpId="1" nodeType="withEffect">
                                  <p:stCondLst>
                                    <p:cond delay="0"/>
                                  </p:stCondLst>
                                  <p:iterate type="lt">
                                    <p:tmPct val="0"/>
                                  </p:iterate>
                                  <p:childTnLst>
                                    <p:set>
                                      <p:cBhvr>
                                        <p:cTn id="30" dur="1" fill="hold">
                                          <p:stCondLst>
                                            <p:cond delay="0"/>
                                          </p:stCondLst>
                                        </p:cTn>
                                        <p:tgtEl>
                                          <p:spTgt spid="7325"/>
                                        </p:tgtEl>
                                        <p:attrNameLst>
                                          <p:attrName>style.visibility</p:attrName>
                                        </p:attrNameLst>
                                      </p:cBhvr>
                                      <p:to>
                                        <p:strVal val="visible"/>
                                      </p:to>
                                    </p:set>
                                    <p:animEffect transition="in" filter="checkerboard(across)">
                                      <p:cBhvr>
                                        <p:cTn id="31" dur="500"/>
                                        <p:tgtEl>
                                          <p:spTgt spid="7325"/>
                                        </p:tgtEl>
                                      </p:cBhvr>
                                    </p:animEffect>
                                  </p:childTnLst>
                                </p:cTn>
                              </p:par>
                              <p:par>
                                <p:cTn id="32" presetID="5" presetClass="entr" presetSubtype="10" fill="hold" grpId="1" nodeType="withEffect">
                                  <p:stCondLst>
                                    <p:cond delay="0"/>
                                  </p:stCondLst>
                                  <p:iterate type="lt">
                                    <p:tmPct val="0"/>
                                  </p:iterate>
                                  <p:childTnLst>
                                    <p:set>
                                      <p:cBhvr>
                                        <p:cTn id="33" dur="1" fill="hold">
                                          <p:stCondLst>
                                            <p:cond delay="0"/>
                                          </p:stCondLst>
                                        </p:cTn>
                                        <p:tgtEl>
                                          <p:spTgt spid="7326"/>
                                        </p:tgtEl>
                                        <p:attrNameLst>
                                          <p:attrName>style.visibility</p:attrName>
                                        </p:attrNameLst>
                                      </p:cBhvr>
                                      <p:to>
                                        <p:strVal val="visible"/>
                                      </p:to>
                                    </p:set>
                                    <p:animEffect transition="in" filter="checkerboard(across)">
                                      <p:cBhvr>
                                        <p:cTn id="34" dur="500"/>
                                        <p:tgtEl>
                                          <p:spTgt spid="7326"/>
                                        </p:tgtEl>
                                      </p:cBhvr>
                                    </p:animEffect>
                                  </p:childTnLst>
                                </p:cTn>
                              </p:par>
                              <p:par>
                                <p:cTn id="35" presetID="5" presetClass="entr" presetSubtype="10" fill="hold" grpId="1" nodeType="withEffect">
                                  <p:stCondLst>
                                    <p:cond delay="0"/>
                                  </p:stCondLst>
                                  <p:iterate type="lt">
                                    <p:tmPct val="0"/>
                                  </p:iterate>
                                  <p:childTnLst>
                                    <p:set>
                                      <p:cBhvr>
                                        <p:cTn id="36" dur="1" fill="hold">
                                          <p:stCondLst>
                                            <p:cond delay="0"/>
                                          </p:stCondLst>
                                        </p:cTn>
                                        <p:tgtEl>
                                          <p:spTgt spid="7334"/>
                                        </p:tgtEl>
                                        <p:attrNameLst>
                                          <p:attrName>style.visibility</p:attrName>
                                        </p:attrNameLst>
                                      </p:cBhvr>
                                      <p:to>
                                        <p:strVal val="visible"/>
                                      </p:to>
                                    </p:set>
                                    <p:animEffect transition="in" filter="checkerboard(across)">
                                      <p:cBhvr>
                                        <p:cTn id="37" dur="500"/>
                                        <p:tgtEl>
                                          <p:spTgt spid="7334"/>
                                        </p:tgtEl>
                                      </p:cBhvr>
                                    </p:animEffect>
                                  </p:childTnLst>
                                </p:cTn>
                              </p:par>
                              <p:par>
                                <p:cTn id="38" presetID="5" presetClass="entr" presetSubtype="10" fill="hold" grpId="1" nodeType="withEffect">
                                  <p:stCondLst>
                                    <p:cond delay="0"/>
                                  </p:stCondLst>
                                  <p:iterate type="lt">
                                    <p:tmPct val="0"/>
                                  </p:iterate>
                                  <p:childTnLst>
                                    <p:set>
                                      <p:cBhvr>
                                        <p:cTn id="39" dur="1" fill="hold">
                                          <p:stCondLst>
                                            <p:cond delay="0"/>
                                          </p:stCondLst>
                                        </p:cTn>
                                        <p:tgtEl>
                                          <p:spTgt spid="7335"/>
                                        </p:tgtEl>
                                        <p:attrNameLst>
                                          <p:attrName>style.visibility</p:attrName>
                                        </p:attrNameLst>
                                      </p:cBhvr>
                                      <p:to>
                                        <p:strVal val="visible"/>
                                      </p:to>
                                    </p:set>
                                    <p:animEffect transition="in" filter="checkerboard(across)">
                                      <p:cBhvr>
                                        <p:cTn id="40" dur="500"/>
                                        <p:tgtEl>
                                          <p:spTgt spid="7335"/>
                                        </p:tgtEl>
                                      </p:cBhvr>
                                    </p:animEffect>
                                  </p:childTnLst>
                                </p:cTn>
                              </p:par>
                              <p:par>
                                <p:cTn id="41" presetID="5" presetClass="entr" presetSubtype="10" fill="hold" grpId="1" nodeType="withEffect">
                                  <p:stCondLst>
                                    <p:cond delay="0"/>
                                  </p:stCondLst>
                                  <p:iterate type="lt">
                                    <p:tmPct val="0"/>
                                  </p:iterate>
                                  <p:childTnLst>
                                    <p:set>
                                      <p:cBhvr>
                                        <p:cTn id="42" dur="1" fill="hold">
                                          <p:stCondLst>
                                            <p:cond delay="0"/>
                                          </p:stCondLst>
                                        </p:cTn>
                                        <p:tgtEl>
                                          <p:spTgt spid="7336"/>
                                        </p:tgtEl>
                                        <p:attrNameLst>
                                          <p:attrName>style.visibility</p:attrName>
                                        </p:attrNameLst>
                                      </p:cBhvr>
                                      <p:to>
                                        <p:strVal val="visible"/>
                                      </p:to>
                                    </p:set>
                                    <p:animEffect transition="in" filter="checkerboard(across)">
                                      <p:cBhvr>
                                        <p:cTn id="43" dur="500"/>
                                        <p:tgtEl>
                                          <p:spTgt spid="7336"/>
                                        </p:tgtEl>
                                      </p:cBhvr>
                                    </p:animEffect>
                                  </p:childTnLst>
                                </p:cTn>
                              </p:par>
                              <p:par>
                                <p:cTn id="44" presetID="5" presetClass="entr" presetSubtype="10" fill="hold" grpId="1" nodeType="withEffect">
                                  <p:stCondLst>
                                    <p:cond delay="0"/>
                                  </p:stCondLst>
                                  <p:iterate type="lt">
                                    <p:tmPct val="0"/>
                                  </p:iterate>
                                  <p:childTnLst>
                                    <p:set>
                                      <p:cBhvr>
                                        <p:cTn id="45" dur="1" fill="hold">
                                          <p:stCondLst>
                                            <p:cond delay="0"/>
                                          </p:stCondLst>
                                        </p:cTn>
                                        <p:tgtEl>
                                          <p:spTgt spid="7337"/>
                                        </p:tgtEl>
                                        <p:attrNameLst>
                                          <p:attrName>style.visibility</p:attrName>
                                        </p:attrNameLst>
                                      </p:cBhvr>
                                      <p:to>
                                        <p:strVal val="visible"/>
                                      </p:to>
                                    </p:set>
                                    <p:animEffect transition="in" filter="checkerboard(across)">
                                      <p:cBhvr>
                                        <p:cTn id="46" dur="500"/>
                                        <p:tgtEl>
                                          <p:spTgt spid="7337"/>
                                        </p:tgtEl>
                                      </p:cBhvr>
                                    </p:animEffect>
                                  </p:childTnLst>
                                </p:cTn>
                              </p:par>
                              <p:par>
                                <p:cTn id="47" presetID="5" presetClass="entr" presetSubtype="10" fill="hold" grpId="1" nodeType="withEffect">
                                  <p:stCondLst>
                                    <p:cond delay="0"/>
                                  </p:stCondLst>
                                  <p:iterate type="lt">
                                    <p:tmPct val="0"/>
                                  </p:iterate>
                                  <p:childTnLst>
                                    <p:set>
                                      <p:cBhvr>
                                        <p:cTn id="48" dur="1" fill="hold">
                                          <p:stCondLst>
                                            <p:cond delay="0"/>
                                          </p:stCondLst>
                                        </p:cTn>
                                        <p:tgtEl>
                                          <p:spTgt spid="7338"/>
                                        </p:tgtEl>
                                        <p:attrNameLst>
                                          <p:attrName>style.visibility</p:attrName>
                                        </p:attrNameLst>
                                      </p:cBhvr>
                                      <p:to>
                                        <p:strVal val="visible"/>
                                      </p:to>
                                    </p:set>
                                    <p:animEffect transition="in" filter="checkerboard(across)">
                                      <p:cBhvr>
                                        <p:cTn id="49" dur="500"/>
                                        <p:tgtEl>
                                          <p:spTgt spid="7338"/>
                                        </p:tgtEl>
                                      </p:cBhvr>
                                    </p:animEffect>
                                  </p:childTnLst>
                                </p:cTn>
                              </p:par>
                              <p:par>
                                <p:cTn id="50" presetID="5" presetClass="entr" presetSubtype="10" fill="hold" grpId="1" nodeType="withEffect">
                                  <p:stCondLst>
                                    <p:cond delay="0"/>
                                  </p:stCondLst>
                                  <p:iterate type="lt">
                                    <p:tmPct val="0"/>
                                  </p:iterate>
                                  <p:childTnLst>
                                    <p:set>
                                      <p:cBhvr>
                                        <p:cTn id="51" dur="1" fill="hold">
                                          <p:stCondLst>
                                            <p:cond delay="0"/>
                                          </p:stCondLst>
                                        </p:cTn>
                                        <p:tgtEl>
                                          <p:spTgt spid="7339"/>
                                        </p:tgtEl>
                                        <p:attrNameLst>
                                          <p:attrName>style.visibility</p:attrName>
                                        </p:attrNameLst>
                                      </p:cBhvr>
                                      <p:to>
                                        <p:strVal val="visible"/>
                                      </p:to>
                                    </p:set>
                                    <p:animEffect transition="in" filter="checkerboard(across)">
                                      <p:cBhvr>
                                        <p:cTn id="52" dur="500"/>
                                        <p:tgtEl>
                                          <p:spTgt spid="7339"/>
                                        </p:tgtEl>
                                      </p:cBhvr>
                                    </p:animEffect>
                                  </p:childTnLst>
                                </p:cTn>
                              </p:par>
                              <p:par>
                                <p:cTn id="53" presetID="5" presetClass="entr" presetSubtype="10" fill="hold" grpId="1" nodeType="withEffect">
                                  <p:stCondLst>
                                    <p:cond delay="0"/>
                                  </p:stCondLst>
                                  <p:iterate type="lt">
                                    <p:tmPct val="0"/>
                                  </p:iterate>
                                  <p:childTnLst>
                                    <p:set>
                                      <p:cBhvr>
                                        <p:cTn id="54" dur="1" fill="hold">
                                          <p:stCondLst>
                                            <p:cond delay="0"/>
                                          </p:stCondLst>
                                        </p:cTn>
                                        <p:tgtEl>
                                          <p:spTgt spid="7341"/>
                                        </p:tgtEl>
                                        <p:attrNameLst>
                                          <p:attrName>style.visibility</p:attrName>
                                        </p:attrNameLst>
                                      </p:cBhvr>
                                      <p:to>
                                        <p:strVal val="visible"/>
                                      </p:to>
                                    </p:set>
                                    <p:animEffect transition="in" filter="checkerboard(across)">
                                      <p:cBhvr>
                                        <p:cTn id="55" dur="500"/>
                                        <p:tgtEl>
                                          <p:spTgt spid="7341"/>
                                        </p:tgtEl>
                                      </p:cBhvr>
                                    </p:animEffect>
                                  </p:childTnLst>
                                </p:cTn>
                              </p:par>
                              <p:par>
                                <p:cTn id="56" presetID="5" presetClass="entr" presetSubtype="10" fill="hold" grpId="1" nodeType="withEffect">
                                  <p:stCondLst>
                                    <p:cond delay="0"/>
                                  </p:stCondLst>
                                  <p:iterate type="lt">
                                    <p:tmPct val="0"/>
                                  </p:iterate>
                                  <p:childTnLst>
                                    <p:set>
                                      <p:cBhvr>
                                        <p:cTn id="57" dur="1" fill="hold">
                                          <p:stCondLst>
                                            <p:cond delay="0"/>
                                          </p:stCondLst>
                                        </p:cTn>
                                        <p:tgtEl>
                                          <p:spTgt spid="7342"/>
                                        </p:tgtEl>
                                        <p:attrNameLst>
                                          <p:attrName>style.visibility</p:attrName>
                                        </p:attrNameLst>
                                      </p:cBhvr>
                                      <p:to>
                                        <p:strVal val="visible"/>
                                      </p:to>
                                    </p:set>
                                    <p:animEffect transition="in" filter="checkerboard(across)">
                                      <p:cBhvr>
                                        <p:cTn id="58" dur="500"/>
                                        <p:tgtEl>
                                          <p:spTgt spid="7342"/>
                                        </p:tgtEl>
                                      </p:cBhvr>
                                    </p:animEffect>
                                  </p:childTnLst>
                                </p:cTn>
                              </p:par>
                              <p:par>
                                <p:cTn id="59" presetID="5" presetClass="entr" presetSubtype="10" fill="hold" grpId="1" nodeType="withEffect">
                                  <p:stCondLst>
                                    <p:cond delay="0"/>
                                  </p:stCondLst>
                                  <p:iterate type="lt">
                                    <p:tmPct val="0"/>
                                  </p:iterate>
                                  <p:childTnLst>
                                    <p:set>
                                      <p:cBhvr>
                                        <p:cTn id="60" dur="1" fill="hold">
                                          <p:stCondLst>
                                            <p:cond delay="0"/>
                                          </p:stCondLst>
                                        </p:cTn>
                                        <p:tgtEl>
                                          <p:spTgt spid="7343"/>
                                        </p:tgtEl>
                                        <p:attrNameLst>
                                          <p:attrName>style.visibility</p:attrName>
                                        </p:attrNameLst>
                                      </p:cBhvr>
                                      <p:to>
                                        <p:strVal val="visible"/>
                                      </p:to>
                                    </p:set>
                                    <p:animEffect transition="in" filter="checkerboard(across)">
                                      <p:cBhvr>
                                        <p:cTn id="61" dur="500"/>
                                        <p:tgtEl>
                                          <p:spTgt spid="7343"/>
                                        </p:tgtEl>
                                      </p:cBhvr>
                                    </p:animEffect>
                                  </p:childTnLst>
                                </p:cTn>
                              </p:par>
                              <p:par>
                                <p:cTn id="62" presetID="5" presetClass="entr" presetSubtype="10" fill="hold" grpId="1" nodeType="withEffect">
                                  <p:stCondLst>
                                    <p:cond delay="0"/>
                                  </p:stCondLst>
                                  <p:iterate type="lt">
                                    <p:tmPct val="0"/>
                                  </p:iterate>
                                  <p:childTnLst>
                                    <p:set>
                                      <p:cBhvr>
                                        <p:cTn id="63" dur="1" fill="hold">
                                          <p:stCondLst>
                                            <p:cond delay="0"/>
                                          </p:stCondLst>
                                        </p:cTn>
                                        <p:tgtEl>
                                          <p:spTgt spid="7344"/>
                                        </p:tgtEl>
                                        <p:attrNameLst>
                                          <p:attrName>style.visibility</p:attrName>
                                        </p:attrNameLst>
                                      </p:cBhvr>
                                      <p:to>
                                        <p:strVal val="visible"/>
                                      </p:to>
                                    </p:set>
                                    <p:animEffect transition="in" filter="checkerboard(across)">
                                      <p:cBhvr>
                                        <p:cTn id="64" dur="500"/>
                                        <p:tgtEl>
                                          <p:spTgt spid="7344"/>
                                        </p:tgtEl>
                                      </p:cBhvr>
                                    </p:animEffect>
                                  </p:childTnLst>
                                </p:cTn>
                              </p:par>
                              <p:par>
                                <p:cTn id="65" presetID="5" presetClass="entr" presetSubtype="10" fill="hold" grpId="1" nodeType="withEffect">
                                  <p:stCondLst>
                                    <p:cond delay="0"/>
                                  </p:stCondLst>
                                  <p:iterate type="lt">
                                    <p:tmPct val="0"/>
                                  </p:iterate>
                                  <p:childTnLst>
                                    <p:set>
                                      <p:cBhvr>
                                        <p:cTn id="66" dur="1" fill="hold">
                                          <p:stCondLst>
                                            <p:cond delay="0"/>
                                          </p:stCondLst>
                                        </p:cTn>
                                        <p:tgtEl>
                                          <p:spTgt spid="7345"/>
                                        </p:tgtEl>
                                        <p:attrNameLst>
                                          <p:attrName>style.visibility</p:attrName>
                                        </p:attrNameLst>
                                      </p:cBhvr>
                                      <p:to>
                                        <p:strVal val="visible"/>
                                      </p:to>
                                    </p:set>
                                    <p:animEffect transition="in" filter="checkerboard(across)">
                                      <p:cBhvr>
                                        <p:cTn id="67" dur="500"/>
                                        <p:tgtEl>
                                          <p:spTgt spid="7345"/>
                                        </p:tgtEl>
                                      </p:cBhvr>
                                    </p:animEffect>
                                  </p:childTnLst>
                                </p:cTn>
                              </p:par>
                              <p:par>
                                <p:cTn id="68" presetID="5" presetClass="entr" presetSubtype="10" fill="hold" grpId="1" nodeType="withEffect">
                                  <p:stCondLst>
                                    <p:cond delay="0"/>
                                  </p:stCondLst>
                                  <p:iterate type="lt">
                                    <p:tmPct val="0"/>
                                  </p:iterate>
                                  <p:childTnLst>
                                    <p:set>
                                      <p:cBhvr>
                                        <p:cTn id="69" dur="1" fill="hold">
                                          <p:stCondLst>
                                            <p:cond delay="0"/>
                                          </p:stCondLst>
                                        </p:cTn>
                                        <p:tgtEl>
                                          <p:spTgt spid="7346"/>
                                        </p:tgtEl>
                                        <p:attrNameLst>
                                          <p:attrName>style.visibility</p:attrName>
                                        </p:attrNameLst>
                                      </p:cBhvr>
                                      <p:to>
                                        <p:strVal val="visible"/>
                                      </p:to>
                                    </p:set>
                                    <p:animEffect transition="in" filter="checkerboard(across)">
                                      <p:cBhvr>
                                        <p:cTn id="70" dur="500"/>
                                        <p:tgtEl>
                                          <p:spTgt spid="7346"/>
                                        </p:tgtEl>
                                      </p:cBhvr>
                                    </p:animEffect>
                                  </p:childTnLst>
                                </p:cTn>
                              </p:par>
                              <p:par>
                                <p:cTn id="71" presetID="5" presetClass="entr" presetSubtype="10" fill="hold" grpId="0" nodeType="withEffect">
                                  <p:stCondLst>
                                    <p:cond delay="0"/>
                                  </p:stCondLst>
                                  <p:iterate type="lt">
                                    <p:tmPct val="0"/>
                                  </p:iterate>
                                  <p:childTnLst>
                                    <p:set>
                                      <p:cBhvr>
                                        <p:cTn id="72" dur="1" fill="hold">
                                          <p:stCondLst>
                                            <p:cond delay="0"/>
                                          </p:stCondLst>
                                        </p:cTn>
                                        <p:tgtEl>
                                          <p:spTgt spid="7348"/>
                                        </p:tgtEl>
                                        <p:attrNameLst>
                                          <p:attrName>style.visibility</p:attrName>
                                        </p:attrNameLst>
                                      </p:cBhvr>
                                      <p:to>
                                        <p:strVal val="visible"/>
                                      </p:to>
                                    </p:set>
                                    <p:animEffect transition="in" filter="checkerboard(across)">
                                      <p:cBhvr>
                                        <p:cTn id="73" dur="500"/>
                                        <p:tgtEl>
                                          <p:spTgt spid="7348"/>
                                        </p:tgtEl>
                                      </p:cBhvr>
                                    </p:animEffect>
                                  </p:childTnLst>
                                </p:cTn>
                              </p:par>
                              <p:par>
                                <p:cTn id="74" presetID="5" presetClass="entr" presetSubtype="10" fill="hold" grpId="1" nodeType="withEffect">
                                  <p:stCondLst>
                                    <p:cond delay="0"/>
                                  </p:stCondLst>
                                  <p:iterate type="lt">
                                    <p:tmPct val="0"/>
                                  </p:iterate>
                                  <p:childTnLst>
                                    <p:set>
                                      <p:cBhvr>
                                        <p:cTn id="75" dur="1" fill="hold">
                                          <p:stCondLst>
                                            <p:cond delay="0"/>
                                          </p:stCondLst>
                                        </p:cTn>
                                        <p:tgtEl>
                                          <p:spTgt spid="7350"/>
                                        </p:tgtEl>
                                        <p:attrNameLst>
                                          <p:attrName>style.visibility</p:attrName>
                                        </p:attrNameLst>
                                      </p:cBhvr>
                                      <p:to>
                                        <p:strVal val="visible"/>
                                      </p:to>
                                    </p:set>
                                    <p:animEffect transition="in" filter="checkerboard(across)">
                                      <p:cBhvr>
                                        <p:cTn id="76" dur="500"/>
                                        <p:tgtEl>
                                          <p:spTgt spid="7350"/>
                                        </p:tgtEl>
                                      </p:cBhvr>
                                    </p:animEffect>
                                  </p:childTnLst>
                                </p:cTn>
                              </p:par>
                              <p:par>
                                <p:cTn id="77" presetID="5" presetClass="entr" presetSubtype="10" fill="hold" grpId="1" nodeType="withEffect">
                                  <p:stCondLst>
                                    <p:cond delay="0"/>
                                  </p:stCondLst>
                                  <p:iterate type="lt">
                                    <p:tmPct val="0"/>
                                  </p:iterate>
                                  <p:childTnLst>
                                    <p:set>
                                      <p:cBhvr>
                                        <p:cTn id="78" dur="1" fill="hold">
                                          <p:stCondLst>
                                            <p:cond delay="0"/>
                                          </p:stCondLst>
                                        </p:cTn>
                                        <p:tgtEl>
                                          <p:spTgt spid="7351"/>
                                        </p:tgtEl>
                                        <p:attrNameLst>
                                          <p:attrName>style.visibility</p:attrName>
                                        </p:attrNameLst>
                                      </p:cBhvr>
                                      <p:to>
                                        <p:strVal val="visible"/>
                                      </p:to>
                                    </p:set>
                                    <p:animEffect transition="in" filter="checkerboard(across)">
                                      <p:cBhvr>
                                        <p:cTn id="79" dur="500"/>
                                        <p:tgtEl>
                                          <p:spTgt spid="7351"/>
                                        </p:tgtEl>
                                      </p:cBhvr>
                                    </p:animEffect>
                                  </p:childTnLst>
                                </p:cTn>
                              </p:par>
                              <p:par>
                                <p:cTn id="80" presetID="5" presetClass="entr" presetSubtype="10" fill="hold" grpId="1" nodeType="withEffect">
                                  <p:stCondLst>
                                    <p:cond delay="0"/>
                                  </p:stCondLst>
                                  <p:iterate type="lt">
                                    <p:tmPct val="0"/>
                                  </p:iterate>
                                  <p:childTnLst>
                                    <p:set>
                                      <p:cBhvr>
                                        <p:cTn id="81" dur="1" fill="hold">
                                          <p:stCondLst>
                                            <p:cond delay="0"/>
                                          </p:stCondLst>
                                        </p:cTn>
                                        <p:tgtEl>
                                          <p:spTgt spid="7353"/>
                                        </p:tgtEl>
                                        <p:attrNameLst>
                                          <p:attrName>style.visibility</p:attrName>
                                        </p:attrNameLst>
                                      </p:cBhvr>
                                      <p:to>
                                        <p:strVal val="visible"/>
                                      </p:to>
                                    </p:set>
                                    <p:animEffect transition="in" filter="checkerboard(across)">
                                      <p:cBhvr>
                                        <p:cTn id="82" dur="500"/>
                                        <p:tgtEl>
                                          <p:spTgt spid="7353"/>
                                        </p:tgtEl>
                                      </p:cBhvr>
                                    </p:animEffect>
                                  </p:childTnLst>
                                </p:cTn>
                              </p:par>
                              <p:par>
                                <p:cTn id="83" presetID="5" presetClass="entr" presetSubtype="10" fill="hold" grpId="1" nodeType="withEffect">
                                  <p:stCondLst>
                                    <p:cond delay="0"/>
                                  </p:stCondLst>
                                  <p:iterate type="lt">
                                    <p:tmPct val="0"/>
                                  </p:iterate>
                                  <p:childTnLst>
                                    <p:set>
                                      <p:cBhvr>
                                        <p:cTn id="84" dur="1" fill="hold">
                                          <p:stCondLst>
                                            <p:cond delay="0"/>
                                          </p:stCondLst>
                                        </p:cTn>
                                        <p:tgtEl>
                                          <p:spTgt spid="7354"/>
                                        </p:tgtEl>
                                        <p:attrNameLst>
                                          <p:attrName>style.visibility</p:attrName>
                                        </p:attrNameLst>
                                      </p:cBhvr>
                                      <p:to>
                                        <p:strVal val="visible"/>
                                      </p:to>
                                    </p:set>
                                    <p:animEffect transition="in" filter="checkerboard(across)">
                                      <p:cBhvr>
                                        <p:cTn id="85" dur="500"/>
                                        <p:tgtEl>
                                          <p:spTgt spid="7354"/>
                                        </p:tgtEl>
                                      </p:cBhvr>
                                    </p:animEffect>
                                  </p:childTnLst>
                                </p:cTn>
                              </p:par>
                              <p:par>
                                <p:cTn id="86" presetID="5" presetClass="entr" presetSubtype="10" fill="hold" grpId="0" nodeType="withEffect">
                                  <p:stCondLst>
                                    <p:cond delay="0"/>
                                  </p:stCondLst>
                                  <p:iterate type="lt">
                                    <p:tmPct val="0"/>
                                  </p:iterate>
                                  <p:childTnLst>
                                    <p:set>
                                      <p:cBhvr>
                                        <p:cTn id="87" dur="1" fill="hold">
                                          <p:stCondLst>
                                            <p:cond delay="0"/>
                                          </p:stCondLst>
                                        </p:cTn>
                                        <p:tgtEl>
                                          <p:spTgt spid="7355"/>
                                        </p:tgtEl>
                                        <p:attrNameLst>
                                          <p:attrName>style.visibility</p:attrName>
                                        </p:attrNameLst>
                                      </p:cBhvr>
                                      <p:to>
                                        <p:strVal val="visible"/>
                                      </p:to>
                                    </p:set>
                                    <p:animEffect transition="in" filter="checkerboard(across)">
                                      <p:cBhvr>
                                        <p:cTn id="88" dur="500"/>
                                        <p:tgtEl>
                                          <p:spTgt spid="7355"/>
                                        </p:tgtEl>
                                      </p:cBhvr>
                                    </p:animEffect>
                                  </p:childTnLst>
                                </p:cTn>
                              </p:par>
                              <p:par>
                                <p:cTn id="89" presetID="5" presetClass="entr" presetSubtype="10" fill="hold" grpId="1" nodeType="withEffect">
                                  <p:stCondLst>
                                    <p:cond delay="0"/>
                                  </p:stCondLst>
                                  <p:iterate type="lt">
                                    <p:tmPct val="0"/>
                                  </p:iterate>
                                  <p:childTnLst>
                                    <p:set>
                                      <p:cBhvr>
                                        <p:cTn id="90" dur="1" fill="hold">
                                          <p:stCondLst>
                                            <p:cond delay="0"/>
                                          </p:stCondLst>
                                        </p:cTn>
                                        <p:tgtEl>
                                          <p:spTgt spid="7356"/>
                                        </p:tgtEl>
                                        <p:attrNameLst>
                                          <p:attrName>style.visibility</p:attrName>
                                        </p:attrNameLst>
                                      </p:cBhvr>
                                      <p:to>
                                        <p:strVal val="visible"/>
                                      </p:to>
                                    </p:set>
                                    <p:animEffect transition="in" filter="checkerboard(across)">
                                      <p:cBhvr>
                                        <p:cTn id="91" dur="500"/>
                                        <p:tgtEl>
                                          <p:spTgt spid="7356"/>
                                        </p:tgtEl>
                                      </p:cBhvr>
                                    </p:animEffect>
                                  </p:childTnLst>
                                </p:cTn>
                              </p:par>
                              <p:par>
                                <p:cTn id="92" presetID="5" presetClass="entr" presetSubtype="10" fill="hold" grpId="1" nodeType="withEffect">
                                  <p:stCondLst>
                                    <p:cond delay="0"/>
                                  </p:stCondLst>
                                  <p:iterate type="lt">
                                    <p:tmPct val="0"/>
                                  </p:iterate>
                                  <p:childTnLst>
                                    <p:set>
                                      <p:cBhvr>
                                        <p:cTn id="93" dur="1" fill="hold">
                                          <p:stCondLst>
                                            <p:cond delay="0"/>
                                          </p:stCondLst>
                                        </p:cTn>
                                        <p:tgtEl>
                                          <p:spTgt spid="7357"/>
                                        </p:tgtEl>
                                        <p:attrNameLst>
                                          <p:attrName>style.visibility</p:attrName>
                                        </p:attrNameLst>
                                      </p:cBhvr>
                                      <p:to>
                                        <p:strVal val="visible"/>
                                      </p:to>
                                    </p:set>
                                    <p:animEffect transition="in" filter="checkerboard(across)">
                                      <p:cBhvr>
                                        <p:cTn id="94" dur="500"/>
                                        <p:tgtEl>
                                          <p:spTgt spid="7357"/>
                                        </p:tgtEl>
                                      </p:cBhvr>
                                    </p:animEffect>
                                  </p:childTnLst>
                                </p:cTn>
                              </p:par>
                              <p:par>
                                <p:cTn id="95" presetID="5" presetClass="entr" presetSubtype="10" fill="hold" grpId="1" nodeType="withEffect">
                                  <p:stCondLst>
                                    <p:cond delay="0"/>
                                  </p:stCondLst>
                                  <p:iterate type="lt">
                                    <p:tmPct val="0"/>
                                  </p:iterate>
                                  <p:childTnLst>
                                    <p:set>
                                      <p:cBhvr>
                                        <p:cTn id="96" dur="1" fill="hold">
                                          <p:stCondLst>
                                            <p:cond delay="0"/>
                                          </p:stCondLst>
                                        </p:cTn>
                                        <p:tgtEl>
                                          <p:spTgt spid="7358"/>
                                        </p:tgtEl>
                                        <p:attrNameLst>
                                          <p:attrName>style.visibility</p:attrName>
                                        </p:attrNameLst>
                                      </p:cBhvr>
                                      <p:to>
                                        <p:strVal val="visible"/>
                                      </p:to>
                                    </p:set>
                                    <p:animEffect transition="in" filter="checkerboard(across)">
                                      <p:cBhvr>
                                        <p:cTn id="97" dur="500"/>
                                        <p:tgtEl>
                                          <p:spTgt spid="7358"/>
                                        </p:tgtEl>
                                      </p:cBhvr>
                                    </p:animEffect>
                                  </p:childTnLst>
                                </p:cTn>
                              </p:par>
                              <p:par>
                                <p:cTn id="98" presetID="5" presetClass="entr" presetSubtype="10" fill="hold" grpId="1" nodeType="withEffect">
                                  <p:stCondLst>
                                    <p:cond delay="0"/>
                                  </p:stCondLst>
                                  <p:iterate type="lt">
                                    <p:tmPct val="0"/>
                                  </p:iterate>
                                  <p:childTnLst>
                                    <p:set>
                                      <p:cBhvr>
                                        <p:cTn id="99" dur="1" fill="hold">
                                          <p:stCondLst>
                                            <p:cond delay="0"/>
                                          </p:stCondLst>
                                        </p:cTn>
                                        <p:tgtEl>
                                          <p:spTgt spid="7359"/>
                                        </p:tgtEl>
                                        <p:attrNameLst>
                                          <p:attrName>style.visibility</p:attrName>
                                        </p:attrNameLst>
                                      </p:cBhvr>
                                      <p:to>
                                        <p:strVal val="visible"/>
                                      </p:to>
                                    </p:set>
                                    <p:animEffect transition="in" filter="checkerboard(across)">
                                      <p:cBhvr>
                                        <p:cTn id="100" dur="500"/>
                                        <p:tgtEl>
                                          <p:spTgt spid="7359"/>
                                        </p:tgtEl>
                                      </p:cBhvr>
                                    </p:animEffect>
                                  </p:childTnLst>
                                </p:cTn>
                              </p:par>
                              <p:par>
                                <p:cTn id="101" presetID="5" presetClass="entr" presetSubtype="10" fill="hold" grpId="1" nodeType="withEffect">
                                  <p:stCondLst>
                                    <p:cond delay="0"/>
                                  </p:stCondLst>
                                  <p:iterate type="lt">
                                    <p:tmPct val="0"/>
                                  </p:iterate>
                                  <p:childTnLst>
                                    <p:set>
                                      <p:cBhvr>
                                        <p:cTn id="102" dur="1" fill="hold">
                                          <p:stCondLst>
                                            <p:cond delay="0"/>
                                          </p:stCondLst>
                                        </p:cTn>
                                        <p:tgtEl>
                                          <p:spTgt spid="7360"/>
                                        </p:tgtEl>
                                        <p:attrNameLst>
                                          <p:attrName>style.visibility</p:attrName>
                                        </p:attrNameLst>
                                      </p:cBhvr>
                                      <p:to>
                                        <p:strVal val="visible"/>
                                      </p:to>
                                    </p:set>
                                    <p:animEffect transition="in" filter="checkerboard(across)">
                                      <p:cBhvr>
                                        <p:cTn id="103" dur="500"/>
                                        <p:tgtEl>
                                          <p:spTgt spid="7360"/>
                                        </p:tgtEl>
                                      </p:cBhvr>
                                    </p:animEffect>
                                  </p:childTnLst>
                                </p:cTn>
                              </p:par>
                              <p:par>
                                <p:cTn id="104" presetID="5" presetClass="entr" presetSubtype="10" fill="hold" grpId="1" nodeType="withEffect">
                                  <p:stCondLst>
                                    <p:cond delay="0"/>
                                  </p:stCondLst>
                                  <p:iterate type="lt">
                                    <p:tmPct val="0"/>
                                  </p:iterate>
                                  <p:childTnLst>
                                    <p:set>
                                      <p:cBhvr>
                                        <p:cTn id="105" dur="1" fill="hold">
                                          <p:stCondLst>
                                            <p:cond delay="0"/>
                                          </p:stCondLst>
                                        </p:cTn>
                                        <p:tgtEl>
                                          <p:spTgt spid="7361"/>
                                        </p:tgtEl>
                                        <p:attrNameLst>
                                          <p:attrName>style.visibility</p:attrName>
                                        </p:attrNameLst>
                                      </p:cBhvr>
                                      <p:to>
                                        <p:strVal val="visible"/>
                                      </p:to>
                                    </p:set>
                                    <p:animEffect transition="in" filter="checkerboard(across)">
                                      <p:cBhvr>
                                        <p:cTn id="106" dur="500"/>
                                        <p:tgtEl>
                                          <p:spTgt spid="7361"/>
                                        </p:tgtEl>
                                      </p:cBhvr>
                                    </p:animEffect>
                                  </p:childTnLst>
                                </p:cTn>
                              </p:par>
                              <p:par>
                                <p:cTn id="107" presetID="5" presetClass="entr" presetSubtype="10" fill="hold" grpId="1" nodeType="withEffect">
                                  <p:stCondLst>
                                    <p:cond delay="0"/>
                                  </p:stCondLst>
                                  <p:iterate type="lt">
                                    <p:tmPct val="0"/>
                                  </p:iterate>
                                  <p:childTnLst>
                                    <p:set>
                                      <p:cBhvr>
                                        <p:cTn id="108" dur="1" fill="hold">
                                          <p:stCondLst>
                                            <p:cond delay="0"/>
                                          </p:stCondLst>
                                        </p:cTn>
                                        <p:tgtEl>
                                          <p:spTgt spid="7362"/>
                                        </p:tgtEl>
                                        <p:attrNameLst>
                                          <p:attrName>style.visibility</p:attrName>
                                        </p:attrNameLst>
                                      </p:cBhvr>
                                      <p:to>
                                        <p:strVal val="visible"/>
                                      </p:to>
                                    </p:set>
                                    <p:animEffect transition="in" filter="checkerboard(across)">
                                      <p:cBhvr>
                                        <p:cTn id="109" dur="500"/>
                                        <p:tgtEl>
                                          <p:spTgt spid="7362"/>
                                        </p:tgtEl>
                                      </p:cBhvr>
                                    </p:animEffect>
                                  </p:childTnLst>
                                </p:cTn>
                              </p:par>
                              <p:par>
                                <p:cTn id="110" presetID="5" presetClass="entr" presetSubtype="10" fill="hold" grpId="0" nodeType="withEffect">
                                  <p:stCondLst>
                                    <p:cond delay="0"/>
                                  </p:stCondLst>
                                  <p:iterate type="lt">
                                    <p:tmPct val="0"/>
                                  </p:iterate>
                                  <p:childTnLst>
                                    <p:set>
                                      <p:cBhvr>
                                        <p:cTn id="111" dur="1" fill="hold">
                                          <p:stCondLst>
                                            <p:cond delay="0"/>
                                          </p:stCondLst>
                                        </p:cTn>
                                        <p:tgtEl>
                                          <p:spTgt spid="7363"/>
                                        </p:tgtEl>
                                        <p:attrNameLst>
                                          <p:attrName>style.visibility</p:attrName>
                                        </p:attrNameLst>
                                      </p:cBhvr>
                                      <p:to>
                                        <p:strVal val="visible"/>
                                      </p:to>
                                    </p:set>
                                    <p:animEffect transition="in" filter="checkerboard(across)">
                                      <p:cBhvr>
                                        <p:cTn id="112" dur="500"/>
                                        <p:tgtEl>
                                          <p:spTgt spid="7363"/>
                                        </p:tgtEl>
                                      </p:cBhvr>
                                    </p:animEffect>
                                  </p:childTnLst>
                                </p:cTn>
                              </p:par>
                              <p:par>
                                <p:cTn id="113" presetID="5" presetClass="entr" presetSubtype="10" fill="hold" grpId="1" nodeType="withEffect">
                                  <p:stCondLst>
                                    <p:cond delay="0"/>
                                  </p:stCondLst>
                                  <p:iterate type="lt">
                                    <p:tmPct val="0"/>
                                  </p:iterate>
                                  <p:childTnLst>
                                    <p:set>
                                      <p:cBhvr>
                                        <p:cTn id="114" dur="1" fill="hold">
                                          <p:stCondLst>
                                            <p:cond delay="0"/>
                                          </p:stCondLst>
                                        </p:cTn>
                                        <p:tgtEl>
                                          <p:spTgt spid="7364"/>
                                        </p:tgtEl>
                                        <p:attrNameLst>
                                          <p:attrName>style.visibility</p:attrName>
                                        </p:attrNameLst>
                                      </p:cBhvr>
                                      <p:to>
                                        <p:strVal val="visible"/>
                                      </p:to>
                                    </p:set>
                                    <p:animEffect transition="in" filter="checkerboard(across)">
                                      <p:cBhvr>
                                        <p:cTn id="115" dur="500"/>
                                        <p:tgtEl>
                                          <p:spTgt spid="7364"/>
                                        </p:tgtEl>
                                      </p:cBhvr>
                                    </p:animEffect>
                                  </p:childTnLst>
                                </p:cTn>
                              </p:par>
                              <p:par>
                                <p:cTn id="116" presetID="5" presetClass="entr" presetSubtype="10" fill="hold" grpId="1" nodeType="withEffect">
                                  <p:stCondLst>
                                    <p:cond delay="0"/>
                                  </p:stCondLst>
                                  <p:iterate type="lt">
                                    <p:tmPct val="0"/>
                                  </p:iterate>
                                  <p:childTnLst>
                                    <p:set>
                                      <p:cBhvr>
                                        <p:cTn id="117" dur="1" fill="hold">
                                          <p:stCondLst>
                                            <p:cond delay="0"/>
                                          </p:stCondLst>
                                        </p:cTn>
                                        <p:tgtEl>
                                          <p:spTgt spid="7365"/>
                                        </p:tgtEl>
                                        <p:attrNameLst>
                                          <p:attrName>style.visibility</p:attrName>
                                        </p:attrNameLst>
                                      </p:cBhvr>
                                      <p:to>
                                        <p:strVal val="visible"/>
                                      </p:to>
                                    </p:set>
                                    <p:animEffect transition="in" filter="checkerboard(across)">
                                      <p:cBhvr>
                                        <p:cTn id="118" dur="500"/>
                                        <p:tgtEl>
                                          <p:spTgt spid="7365"/>
                                        </p:tgtEl>
                                      </p:cBhvr>
                                    </p:animEffect>
                                  </p:childTnLst>
                                </p:cTn>
                              </p:par>
                              <p:par>
                                <p:cTn id="119" presetID="5" presetClass="entr" presetSubtype="10" fill="hold" grpId="1" nodeType="withEffect">
                                  <p:stCondLst>
                                    <p:cond delay="0"/>
                                  </p:stCondLst>
                                  <p:iterate type="lt">
                                    <p:tmPct val="0"/>
                                  </p:iterate>
                                  <p:childTnLst>
                                    <p:set>
                                      <p:cBhvr>
                                        <p:cTn id="120" dur="1" fill="hold">
                                          <p:stCondLst>
                                            <p:cond delay="0"/>
                                          </p:stCondLst>
                                        </p:cTn>
                                        <p:tgtEl>
                                          <p:spTgt spid="7366"/>
                                        </p:tgtEl>
                                        <p:attrNameLst>
                                          <p:attrName>style.visibility</p:attrName>
                                        </p:attrNameLst>
                                      </p:cBhvr>
                                      <p:to>
                                        <p:strVal val="visible"/>
                                      </p:to>
                                    </p:set>
                                    <p:animEffect transition="in" filter="checkerboard(across)">
                                      <p:cBhvr>
                                        <p:cTn id="121" dur="500"/>
                                        <p:tgtEl>
                                          <p:spTgt spid="7366"/>
                                        </p:tgtEl>
                                      </p:cBhvr>
                                    </p:animEffect>
                                  </p:childTnLst>
                                </p:cTn>
                              </p:par>
                              <p:par>
                                <p:cTn id="122" presetID="5" presetClass="entr" presetSubtype="10" fill="hold" grpId="1" nodeType="withEffect">
                                  <p:stCondLst>
                                    <p:cond delay="0"/>
                                  </p:stCondLst>
                                  <p:iterate type="lt">
                                    <p:tmPct val="0"/>
                                  </p:iterate>
                                  <p:childTnLst>
                                    <p:set>
                                      <p:cBhvr>
                                        <p:cTn id="123" dur="1" fill="hold">
                                          <p:stCondLst>
                                            <p:cond delay="0"/>
                                          </p:stCondLst>
                                        </p:cTn>
                                        <p:tgtEl>
                                          <p:spTgt spid="7367"/>
                                        </p:tgtEl>
                                        <p:attrNameLst>
                                          <p:attrName>style.visibility</p:attrName>
                                        </p:attrNameLst>
                                      </p:cBhvr>
                                      <p:to>
                                        <p:strVal val="visible"/>
                                      </p:to>
                                    </p:set>
                                    <p:animEffect transition="in" filter="checkerboard(across)">
                                      <p:cBhvr>
                                        <p:cTn id="124" dur="500"/>
                                        <p:tgtEl>
                                          <p:spTgt spid="7367"/>
                                        </p:tgtEl>
                                      </p:cBhvr>
                                    </p:animEffect>
                                  </p:childTnLst>
                                </p:cTn>
                              </p:par>
                              <p:par>
                                <p:cTn id="125" presetID="5" presetClass="entr" presetSubtype="10" fill="hold" grpId="1" nodeType="withEffect">
                                  <p:stCondLst>
                                    <p:cond delay="0"/>
                                  </p:stCondLst>
                                  <p:iterate type="lt">
                                    <p:tmPct val="0"/>
                                  </p:iterate>
                                  <p:childTnLst>
                                    <p:set>
                                      <p:cBhvr>
                                        <p:cTn id="126" dur="1" fill="hold">
                                          <p:stCondLst>
                                            <p:cond delay="0"/>
                                          </p:stCondLst>
                                        </p:cTn>
                                        <p:tgtEl>
                                          <p:spTgt spid="7368"/>
                                        </p:tgtEl>
                                        <p:attrNameLst>
                                          <p:attrName>style.visibility</p:attrName>
                                        </p:attrNameLst>
                                      </p:cBhvr>
                                      <p:to>
                                        <p:strVal val="visible"/>
                                      </p:to>
                                    </p:set>
                                    <p:animEffect transition="in" filter="checkerboard(across)">
                                      <p:cBhvr>
                                        <p:cTn id="127" dur="500"/>
                                        <p:tgtEl>
                                          <p:spTgt spid="7368"/>
                                        </p:tgtEl>
                                      </p:cBhvr>
                                    </p:animEffect>
                                  </p:childTnLst>
                                </p:cTn>
                              </p:par>
                              <p:par>
                                <p:cTn id="128" presetID="5" presetClass="entr" presetSubtype="10" fill="hold" grpId="1" nodeType="withEffect">
                                  <p:stCondLst>
                                    <p:cond delay="0"/>
                                  </p:stCondLst>
                                  <p:iterate type="lt">
                                    <p:tmPct val="0"/>
                                  </p:iterate>
                                  <p:childTnLst>
                                    <p:set>
                                      <p:cBhvr>
                                        <p:cTn id="129" dur="1" fill="hold">
                                          <p:stCondLst>
                                            <p:cond delay="0"/>
                                          </p:stCondLst>
                                        </p:cTn>
                                        <p:tgtEl>
                                          <p:spTgt spid="7369"/>
                                        </p:tgtEl>
                                        <p:attrNameLst>
                                          <p:attrName>style.visibility</p:attrName>
                                        </p:attrNameLst>
                                      </p:cBhvr>
                                      <p:to>
                                        <p:strVal val="visible"/>
                                      </p:to>
                                    </p:set>
                                    <p:animEffect transition="in" filter="checkerboard(across)">
                                      <p:cBhvr>
                                        <p:cTn id="130" dur="500"/>
                                        <p:tgtEl>
                                          <p:spTgt spid="7369"/>
                                        </p:tgtEl>
                                      </p:cBhvr>
                                    </p:animEffect>
                                  </p:childTnLst>
                                </p:cTn>
                              </p:par>
                              <p:par>
                                <p:cTn id="131" presetID="5" presetClass="entr" presetSubtype="10" fill="hold" grpId="1" nodeType="withEffect">
                                  <p:stCondLst>
                                    <p:cond delay="0"/>
                                  </p:stCondLst>
                                  <p:iterate type="lt">
                                    <p:tmPct val="0"/>
                                  </p:iterate>
                                  <p:childTnLst>
                                    <p:set>
                                      <p:cBhvr>
                                        <p:cTn id="132" dur="1" fill="hold">
                                          <p:stCondLst>
                                            <p:cond delay="0"/>
                                          </p:stCondLst>
                                        </p:cTn>
                                        <p:tgtEl>
                                          <p:spTgt spid="7371"/>
                                        </p:tgtEl>
                                        <p:attrNameLst>
                                          <p:attrName>style.visibility</p:attrName>
                                        </p:attrNameLst>
                                      </p:cBhvr>
                                      <p:to>
                                        <p:strVal val="visible"/>
                                      </p:to>
                                    </p:set>
                                    <p:animEffect transition="in" filter="checkerboard(across)">
                                      <p:cBhvr>
                                        <p:cTn id="133" dur="500"/>
                                        <p:tgtEl>
                                          <p:spTgt spid="7371"/>
                                        </p:tgtEl>
                                      </p:cBhvr>
                                    </p:animEffect>
                                  </p:childTnLst>
                                </p:cTn>
                              </p:par>
                              <p:par>
                                <p:cTn id="134" presetID="5" presetClass="entr" presetSubtype="10" fill="hold" grpId="1" nodeType="withEffect">
                                  <p:stCondLst>
                                    <p:cond delay="0"/>
                                  </p:stCondLst>
                                  <p:iterate type="lt">
                                    <p:tmPct val="0"/>
                                  </p:iterate>
                                  <p:childTnLst>
                                    <p:set>
                                      <p:cBhvr>
                                        <p:cTn id="135" dur="1" fill="hold">
                                          <p:stCondLst>
                                            <p:cond delay="0"/>
                                          </p:stCondLst>
                                        </p:cTn>
                                        <p:tgtEl>
                                          <p:spTgt spid="7372"/>
                                        </p:tgtEl>
                                        <p:attrNameLst>
                                          <p:attrName>style.visibility</p:attrName>
                                        </p:attrNameLst>
                                      </p:cBhvr>
                                      <p:to>
                                        <p:strVal val="visible"/>
                                      </p:to>
                                    </p:set>
                                    <p:animEffect transition="in" filter="checkerboard(across)">
                                      <p:cBhvr>
                                        <p:cTn id="136" dur="500"/>
                                        <p:tgtEl>
                                          <p:spTgt spid="7372"/>
                                        </p:tgtEl>
                                      </p:cBhvr>
                                    </p:animEffect>
                                  </p:childTnLst>
                                </p:cTn>
                              </p:par>
                              <p:par>
                                <p:cTn id="137" presetID="5" presetClass="entr" presetSubtype="10" fill="hold" grpId="1" nodeType="withEffect">
                                  <p:stCondLst>
                                    <p:cond delay="0"/>
                                  </p:stCondLst>
                                  <p:iterate type="lt">
                                    <p:tmPct val="0"/>
                                  </p:iterate>
                                  <p:childTnLst>
                                    <p:set>
                                      <p:cBhvr>
                                        <p:cTn id="138" dur="1" fill="hold">
                                          <p:stCondLst>
                                            <p:cond delay="0"/>
                                          </p:stCondLst>
                                        </p:cTn>
                                        <p:tgtEl>
                                          <p:spTgt spid="7373"/>
                                        </p:tgtEl>
                                        <p:attrNameLst>
                                          <p:attrName>style.visibility</p:attrName>
                                        </p:attrNameLst>
                                      </p:cBhvr>
                                      <p:to>
                                        <p:strVal val="visible"/>
                                      </p:to>
                                    </p:set>
                                    <p:animEffect transition="in" filter="checkerboard(across)">
                                      <p:cBhvr>
                                        <p:cTn id="139" dur="500"/>
                                        <p:tgtEl>
                                          <p:spTgt spid="7373"/>
                                        </p:tgtEl>
                                      </p:cBhvr>
                                    </p:animEffect>
                                  </p:childTnLst>
                                </p:cTn>
                              </p:par>
                              <p:par>
                                <p:cTn id="140" presetID="5" presetClass="entr" presetSubtype="10" fill="hold" grpId="1" nodeType="withEffect">
                                  <p:stCondLst>
                                    <p:cond delay="0"/>
                                  </p:stCondLst>
                                  <p:iterate type="lt">
                                    <p:tmPct val="0"/>
                                  </p:iterate>
                                  <p:childTnLst>
                                    <p:set>
                                      <p:cBhvr>
                                        <p:cTn id="141" dur="1" fill="hold">
                                          <p:stCondLst>
                                            <p:cond delay="0"/>
                                          </p:stCondLst>
                                        </p:cTn>
                                        <p:tgtEl>
                                          <p:spTgt spid="7374"/>
                                        </p:tgtEl>
                                        <p:attrNameLst>
                                          <p:attrName>style.visibility</p:attrName>
                                        </p:attrNameLst>
                                      </p:cBhvr>
                                      <p:to>
                                        <p:strVal val="visible"/>
                                      </p:to>
                                    </p:set>
                                    <p:animEffect transition="in" filter="checkerboard(across)">
                                      <p:cBhvr>
                                        <p:cTn id="142" dur="500"/>
                                        <p:tgtEl>
                                          <p:spTgt spid="7374"/>
                                        </p:tgtEl>
                                      </p:cBhvr>
                                    </p:animEffect>
                                  </p:childTnLst>
                                </p:cTn>
                              </p:par>
                              <p:par>
                                <p:cTn id="143" presetID="5" presetClass="entr" presetSubtype="10" fill="hold" grpId="1" nodeType="withEffect">
                                  <p:stCondLst>
                                    <p:cond delay="0"/>
                                  </p:stCondLst>
                                  <p:iterate type="lt">
                                    <p:tmPct val="0"/>
                                  </p:iterate>
                                  <p:childTnLst>
                                    <p:set>
                                      <p:cBhvr>
                                        <p:cTn id="144" dur="1" fill="hold">
                                          <p:stCondLst>
                                            <p:cond delay="0"/>
                                          </p:stCondLst>
                                        </p:cTn>
                                        <p:tgtEl>
                                          <p:spTgt spid="7375"/>
                                        </p:tgtEl>
                                        <p:attrNameLst>
                                          <p:attrName>style.visibility</p:attrName>
                                        </p:attrNameLst>
                                      </p:cBhvr>
                                      <p:to>
                                        <p:strVal val="visible"/>
                                      </p:to>
                                    </p:set>
                                    <p:animEffect transition="in" filter="checkerboard(across)">
                                      <p:cBhvr>
                                        <p:cTn id="145" dur="500"/>
                                        <p:tgtEl>
                                          <p:spTgt spid="7375"/>
                                        </p:tgtEl>
                                      </p:cBhvr>
                                    </p:animEffect>
                                  </p:childTnLst>
                                </p:cTn>
                              </p:par>
                              <p:par>
                                <p:cTn id="146" presetID="5" presetClass="entr" presetSubtype="10" fill="hold" grpId="1" nodeType="withEffect">
                                  <p:stCondLst>
                                    <p:cond delay="0"/>
                                  </p:stCondLst>
                                  <p:iterate type="lt">
                                    <p:tmPct val="0"/>
                                  </p:iterate>
                                  <p:childTnLst>
                                    <p:set>
                                      <p:cBhvr>
                                        <p:cTn id="147" dur="1" fill="hold">
                                          <p:stCondLst>
                                            <p:cond delay="0"/>
                                          </p:stCondLst>
                                        </p:cTn>
                                        <p:tgtEl>
                                          <p:spTgt spid="7376"/>
                                        </p:tgtEl>
                                        <p:attrNameLst>
                                          <p:attrName>style.visibility</p:attrName>
                                        </p:attrNameLst>
                                      </p:cBhvr>
                                      <p:to>
                                        <p:strVal val="visible"/>
                                      </p:to>
                                    </p:set>
                                    <p:animEffect transition="in" filter="checkerboard(across)">
                                      <p:cBhvr>
                                        <p:cTn id="148" dur="500"/>
                                        <p:tgtEl>
                                          <p:spTgt spid="7376"/>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49" restart="whenNotActive" fill="hold" evtFilter="cancelBubble" nodeType="interactiveSeq">
                <p:stCondLst>
                  <p:cond evt="onClick" delay="0">
                    <p:tgtEl>
                      <p:spTgt spid="7189"/>
                    </p:tgtEl>
                  </p:cond>
                </p:stCondLst>
                <p:endSync evt="end" delay="0">
                  <p:rtn val="all"/>
                </p:endSync>
                <p:childTnLst>
                  <p:par>
                    <p:cTn id="150" fill="hold" nodeType="clickPar">
                      <p:stCondLst>
                        <p:cond delay="0"/>
                      </p:stCondLst>
                      <p:childTnLst>
                        <p:par>
                          <p:cTn id="151" fill="hold" nodeType="withGroup">
                            <p:stCondLst>
                              <p:cond delay="0"/>
                            </p:stCondLst>
                            <p:childTnLst>
                              <p:par>
                                <p:cTn id="152" presetID="3" presetClass="emph" presetSubtype="2" fill="hold" grpId="0" nodeType="clickEffect">
                                  <p:stCondLst>
                                    <p:cond delay="0"/>
                                  </p:stCondLst>
                                  <p:iterate type="lt">
                                    <p:tmPct val="0"/>
                                  </p:iterate>
                                  <p:childTnLst>
                                    <p:animClr clrSpc="rgb" dir="cw">
                                      <p:cBhvr override="childStyle">
                                        <p:cTn id="153" dur="500" fill="hold"/>
                                        <p:tgtEl>
                                          <p:spTgt spid="7189"/>
                                        </p:tgtEl>
                                        <p:attrNameLst>
                                          <p:attrName>style.color</p:attrName>
                                        </p:attrNameLst>
                                      </p:cBhvr>
                                      <p:to>
                                        <a:srgbClr val="FF0000"/>
                                      </p:to>
                                    </p:animClr>
                                  </p:childTnLst>
                                </p:cTn>
                              </p:par>
                            </p:childTnLst>
                          </p:cTn>
                        </p:par>
                      </p:childTnLst>
                    </p:cTn>
                  </p:par>
                </p:childTnLst>
              </p:cTn>
              <p:nextCondLst>
                <p:cond evt="onClick" delay="0">
                  <p:tgtEl>
                    <p:spTgt spid="7189"/>
                  </p:tgtEl>
                </p:cond>
              </p:nextCondLst>
            </p:seq>
            <p:seq concurrent="1" nextAc="seek">
              <p:cTn id="154" restart="whenNotActive" fill="hold" evtFilter="cancelBubble" nodeType="interactiveSeq">
                <p:stCondLst>
                  <p:cond evt="onClick" delay="0">
                    <p:tgtEl>
                      <p:spTgt spid="7178"/>
                    </p:tgtEl>
                  </p:cond>
                </p:stCondLst>
                <p:endSync evt="end" delay="0">
                  <p:rtn val="all"/>
                </p:endSync>
                <p:childTnLst>
                  <p:par>
                    <p:cTn id="155" fill="hold" nodeType="clickPar">
                      <p:stCondLst>
                        <p:cond delay="0"/>
                      </p:stCondLst>
                      <p:childTnLst>
                        <p:par>
                          <p:cTn id="156" fill="hold" nodeType="withGroup">
                            <p:stCondLst>
                              <p:cond delay="0"/>
                            </p:stCondLst>
                            <p:childTnLst>
                              <p:par>
                                <p:cTn id="157" presetID="3" presetClass="emph" presetSubtype="2" fill="hold" grpId="0" nodeType="clickEffect">
                                  <p:stCondLst>
                                    <p:cond delay="0"/>
                                  </p:stCondLst>
                                  <p:iterate type="lt">
                                    <p:tmPct val="0"/>
                                  </p:iterate>
                                  <p:childTnLst>
                                    <p:animClr clrSpc="rgb" dir="cw">
                                      <p:cBhvr override="childStyle">
                                        <p:cTn id="158" dur="500" fill="hold"/>
                                        <p:tgtEl>
                                          <p:spTgt spid="7178"/>
                                        </p:tgtEl>
                                        <p:attrNameLst>
                                          <p:attrName>style.color</p:attrName>
                                        </p:attrNameLst>
                                      </p:cBhvr>
                                      <p:to>
                                        <a:srgbClr val="FF6600"/>
                                      </p:to>
                                    </p:animClr>
                                  </p:childTnLst>
                                </p:cTn>
                              </p:par>
                            </p:childTnLst>
                          </p:cTn>
                        </p:par>
                      </p:childTnLst>
                    </p:cTn>
                  </p:par>
                </p:childTnLst>
              </p:cTn>
              <p:nextCondLst>
                <p:cond evt="onClick" delay="0">
                  <p:tgtEl>
                    <p:spTgt spid="7178"/>
                  </p:tgtEl>
                </p:cond>
              </p:nextCondLst>
            </p:seq>
            <p:seq concurrent="1" nextAc="seek">
              <p:cTn id="159" restart="whenNotActive" fill="hold" evtFilter="cancelBubble" nodeType="interactiveSeq">
                <p:stCondLst>
                  <p:cond evt="onClick" delay="0">
                    <p:tgtEl>
                      <p:spTgt spid="7182"/>
                    </p:tgtEl>
                  </p:cond>
                </p:stCondLst>
                <p:endSync evt="end" delay="0">
                  <p:rtn val="all"/>
                </p:endSync>
                <p:childTnLst>
                  <p:par>
                    <p:cTn id="160" fill="hold" nodeType="clickPar">
                      <p:stCondLst>
                        <p:cond delay="0"/>
                      </p:stCondLst>
                      <p:childTnLst>
                        <p:par>
                          <p:cTn id="161" fill="hold" nodeType="withGroup">
                            <p:stCondLst>
                              <p:cond delay="0"/>
                            </p:stCondLst>
                            <p:childTnLst>
                              <p:par>
                                <p:cTn id="162" presetID="3" presetClass="emph" presetSubtype="2" fill="hold" grpId="0" nodeType="clickEffect">
                                  <p:stCondLst>
                                    <p:cond delay="0"/>
                                  </p:stCondLst>
                                  <p:iterate type="lt">
                                    <p:tmPct val="0"/>
                                  </p:iterate>
                                  <p:childTnLst>
                                    <p:animClr clrSpc="rgb" dir="cw">
                                      <p:cBhvr override="childStyle">
                                        <p:cTn id="163" dur="500" fill="hold"/>
                                        <p:tgtEl>
                                          <p:spTgt spid="7182"/>
                                        </p:tgtEl>
                                        <p:attrNameLst>
                                          <p:attrName>style.color</p:attrName>
                                        </p:attrNameLst>
                                      </p:cBhvr>
                                      <p:to>
                                        <a:srgbClr val="FF0000"/>
                                      </p:to>
                                    </p:animClr>
                                  </p:childTnLst>
                                </p:cTn>
                              </p:par>
                            </p:childTnLst>
                          </p:cTn>
                        </p:par>
                      </p:childTnLst>
                    </p:cTn>
                  </p:par>
                </p:childTnLst>
              </p:cTn>
              <p:nextCondLst>
                <p:cond evt="onClick" delay="0">
                  <p:tgtEl>
                    <p:spTgt spid="7182"/>
                  </p:tgtEl>
                </p:cond>
              </p:nextCondLst>
            </p:seq>
            <p:seq concurrent="1" nextAc="seek">
              <p:cTn id="164" restart="whenNotActive" fill="hold" evtFilter="cancelBubble" nodeType="interactiveSeq">
                <p:stCondLst>
                  <p:cond evt="onClick" delay="0">
                    <p:tgtEl>
                      <p:spTgt spid="7183"/>
                    </p:tgtEl>
                  </p:cond>
                </p:stCondLst>
                <p:endSync evt="end" delay="0">
                  <p:rtn val="all"/>
                </p:endSync>
                <p:childTnLst>
                  <p:par>
                    <p:cTn id="165" fill="hold" nodeType="clickPar">
                      <p:stCondLst>
                        <p:cond delay="0"/>
                      </p:stCondLst>
                      <p:childTnLst>
                        <p:par>
                          <p:cTn id="166" fill="hold" nodeType="withGroup">
                            <p:stCondLst>
                              <p:cond delay="0"/>
                            </p:stCondLst>
                            <p:childTnLst>
                              <p:par>
                                <p:cTn id="167" presetID="3" presetClass="emph" presetSubtype="2" fill="hold" grpId="0" nodeType="clickEffect">
                                  <p:stCondLst>
                                    <p:cond delay="0"/>
                                  </p:stCondLst>
                                  <p:iterate type="lt">
                                    <p:tmPct val="0"/>
                                  </p:iterate>
                                  <p:childTnLst>
                                    <p:animClr clrSpc="rgb" dir="cw">
                                      <p:cBhvr override="childStyle">
                                        <p:cTn id="168" dur="500" fill="hold"/>
                                        <p:tgtEl>
                                          <p:spTgt spid="7183"/>
                                        </p:tgtEl>
                                        <p:attrNameLst>
                                          <p:attrName>style.color</p:attrName>
                                        </p:attrNameLst>
                                      </p:cBhvr>
                                      <p:to>
                                        <a:srgbClr val="FF0000"/>
                                      </p:to>
                                    </p:animClr>
                                  </p:childTnLst>
                                </p:cTn>
                              </p:par>
                            </p:childTnLst>
                          </p:cTn>
                        </p:par>
                      </p:childTnLst>
                    </p:cTn>
                  </p:par>
                </p:childTnLst>
              </p:cTn>
              <p:nextCondLst>
                <p:cond evt="onClick" delay="0">
                  <p:tgtEl>
                    <p:spTgt spid="7183"/>
                  </p:tgtEl>
                </p:cond>
              </p:nextCondLst>
            </p:seq>
            <p:seq concurrent="1" nextAc="seek">
              <p:cTn id="169" restart="whenNotActive" fill="hold" evtFilter="cancelBubble" nodeType="interactiveSeq">
                <p:stCondLst>
                  <p:cond evt="onClick" delay="0">
                    <p:tgtEl>
                      <p:spTgt spid="7325"/>
                    </p:tgtEl>
                  </p:cond>
                </p:stCondLst>
                <p:endSync evt="end" delay="0">
                  <p:rtn val="all"/>
                </p:endSync>
                <p:childTnLst>
                  <p:par>
                    <p:cTn id="170" fill="hold" nodeType="clickPar">
                      <p:stCondLst>
                        <p:cond delay="0"/>
                      </p:stCondLst>
                      <p:childTnLst>
                        <p:par>
                          <p:cTn id="171" fill="hold" nodeType="withGroup">
                            <p:stCondLst>
                              <p:cond delay="0"/>
                            </p:stCondLst>
                            <p:childTnLst>
                              <p:par>
                                <p:cTn id="172" presetID="3" presetClass="emph" presetSubtype="2" fill="hold" grpId="0" nodeType="clickEffect">
                                  <p:stCondLst>
                                    <p:cond delay="0"/>
                                  </p:stCondLst>
                                  <p:iterate type="lt">
                                    <p:tmPct val="0"/>
                                  </p:iterate>
                                  <p:childTnLst>
                                    <p:animClr clrSpc="rgb" dir="cw">
                                      <p:cBhvr override="childStyle">
                                        <p:cTn id="173" dur="500" fill="hold"/>
                                        <p:tgtEl>
                                          <p:spTgt spid="7325"/>
                                        </p:tgtEl>
                                        <p:attrNameLst>
                                          <p:attrName>style.color</p:attrName>
                                        </p:attrNameLst>
                                      </p:cBhvr>
                                      <p:to>
                                        <a:srgbClr val="FF0000"/>
                                      </p:to>
                                    </p:animClr>
                                  </p:childTnLst>
                                </p:cTn>
                              </p:par>
                            </p:childTnLst>
                          </p:cTn>
                        </p:par>
                      </p:childTnLst>
                    </p:cTn>
                  </p:par>
                </p:childTnLst>
              </p:cTn>
              <p:nextCondLst>
                <p:cond evt="onClick" delay="0">
                  <p:tgtEl>
                    <p:spTgt spid="7325"/>
                  </p:tgtEl>
                </p:cond>
              </p:nextCondLst>
            </p:seq>
            <p:seq concurrent="1" nextAc="seek">
              <p:cTn id="174" restart="whenNotActive" fill="hold" evtFilter="cancelBubble" nodeType="interactiveSeq">
                <p:stCondLst>
                  <p:cond evt="onClick" delay="0">
                    <p:tgtEl>
                      <p:spTgt spid="7326"/>
                    </p:tgtEl>
                  </p:cond>
                </p:stCondLst>
                <p:endSync evt="end" delay="0">
                  <p:rtn val="all"/>
                </p:endSync>
                <p:childTnLst>
                  <p:par>
                    <p:cTn id="175" fill="hold" nodeType="clickPar">
                      <p:stCondLst>
                        <p:cond delay="0"/>
                      </p:stCondLst>
                      <p:childTnLst>
                        <p:par>
                          <p:cTn id="176" fill="hold" nodeType="withGroup">
                            <p:stCondLst>
                              <p:cond delay="0"/>
                            </p:stCondLst>
                            <p:childTnLst>
                              <p:par>
                                <p:cTn id="177" presetID="3" presetClass="emph" presetSubtype="2" fill="hold" grpId="0" nodeType="clickEffect">
                                  <p:stCondLst>
                                    <p:cond delay="0"/>
                                  </p:stCondLst>
                                  <p:iterate type="lt">
                                    <p:tmPct val="0"/>
                                  </p:iterate>
                                  <p:childTnLst>
                                    <p:animClr clrSpc="rgb" dir="cw">
                                      <p:cBhvr override="childStyle">
                                        <p:cTn id="178" dur="500" fill="hold"/>
                                        <p:tgtEl>
                                          <p:spTgt spid="7326"/>
                                        </p:tgtEl>
                                        <p:attrNameLst>
                                          <p:attrName>style.color</p:attrName>
                                        </p:attrNameLst>
                                      </p:cBhvr>
                                      <p:to>
                                        <a:srgbClr val="FF0000"/>
                                      </p:to>
                                    </p:animClr>
                                  </p:childTnLst>
                                </p:cTn>
                              </p:par>
                            </p:childTnLst>
                          </p:cTn>
                        </p:par>
                      </p:childTnLst>
                    </p:cTn>
                  </p:par>
                </p:childTnLst>
              </p:cTn>
              <p:nextCondLst>
                <p:cond evt="onClick" delay="0">
                  <p:tgtEl>
                    <p:spTgt spid="7326"/>
                  </p:tgtEl>
                </p:cond>
              </p:nextCondLst>
            </p:seq>
            <p:seq concurrent="1" nextAc="seek">
              <p:cTn id="179" restart="whenNotActive" fill="hold" evtFilter="cancelBubble" nodeType="interactiveSeq">
                <p:stCondLst>
                  <p:cond evt="onClick" delay="0">
                    <p:tgtEl>
                      <p:spTgt spid="7334"/>
                    </p:tgtEl>
                  </p:cond>
                </p:stCondLst>
                <p:endSync evt="end" delay="0">
                  <p:rtn val="all"/>
                </p:endSync>
                <p:childTnLst>
                  <p:par>
                    <p:cTn id="180" fill="hold" nodeType="clickPar">
                      <p:stCondLst>
                        <p:cond delay="0"/>
                      </p:stCondLst>
                      <p:childTnLst>
                        <p:par>
                          <p:cTn id="181" fill="hold" nodeType="withGroup">
                            <p:stCondLst>
                              <p:cond delay="0"/>
                            </p:stCondLst>
                            <p:childTnLst>
                              <p:par>
                                <p:cTn id="182" presetID="3" presetClass="emph" presetSubtype="2" fill="hold" grpId="0" nodeType="clickEffect">
                                  <p:stCondLst>
                                    <p:cond delay="0"/>
                                  </p:stCondLst>
                                  <p:iterate type="lt">
                                    <p:tmPct val="0"/>
                                  </p:iterate>
                                  <p:childTnLst>
                                    <p:animClr clrSpc="rgb" dir="cw">
                                      <p:cBhvr override="childStyle">
                                        <p:cTn id="183" dur="500" fill="hold"/>
                                        <p:tgtEl>
                                          <p:spTgt spid="7334"/>
                                        </p:tgtEl>
                                        <p:attrNameLst>
                                          <p:attrName>style.color</p:attrName>
                                        </p:attrNameLst>
                                      </p:cBhvr>
                                      <p:to>
                                        <a:srgbClr val="FF0000"/>
                                      </p:to>
                                    </p:animClr>
                                  </p:childTnLst>
                                </p:cTn>
                              </p:par>
                            </p:childTnLst>
                          </p:cTn>
                        </p:par>
                      </p:childTnLst>
                    </p:cTn>
                  </p:par>
                </p:childTnLst>
              </p:cTn>
              <p:nextCondLst>
                <p:cond evt="onClick" delay="0">
                  <p:tgtEl>
                    <p:spTgt spid="7334"/>
                  </p:tgtEl>
                </p:cond>
              </p:nextCondLst>
            </p:seq>
            <p:seq concurrent="1" nextAc="seek">
              <p:cTn id="184" restart="whenNotActive" fill="hold" evtFilter="cancelBubble" nodeType="interactiveSeq">
                <p:stCondLst>
                  <p:cond evt="onClick" delay="0">
                    <p:tgtEl>
                      <p:spTgt spid="7335"/>
                    </p:tgtEl>
                  </p:cond>
                </p:stCondLst>
                <p:endSync evt="end" delay="0">
                  <p:rtn val="all"/>
                </p:endSync>
                <p:childTnLst>
                  <p:par>
                    <p:cTn id="185" fill="hold" nodeType="clickPar">
                      <p:stCondLst>
                        <p:cond delay="0"/>
                      </p:stCondLst>
                      <p:childTnLst>
                        <p:par>
                          <p:cTn id="186" fill="hold" nodeType="withGroup">
                            <p:stCondLst>
                              <p:cond delay="0"/>
                            </p:stCondLst>
                            <p:childTnLst>
                              <p:par>
                                <p:cTn id="187" presetID="3" presetClass="emph" presetSubtype="2" fill="hold" grpId="0" nodeType="clickEffect">
                                  <p:stCondLst>
                                    <p:cond delay="0"/>
                                  </p:stCondLst>
                                  <p:iterate type="lt">
                                    <p:tmPct val="0"/>
                                  </p:iterate>
                                  <p:childTnLst>
                                    <p:animClr clrSpc="rgb" dir="cw">
                                      <p:cBhvr override="childStyle">
                                        <p:cTn id="188" dur="500" fill="hold"/>
                                        <p:tgtEl>
                                          <p:spTgt spid="7335"/>
                                        </p:tgtEl>
                                        <p:attrNameLst>
                                          <p:attrName>style.color</p:attrName>
                                        </p:attrNameLst>
                                      </p:cBhvr>
                                      <p:to>
                                        <a:srgbClr val="FF0000"/>
                                      </p:to>
                                    </p:animClr>
                                  </p:childTnLst>
                                </p:cTn>
                              </p:par>
                            </p:childTnLst>
                          </p:cTn>
                        </p:par>
                      </p:childTnLst>
                    </p:cTn>
                  </p:par>
                </p:childTnLst>
              </p:cTn>
              <p:nextCondLst>
                <p:cond evt="onClick" delay="0">
                  <p:tgtEl>
                    <p:spTgt spid="7335"/>
                  </p:tgtEl>
                </p:cond>
              </p:nextCondLst>
            </p:seq>
            <p:seq concurrent="1" nextAc="seek">
              <p:cTn id="189" restart="whenNotActive" fill="hold" evtFilter="cancelBubble" nodeType="interactiveSeq">
                <p:stCondLst>
                  <p:cond evt="onClick" delay="0">
                    <p:tgtEl>
                      <p:spTgt spid="7336"/>
                    </p:tgtEl>
                  </p:cond>
                </p:stCondLst>
                <p:endSync evt="end" delay="0">
                  <p:rtn val="all"/>
                </p:endSync>
                <p:childTnLst>
                  <p:par>
                    <p:cTn id="190" fill="hold" nodeType="clickPar">
                      <p:stCondLst>
                        <p:cond delay="0"/>
                      </p:stCondLst>
                      <p:childTnLst>
                        <p:par>
                          <p:cTn id="191" fill="hold" nodeType="withGroup">
                            <p:stCondLst>
                              <p:cond delay="0"/>
                            </p:stCondLst>
                            <p:childTnLst>
                              <p:par>
                                <p:cTn id="192" presetID="3" presetClass="emph" presetSubtype="2" fill="hold" grpId="0" nodeType="clickEffect">
                                  <p:stCondLst>
                                    <p:cond delay="0"/>
                                  </p:stCondLst>
                                  <p:iterate type="lt">
                                    <p:tmPct val="0"/>
                                  </p:iterate>
                                  <p:childTnLst>
                                    <p:animClr clrSpc="rgb" dir="cw">
                                      <p:cBhvr override="childStyle">
                                        <p:cTn id="193" dur="500" fill="hold"/>
                                        <p:tgtEl>
                                          <p:spTgt spid="7336"/>
                                        </p:tgtEl>
                                        <p:attrNameLst>
                                          <p:attrName>style.color</p:attrName>
                                        </p:attrNameLst>
                                      </p:cBhvr>
                                      <p:to>
                                        <a:srgbClr val="FF0000"/>
                                      </p:to>
                                    </p:animClr>
                                  </p:childTnLst>
                                </p:cTn>
                              </p:par>
                            </p:childTnLst>
                          </p:cTn>
                        </p:par>
                      </p:childTnLst>
                    </p:cTn>
                  </p:par>
                </p:childTnLst>
              </p:cTn>
              <p:nextCondLst>
                <p:cond evt="onClick" delay="0">
                  <p:tgtEl>
                    <p:spTgt spid="7336"/>
                  </p:tgtEl>
                </p:cond>
              </p:nextCondLst>
            </p:seq>
            <p:seq concurrent="1" nextAc="seek">
              <p:cTn id="194" restart="whenNotActive" fill="hold" evtFilter="cancelBubble" nodeType="interactiveSeq">
                <p:stCondLst>
                  <p:cond evt="onClick" delay="0">
                    <p:tgtEl>
                      <p:spTgt spid="7337"/>
                    </p:tgtEl>
                  </p:cond>
                </p:stCondLst>
                <p:endSync evt="end" delay="0">
                  <p:rtn val="all"/>
                </p:endSync>
                <p:childTnLst>
                  <p:par>
                    <p:cTn id="195" fill="hold" nodeType="clickPar">
                      <p:stCondLst>
                        <p:cond delay="0"/>
                      </p:stCondLst>
                      <p:childTnLst>
                        <p:par>
                          <p:cTn id="196" fill="hold" nodeType="withGroup">
                            <p:stCondLst>
                              <p:cond delay="0"/>
                            </p:stCondLst>
                            <p:childTnLst>
                              <p:par>
                                <p:cTn id="197" presetID="3" presetClass="emph" presetSubtype="2" fill="hold" grpId="0" nodeType="clickEffect">
                                  <p:stCondLst>
                                    <p:cond delay="0"/>
                                  </p:stCondLst>
                                  <p:iterate type="lt">
                                    <p:tmPct val="0"/>
                                  </p:iterate>
                                  <p:childTnLst>
                                    <p:animClr clrSpc="rgb" dir="cw">
                                      <p:cBhvr override="childStyle">
                                        <p:cTn id="198" dur="500" fill="hold"/>
                                        <p:tgtEl>
                                          <p:spTgt spid="7337"/>
                                        </p:tgtEl>
                                        <p:attrNameLst>
                                          <p:attrName>style.color</p:attrName>
                                        </p:attrNameLst>
                                      </p:cBhvr>
                                      <p:to>
                                        <a:srgbClr val="FF0000"/>
                                      </p:to>
                                    </p:animClr>
                                  </p:childTnLst>
                                </p:cTn>
                              </p:par>
                            </p:childTnLst>
                          </p:cTn>
                        </p:par>
                      </p:childTnLst>
                    </p:cTn>
                  </p:par>
                </p:childTnLst>
              </p:cTn>
              <p:nextCondLst>
                <p:cond evt="onClick" delay="0">
                  <p:tgtEl>
                    <p:spTgt spid="7337"/>
                  </p:tgtEl>
                </p:cond>
              </p:nextCondLst>
            </p:seq>
            <p:seq concurrent="1" nextAc="seek">
              <p:cTn id="199" restart="whenNotActive" fill="hold" evtFilter="cancelBubble" nodeType="interactiveSeq">
                <p:stCondLst>
                  <p:cond evt="onClick" delay="0">
                    <p:tgtEl>
                      <p:spTgt spid="7338"/>
                    </p:tgtEl>
                  </p:cond>
                </p:stCondLst>
                <p:endSync evt="end" delay="0">
                  <p:rtn val="all"/>
                </p:endSync>
                <p:childTnLst>
                  <p:par>
                    <p:cTn id="200" fill="hold" nodeType="clickPar">
                      <p:stCondLst>
                        <p:cond delay="0"/>
                      </p:stCondLst>
                      <p:childTnLst>
                        <p:par>
                          <p:cTn id="201" fill="hold" nodeType="withGroup">
                            <p:stCondLst>
                              <p:cond delay="0"/>
                            </p:stCondLst>
                            <p:childTnLst>
                              <p:par>
                                <p:cTn id="202" presetID="3" presetClass="emph" presetSubtype="2" fill="hold" grpId="0" nodeType="clickEffect">
                                  <p:stCondLst>
                                    <p:cond delay="0"/>
                                  </p:stCondLst>
                                  <p:iterate type="lt">
                                    <p:tmPct val="0"/>
                                  </p:iterate>
                                  <p:childTnLst>
                                    <p:animClr clrSpc="rgb" dir="cw">
                                      <p:cBhvr override="childStyle">
                                        <p:cTn id="203" dur="500" fill="hold"/>
                                        <p:tgtEl>
                                          <p:spTgt spid="7338"/>
                                        </p:tgtEl>
                                        <p:attrNameLst>
                                          <p:attrName>style.color</p:attrName>
                                        </p:attrNameLst>
                                      </p:cBhvr>
                                      <p:to>
                                        <a:srgbClr val="FF0000"/>
                                      </p:to>
                                    </p:animClr>
                                  </p:childTnLst>
                                </p:cTn>
                              </p:par>
                            </p:childTnLst>
                          </p:cTn>
                        </p:par>
                      </p:childTnLst>
                    </p:cTn>
                  </p:par>
                </p:childTnLst>
              </p:cTn>
              <p:nextCondLst>
                <p:cond evt="onClick" delay="0">
                  <p:tgtEl>
                    <p:spTgt spid="7338"/>
                  </p:tgtEl>
                </p:cond>
              </p:nextCondLst>
            </p:seq>
            <p:seq concurrent="1" nextAc="seek">
              <p:cTn id="204" restart="whenNotActive" fill="hold" evtFilter="cancelBubble" nodeType="interactiveSeq">
                <p:stCondLst>
                  <p:cond evt="onClick" delay="0">
                    <p:tgtEl>
                      <p:spTgt spid="7339"/>
                    </p:tgtEl>
                  </p:cond>
                </p:stCondLst>
                <p:endSync evt="end" delay="0">
                  <p:rtn val="all"/>
                </p:endSync>
                <p:childTnLst>
                  <p:par>
                    <p:cTn id="205" fill="hold" nodeType="clickPar">
                      <p:stCondLst>
                        <p:cond delay="0"/>
                      </p:stCondLst>
                      <p:childTnLst>
                        <p:par>
                          <p:cTn id="206" fill="hold" nodeType="withGroup">
                            <p:stCondLst>
                              <p:cond delay="0"/>
                            </p:stCondLst>
                            <p:childTnLst>
                              <p:par>
                                <p:cTn id="207" presetID="3" presetClass="emph" presetSubtype="2" fill="hold" grpId="0" nodeType="clickEffect">
                                  <p:stCondLst>
                                    <p:cond delay="0"/>
                                  </p:stCondLst>
                                  <p:iterate type="lt">
                                    <p:tmPct val="0"/>
                                  </p:iterate>
                                  <p:childTnLst>
                                    <p:animClr clrSpc="rgb" dir="cw">
                                      <p:cBhvr override="childStyle">
                                        <p:cTn id="208" dur="500" fill="hold"/>
                                        <p:tgtEl>
                                          <p:spTgt spid="7339"/>
                                        </p:tgtEl>
                                        <p:attrNameLst>
                                          <p:attrName>style.color</p:attrName>
                                        </p:attrNameLst>
                                      </p:cBhvr>
                                      <p:to>
                                        <a:srgbClr val="FF0000"/>
                                      </p:to>
                                    </p:animClr>
                                  </p:childTnLst>
                                </p:cTn>
                              </p:par>
                            </p:childTnLst>
                          </p:cTn>
                        </p:par>
                      </p:childTnLst>
                    </p:cTn>
                  </p:par>
                </p:childTnLst>
              </p:cTn>
              <p:nextCondLst>
                <p:cond evt="onClick" delay="0">
                  <p:tgtEl>
                    <p:spTgt spid="7339"/>
                  </p:tgtEl>
                </p:cond>
              </p:nextCondLst>
            </p:seq>
            <p:seq concurrent="1" nextAc="seek">
              <p:cTn id="209" restart="whenNotActive" fill="hold" evtFilter="cancelBubble" nodeType="interactiveSeq">
                <p:stCondLst>
                  <p:cond evt="onClick" delay="0">
                    <p:tgtEl>
                      <p:spTgt spid="7341"/>
                    </p:tgtEl>
                  </p:cond>
                </p:stCondLst>
                <p:endSync evt="end" delay="0">
                  <p:rtn val="all"/>
                </p:endSync>
                <p:childTnLst>
                  <p:par>
                    <p:cTn id="210" fill="hold" nodeType="clickPar">
                      <p:stCondLst>
                        <p:cond delay="0"/>
                      </p:stCondLst>
                      <p:childTnLst>
                        <p:par>
                          <p:cTn id="211" fill="hold" nodeType="withGroup">
                            <p:stCondLst>
                              <p:cond delay="0"/>
                            </p:stCondLst>
                            <p:childTnLst>
                              <p:par>
                                <p:cTn id="212" presetID="3" presetClass="emph" presetSubtype="2" fill="hold" grpId="0" nodeType="clickEffect">
                                  <p:stCondLst>
                                    <p:cond delay="0"/>
                                  </p:stCondLst>
                                  <p:iterate type="lt">
                                    <p:tmPct val="0"/>
                                  </p:iterate>
                                  <p:childTnLst>
                                    <p:animClr clrSpc="rgb" dir="cw">
                                      <p:cBhvr override="childStyle">
                                        <p:cTn id="213" dur="500" fill="hold"/>
                                        <p:tgtEl>
                                          <p:spTgt spid="7341"/>
                                        </p:tgtEl>
                                        <p:attrNameLst>
                                          <p:attrName>style.color</p:attrName>
                                        </p:attrNameLst>
                                      </p:cBhvr>
                                      <p:to>
                                        <a:srgbClr val="FF0000"/>
                                      </p:to>
                                    </p:animClr>
                                  </p:childTnLst>
                                </p:cTn>
                              </p:par>
                            </p:childTnLst>
                          </p:cTn>
                        </p:par>
                      </p:childTnLst>
                    </p:cTn>
                  </p:par>
                </p:childTnLst>
              </p:cTn>
              <p:nextCondLst>
                <p:cond evt="onClick" delay="0">
                  <p:tgtEl>
                    <p:spTgt spid="7341"/>
                  </p:tgtEl>
                </p:cond>
              </p:nextCondLst>
            </p:seq>
            <p:seq concurrent="1" nextAc="seek">
              <p:cTn id="214" restart="whenNotActive" fill="hold" evtFilter="cancelBubble" nodeType="interactiveSeq">
                <p:stCondLst>
                  <p:cond evt="onClick" delay="0">
                    <p:tgtEl>
                      <p:spTgt spid="7342"/>
                    </p:tgtEl>
                  </p:cond>
                </p:stCondLst>
                <p:endSync evt="end" delay="0">
                  <p:rtn val="all"/>
                </p:endSync>
                <p:childTnLst>
                  <p:par>
                    <p:cTn id="215" fill="hold" nodeType="clickPar">
                      <p:stCondLst>
                        <p:cond delay="0"/>
                      </p:stCondLst>
                      <p:childTnLst>
                        <p:par>
                          <p:cTn id="216" fill="hold" nodeType="withGroup">
                            <p:stCondLst>
                              <p:cond delay="0"/>
                            </p:stCondLst>
                            <p:childTnLst>
                              <p:par>
                                <p:cTn id="217" presetID="3" presetClass="emph" presetSubtype="2" fill="hold" grpId="0" nodeType="clickEffect">
                                  <p:stCondLst>
                                    <p:cond delay="0"/>
                                  </p:stCondLst>
                                  <p:iterate type="lt">
                                    <p:tmPct val="0"/>
                                  </p:iterate>
                                  <p:childTnLst>
                                    <p:animClr clrSpc="rgb" dir="cw">
                                      <p:cBhvr override="childStyle">
                                        <p:cTn id="218" dur="500" fill="hold"/>
                                        <p:tgtEl>
                                          <p:spTgt spid="7342"/>
                                        </p:tgtEl>
                                        <p:attrNameLst>
                                          <p:attrName>style.color</p:attrName>
                                        </p:attrNameLst>
                                      </p:cBhvr>
                                      <p:to>
                                        <a:srgbClr val="FF0000"/>
                                      </p:to>
                                    </p:animClr>
                                  </p:childTnLst>
                                </p:cTn>
                              </p:par>
                            </p:childTnLst>
                          </p:cTn>
                        </p:par>
                      </p:childTnLst>
                    </p:cTn>
                  </p:par>
                </p:childTnLst>
              </p:cTn>
              <p:nextCondLst>
                <p:cond evt="onClick" delay="0">
                  <p:tgtEl>
                    <p:spTgt spid="7342"/>
                  </p:tgtEl>
                </p:cond>
              </p:nextCondLst>
            </p:seq>
            <p:seq concurrent="1" nextAc="seek">
              <p:cTn id="219" restart="whenNotActive" fill="hold" evtFilter="cancelBubble" nodeType="interactiveSeq">
                <p:stCondLst>
                  <p:cond evt="onClick" delay="0">
                    <p:tgtEl>
                      <p:spTgt spid="7343"/>
                    </p:tgtEl>
                  </p:cond>
                </p:stCondLst>
                <p:endSync evt="end" delay="0">
                  <p:rtn val="all"/>
                </p:endSync>
                <p:childTnLst>
                  <p:par>
                    <p:cTn id="220" fill="hold" nodeType="clickPar">
                      <p:stCondLst>
                        <p:cond delay="0"/>
                      </p:stCondLst>
                      <p:childTnLst>
                        <p:par>
                          <p:cTn id="221" fill="hold" nodeType="withGroup">
                            <p:stCondLst>
                              <p:cond delay="0"/>
                            </p:stCondLst>
                            <p:childTnLst>
                              <p:par>
                                <p:cTn id="222" presetID="3" presetClass="emph" presetSubtype="2" fill="hold" grpId="0" nodeType="clickEffect">
                                  <p:stCondLst>
                                    <p:cond delay="0"/>
                                  </p:stCondLst>
                                  <p:iterate type="lt">
                                    <p:tmPct val="0"/>
                                  </p:iterate>
                                  <p:childTnLst>
                                    <p:animClr clrSpc="rgb" dir="cw">
                                      <p:cBhvr override="childStyle">
                                        <p:cTn id="223" dur="500" fill="hold"/>
                                        <p:tgtEl>
                                          <p:spTgt spid="7343"/>
                                        </p:tgtEl>
                                        <p:attrNameLst>
                                          <p:attrName>style.color</p:attrName>
                                        </p:attrNameLst>
                                      </p:cBhvr>
                                      <p:to>
                                        <a:srgbClr val="FF0000"/>
                                      </p:to>
                                    </p:animClr>
                                  </p:childTnLst>
                                </p:cTn>
                              </p:par>
                            </p:childTnLst>
                          </p:cTn>
                        </p:par>
                      </p:childTnLst>
                    </p:cTn>
                  </p:par>
                </p:childTnLst>
              </p:cTn>
              <p:nextCondLst>
                <p:cond evt="onClick" delay="0">
                  <p:tgtEl>
                    <p:spTgt spid="7343"/>
                  </p:tgtEl>
                </p:cond>
              </p:nextCondLst>
            </p:seq>
            <p:seq concurrent="1" nextAc="seek">
              <p:cTn id="224" restart="whenNotActive" fill="hold" evtFilter="cancelBubble" nodeType="interactiveSeq">
                <p:stCondLst>
                  <p:cond evt="onClick" delay="0">
                    <p:tgtEl>
                      <p:spTgt spid="7344"/>
                    </p:tgtEl>
                  </p:cond>
                </p:stCondLst>
                <p:endSync evt="end" delay="0">
                  <p:rtn val="all"/>
                </p:endSync>
                <p:childTnLst>
                  <p:par>
                    <p:cTn id="225" fill="hold" nodeType="clickPar">
                      <p:stCondLst>
                        <p:cond delay="0"/>
                      </p:stCondLst>
                      <p:childTnLst>
                        <p:par>
                          <p:cTn id="226" fill="hold" nodeType="withGroup">
                            <p:stCondLst>
                              <p:cond delay="0"/>
                            </p:stCondLst>
                            <p:childTnLst>
                              <p:par>
                                <p:cTn id="227" presetID="3" presetClass="emph" presetSubtype="2" fill="hold" grpId="0" nodeType="clickEffect">
                                  <p:stCondLst>
                                    <p:cond delay="0"/>
                                  </p:stCondLst>
                                  <p:iterate type="lt">
                                    <p:tmPct val="0"/>
                                  </p:iterate>
                                  <p:childTnLst>
                                    <p:animClr clrSpc="rgb" dir="cw">
                                      <p:cBhvr override="childStyle">
                                        <p:cTn id="228" dur="500" fill="hold"/>
                                        <p:tgtEl>
                                          <p:spTgt spid="7344"/>
                                        </p:tgtEl>
                                        <p:attrNameLst>
                                          <p:attrName>style.color</p:attrName>
                                        </p:attrNameLst>
                                      </p:cBhvr>
                                      <p:to>
                                        <a:srgbClr val="FF0000"/>
                                      </p:to>
                                    </p:animClr>
                                  </p:childTnLst>
                                </p:cTn>
                              </p:par>
                            </p:childTnLst>
                          </p:cTn>
                        </p:par>
                      </p:childTnLst>
                    </p:cTn>
                  </p:par>
                </p:childTnLst>
              </p:cTn>
              <p:nextCondLst>
                <p:cond evt="onClick" delay="0">
                  <p:tgtEl>
                    <p:spTgt spid="7344"/>
                  </p:tgtEl>
                </p:cond>
              </p:nextCondLst>
            </p:seq>
            <p:seq concurrent="1" nextAc="seek">
              <p:cTn id="229" restart="whenNotActive" fill="hold" evtFilter="cancelBubble" nodeType="interactiveSeq">
                <p:stCondLst>
                  <p:cond evt="onClick" delay="0">
                    <p:tgtEl>
                      <p:spTgt spid="7345"/>
                    </p:tgtEl>
                  </p:cond>
                </p:stCondLst>
                <p:endSync evt="end" delay="0">
                  <p:rtn val="all"/>
                </p:endSync>
                <p:childTnLst>
                  <p:par>
                    <p:cTn id="230" fill="hold" nodeType="clickPar">
                      <p:stCondLst>
                        <p:cond delay="0"/>
                      </p:stCondLst>
                      <p:childTnLst>
                        <p:par>
                          <p:cTn id="231" fill="hold" nodeType="withGroup">
                            <p:stCondLst>
                              <p:cond delay="0"/>
                            </p:stCondLst>
                            <p:childTnLst>
                              <p:par>
                                <p:cTn id="232" presetID="3" presetClass="emph" presetSubtype="2" fill="hold" grpId="0" nodeType="clickEffect">
                                  <p:stCondLst>
                                    <p:cond delay="0"/>
                                  </p:stCondLst>
                                  <p:iterate type="lt">
                                    <p:tmPct val="0"/>
                                  </p:iterate>
                                  <p:childTnLst>
                                    <p:animClr clrSpc="rgb" dir="cw">
                                      <p:cBhvr override="childStyle">
                                        <p:cTn id="233" dur="500" fill="hold"/>
                                        <p:tgtEl>
                                          <p:spTgt spid="7345"/>
                                        </p:tgtEl>
                                        <p:attrNameLst>
                                          <p:attrName>style.color</p:attrName>
                                        </p:attrNameLst>
                                      </p:cBhvr>
                                      <p:to>
                                        <a:srgbClr val="FF0000"/>
                                      </p:to>
                                    </p:animClr>
                                  </p:childTnLst>
                                </p:cTn>
                              </p:par>
                            </p:childTnLst>
                          </p:cTn>
                        </p:par>
                      </p:childTnLst>
                    </p:cTn>
                  </p:par>
                </p:childTnLst>
              </p:cTn>
              <p:nextCondLst>
                <p:cond evt="onClick" delay="0">
                  <p:tgtEl>
                    <p:spTgt spid="7345"/>
                  </p:tgtEl>
                </p:cond>
              </p:nextCondLst>
            </p:seq>
            <p:seq concurrent="1" nextAc="seek">
              <p:cTn id="234" restart="whenNotActive" fill="hold" evtFilter="cancelBubble" nodeType="interactiveSeq">
                <p:stCondLst>
                  <p:cond evt="onClick" delay="0">
                    <p:tgtEl>
                      <p:spTgt spid="7346"/>
                    </p:tgtEl>
                  </p:cond>
                </p:stCondLst>
                <p:endSync evt="end" delay="0">
                  <p:rtn val="all"/>
                </p:endSync>
                <p:childTnLst>
                  <p:par>
                    <p:cTn id="235" fill="hold" nodeType="clickPar">
                      <p:stCondLst>
                        <p:cond delay="0"/>
                      </p:stCondLst>
                      <p:childTnLst>
                        <p:par>
                          <p:cTn id="236" fill="hold" nodeType="withGroup">
                            <p:stCondLst>
                              <p:cond delay="0"/>
                            </p:stCondLst>
                            <p:childTnLst>
                              <p:par>
                                <p:cTn id="237" presetID="3" presetClass="emph" presetSubtype="2" fill="hold" grpId="0" nodeType="clickEffect">
                                  <p:stCondLst>
                                    <p:cond delay="0"/>
                                  </p:stCondLst>
                                  <p:iterate type="lt">
                                    <p:tmPct val="0"/>
                                  </p:iterate>
                                  <p:childTnLst>
                                    <p:animClr clrSpc="rgb" dir="cw">
                                      <p:cBhvr override="childStyle">
                                        <p:cTn id="238" dur="500" fill="hold"/>
                                        <p:tgtEl>
                                          <p:spTgt spid="7346"/>
                                        </p:tgtEl>
                                        <p:attrNameLst>
                                          <p:attrName>style.color</p:attrName>
                                        </p:attrNameLst>
                                      </p:cBhvr>
                                      <p:to>
                                        <a:srgbClr val="FF0000"/>
                                      </p:to>
                                    </p:animClr>
                                  </p:childTnLst>
                                </p:cTn>
                              </p:par>
                            </p:childTnLst>
                          </p:cTn>
                        </p:par>
                      </p:childTnLst>
                    </p:cTn>
                  </p:par>
                </p:childTnLst>
              </p:cTn>
              <p:nextCondLst>
                <p:cond evt="onClick" delay="0">
                  <p:tgtEl>
                    <p:spTgt spid="7346"/>
                  </p:tgtEl>
                </p:cond>
              </p:nextCondLst>
            </p:seq>
            <p:seq concurrent="1" nextAc="seek">
              <p:cTn id="239" restart="whenNotActive" fill="hold" evtFilter="cancelBubble" nodeType="interactiveSeq">
                <p:stCondLst>
                  <p:cond evt="onClick" delay="0">
                    <p:tgtEl>
                      <p:spTgt spid="7350"/>
                    </p:tgtEl>
                  </p:cond>
                </p:stCondLst>
                <p:endSync evt="end" delay="0">
                  <p:rtn val="all"/>
                </p:endSync>
                <p:childTnLst>
                  <p:par>
                    <p:cTn id="240" fill="hold" nodeType="clickPar">
                      <p:stCondLst>
                        <p:cond delay="0"/>
                      </p:stCondLst>
                      <p:childTnLst>
                        <p:par>
                          <p:cTn id="241" fill="hold" nodeType="withGroup">
                            <p:stCondLst>
                              <p:cond delay="0"/>
                            </p:stCondLst>
                            <p:childTnLst>
                              <p:par>
                                <p:cTn id="242" presetID="3" presetClass="emph" presetSubtype="2" fill="hold" grpId="0" nodeType="clickEffect">
                                  <p:stCondLst>
                                    <p:cond delay="0"/>
                                  </p:stCondLst>
                                  <p:iterate type="lt">
                                    <p:tmPct val="0"/>
                                  </p:iterate>
                                  <p:childTnLst>
                                    <p:animClr clrSpc="rgb" dir="cw">
                                      <p:cBhvr override="childStyle">
                                        <p:cTn id="243" dur="500" fill="hold"/>
                                        <p:tgtEl>
                                          <p:spTgt spid="7350"/>
                                        </p:tgtEl>
                                        <p:attrNameLst>
                                          <p:attrName>style.color</p:attrName>
                                        </p:attrNameLst>
                                      </p:cBhvr>
                                      <p:to>
                                        <a:srgbClr val="FF0000"/>
                                      </p:to>
                                    </p:animClr>
                                  </p:childTnLst>
                                </p:cTn>
                              </p:par>
                            </p:childTnLst>
                          </p:cTn>
                        </p:par>
                      </p:childTnLst>
                    </p:cTn>
                  </p:par>
                </p:childTnLst>
              </p:cTn>
              <p:nextCondLst>
                <p:cond evt="onClick" delay="0">
                  <p:tgtEl>
                    <p:spTgt spid="7350"/>
                  </p:tgtEl>
                </p:cond>
              </p:nextCondLst>
            </p:seq>
            <p:seq concurrent="1" nextAc="seek">
              <p:cTn id="244" restart="whenNotActive" fill="hold" evtFilter="cancelBubble" nodeType="interactiveSeq">
                <p:stCondLst>
                  <p:cond evt="onClick" delay="0">
                    <p:tgtEl>
                      <p:spTgt spid="7351"/>
                    </p:tgtEl>
                  </p:cond>
                </p:stCondLst>
                <p:endSync evt="end" delay="0">
                  <p:rtn val="all"/>
                </p:endSync>
                <p:childTnLst>
                  <p:par>
                    <p:cTn id="245" fill="hold" nodeType="clickPar">
                      <p:stCondLst>
                        <p:cond delay="0"/>
                      </p:stCondLst>
                      <p:childTnLst>
                        <p:par>
                          <p:cTn id="246" fill="hold" nodeType="withGroup">
                            <p:stCondLst>
                              <p:cond delay="0"/>
                            </p:stCondLst>
                            <p:childTnLst>
                              <p:par>
                                <p:cTn id="247" presetID="3" presetClass="emph" presetSubtype="2" fill="hold" grpId="0" nodeType="clickEffect">
                                  <p:stCondLst>
                                    <p:cond delay="0"/>
                                  </p:stCondLst>
                                  <p:iterate type="lt">
                                    <p:tmPct val="0"/>
                                  </p:iterate>
                                  <p:childTnLst>
                                    <p:animClr clrSpc="rgb" dir="cw">
                                      <p:cBhvr override="childStyle">
                                        <p:cTn id="248" dur="500" fill="hold"/>
                                        <p:tgtEl>
                                          <p:spTgt spid="7351"/>
                                        </p:tgtEl>
                                        <p:attrNameLst>
                                          <p:attrName>style.color</p:attrName>
                                        </p:attrNameLst>
                                      </p:cBhvr>
                                      <p:to>
                                        <a:srgbClr val="FF0000"/>
                                      </p:to>
                                    </p:animClr>
                                  </p:childTnLst>
                                </p:cTn>
                              </p:par>
                            </p:childTnLst>
                          </p:cTn>
                        </p:par>
                      </p:childTnLst>
                    </p:cTn>
                  </p:par>
                </p:childTnLst>
              </p:cTn>
              <p:nextCondLst>
                <p:cond evt="onClick" delay="0">
                  <p:tgtEl>
                    <p:spTgt spid="7351"/>
                  </p:tgtEl>
                </p:cond>
              </p:nextCondLst>
            </p:seq>
            <p:seq concurrent="1" nextAc="seek">
              <p:cTn id="249" restart="whenNotActive" fill="hold" evtFilter="cancelBubble" nodeType="interactiveSeq">
                <p:stCondLst>
                  <p:cond evt="onClick" delay="0">
                    <p:tgtEl>
                      <p:spTgt spid="7353"/>
                    </p:tgtEl>
                  </p:cond>
                </p:stCondLst>
                <p:endSync evt="end" delay="0">
                  <p:rtn val="all"/>
                </p:endSync>
                <p:childTnLst>
                  <p:par>
                    <p:cTn id="250" fill="hold" nodeType="clickPar">
                      <p:stCondLst>
                        <p:cond delay="0"/>
                      </p:stCondLst>
                      <p:childTnLst>
                        <p:par>
                          <p:cTn id="251" fill="hold" nodeType="withGroup">
                            <p:stCondLst>
                              <p:cond delay="0"/>
                            </p:stCondLst>
                            <p:childTnLst>
                              <p:par>
                                <p:cTn id="252" presetID="3" presetClass="emph" presetSubtype="2" fill="hold" grpId="0" nodeType="clickEffect">
                                  <p:stCondLst>
                                    <p:cond delay="0"/>
                                  </p:stCondLst>
                                  <p:iterate type="lt">
                                    <p:tmPct val="0"/>
                                  </p:iterate>
                                  <p:childTnLst>
                                    <p:animClr clrSpc="rgb" dir="cw">
                                      <p:cBhvr override="childStyle">
                                        <p:cTn id="253" dur="500" fill="hold"/>
                                        <p:tgtEl>
                                          <p:spTgt spid="7353"/>
                                        </p:tgtEl>
                                        <p:attrNameLst>
                                          <p:attrName>style.color</p:attrName>
                                        </p:attrNameLst>
                                      </p:cBhvr>
                                      <p:to>
                                        <a:srgbClr val="FF0000"/>
                                      </p:to>
                                    </p:animClr>
                                  </p:childTnLst>
                                </p:cTn>
                              </p:par>
                            </p:childTnLst>
                          </p:cTn>
                        </p:par>
                      </p:childTnLst>
                    </p:cTn>
                  </p:par>
                </p:childTnLst>
              </p:cTn>
              <p:nextCondLst>
                <p:cond evt="onClick" delay="0">
                  <p:tgtEl>
                    <p:spTgt spid="7353"/>
                  </p:tgtEl>
                </p:cond>
              </p:nextCondLst>
            </p:seq>
            <p:seq concurrent="1" nextAc="seek">
              <p:cTn id="254" restart="whenNotActive" fill="hold" evtFilter="cancelBubble" nodeType="interactiveSeq">
                <p:stCondLst>
                  <p:cond evt="onClick" delay="0">
                    <p:tgtEl>
                      <p:spTgt spid="7354"/>
                    </p:tgtEl>
                  </p:cond>
                </p:stCondLst>
                <p:endSync evt="end" delay="0">
                  <p:rtn val="all"/>
                </p:endSync>
                <p:childTnLst>
                  <p:par>
                    <p:cTn id="255" fill="hold" nodeType="clickPar">
                      <p:stCondLst>
                        <p:cond delay="0"/>
                      </p:stCondLst>
                      <p:childTnLst>
                        <p:par>
                          <p:cTn id="256" fill="hold" nodeType="withGroup">
                            <p:stCondLst>
                              <p:cond delay="0"/>
                            </p:stCondLst>
                            <p:childTnLst>
                              <p:par>
                                <p:cTn id="257" presetID="3" presetClass="emph" presetSubtype="2" fill="hold" grpId="0" nodeType="clickEffect">
                                  <p:stCondLst>
                                    <p:cond delay="0"/>
                                  </p:stCondLst>
                                  <p:iterate type="lt">
                                    <p:tmPct val="0"/>
                                  </p:iterate>
                                  <p:childTnLst>
                                    <p:animClr clrSpc="rgb" dir="cw">
                                      <p:cBhvr override="childStyle">
                                        <p:cTn id="258" dur="500" fill="hold"/>
                                        <p:tgtEl>
                                          <p:spTgt spid="7354"/>
                                        </p:tgtEl>
                                        <p:attrNameLst>
                                          <p:attrName>style.color</p:attrName>
                                        </p:attrNameLst>
                                      </p:cBhvr>
                                      <p:to>
                                        <a:srgbClr val="FF0000"/>
                                      </p:to>
                                    </p:animClr>
                                  </p:childTnLst>
                                </p:cTn>
                              </p:par>
                            </p:childTnLst>
                          </p:cTn>
                        </p:par>
                      </p:childTnLst>
                    </p:cTn>
                  </p:par>
                </p:childTnLst>
              </p:cTn>
              <p:nextCondLst>
                <p:cond evt="onClick" delay="0">
                  <p:tgtEl>
                    <p:spTgt spid="7354"/>
                  </p:tgtEl>
                </p:cond>
              </p:nextCondLst>
            </p:seq>
            <p:seq concurrent="1" nextAc="seek">
              <p:cTn id="259" restart="whenNotActive" fill="hold" evtFilter="cancelBubble" nodeType="interactiveSeq">
                <p:stCondLst>
                  <p:cond evt="onClick" delay="0">
                    <p:tgtEl>
                      <p:spTgt spid="7356"/>
                    </p:tgtEl>
                  </p:cond>
                </p:stCondLst>
                <p:endSync evt="end" delay="0">
                  <p:rtn val="all"/>
                </p:endSync>
                <p:childTnLst>
                  <p:par>
                    <p:cTn id="260" fill="hold" nodeType="clickPar">
                      <p:stCondLst>
                        <p:cond delay="0"/>
                      </p:stCondLst>
                      <p:childTnLst>
                        <p:par>
                          <p:cTn id="261" fill="hold" nodeType="withGroup">
                            <p:stCondLst>
                              <p:cond delay="0"/>
                            </p:stCondLst>
                            <p:childTnLst>
                              <p:par>
                                <p:cTn id="262" presetID="3" presetClass="emph" presetSubtype="2" fill="hold" grpId="0" nodeType="clickEffect">
                                  <p:stCondLst>
                                    <p:cond delay="0"/>
                                  </p:stCondLst>
                                  <p:iterate type="lt">
                                    <p:tmPct val="0"/>
                                  </p:iterate>
                                  <p:childTnLst>
                                    <p:animClr clrSpc="rgb" dir="cw">
                                      <p:cBhvr override="childStyle">
                                        <p:cTn id="263" dur="500" fill="hold"/>
                                        <p:tgtEl>
                                          <p:spTgt spid="7356"/>
                                        </p:tgtEl>
                                        <p:attrNameLst>
                                          <p:attrName>style.color</p:attrName>
                                        </p:attrNameLst>
                                      </p:cBhvr>
                                      <p:to>
                                        <a:srgbClr val="FF0000"/>
                                      </p:to>
                                    </p:animClr>
                                  </p:childTnLst>
                                </p:cTn>
                              </p:par>
                            </p:childTnLst>
                          </p:cTn>
                        </p:par>
                      </p:childTnLst>
                    </p:cTn>
                  </p:par>
                </p:childTnLst>
              </p:cTn>
              <p:nextCondLst>
                <p:cond evt="onClick" delay="0">
                  <p:tgtEl>
                    <p:spTgt spid="7356"/>
                  </p:tgtEl>
                </p:cond>
              </p:nextCondLst>
            </p:seq>
            <p:seq concurrent="1" nextAc="seek">
              <p:cTn id="264" restart="whenNotActive" fill="hold" evtFilter="cancelBubble" nodeType="interactiveSeq">
                <p:stCondLst>
                  <p:cond evt="onClick" delay="0">
                    <p:tgtEl>
                      <p:spTgt spid="7357"/>
                    </p:tgtEl>
                  </p:cond>
                </p:stCondLst>
                <p:endSync evt="end" delay="0">
                  <p:rtn val="all"/>
                </p:endSync>
                <p:childTnLst>
                  <p:par>
                    <p:cTn id="265" fill="hold" nodeType="clickPar">
                      <p:stCondLst>
                        <p:cond delay="0"/>
                      </p:stCondLst>
                      <p:childTnLst>
                        <p:par>
                          <p:cTn id="266" fill="hold" nodeType="withGroup">
                            <p:stCondLst>
                              <p:cond delay="0"/>
                            </p:stCondLst>
                            <p:childTnLst>
                              <p:par>
                                <p:cTn id="267" presetID="3" presetClass="emph" presetSubtype="2" fill="hold" grpId="0" nodeType="clickEffect">
                                  <p:stCondLst>
                                    <p:cond delay="0"/>
                                  </p:stCondLst>
                                  <p:iterate type="lt">
                                    <p:tmPct val="0"/>
                                  </p:iterate>
                                  <p:childTnLst>
                                    <p:animClr clrSpc="rgb" dir="cw">
                                      <p:cBhvr override="childStyle">
                                        <p:cTn id="268" dur="500" fill="hold"/>
                                        <p:tgtEl>
                                          <p:spTgt spid="7357"/>
                                        </p:tgtEl>
                                        <p:attrNameLst>
                                          <p:attrName>style.color</p:attrName>
                                        </p:attrNameLst>
                                      </p:cBhvr>
                                      <p:to>
                                        <a:srgbClr val="FF0000"/>
                                      </p:to>
                                    </p:animClr>
                                  </p:childTnLst>
                                </p:cTn>
                              </p:par>
                            </p:childTnLst>
                          </p:cTn>
                        </p:par>
                      </p:childTnLst>
                    </p:cTn>
                  </p:par>
                </p:childTnLst>
              </p:cTn>
              <p:nextCondLst>
                <p:cond evt="onClick" delay="0">
                  <p:tgtEl>
                    <p:spTgt spid="7357"/>
                  </p:tgtEl>
                </p:cond>
              </p:nextCondLst>
            </p:seq>
            <p:seq concurrent="1" nextAc="seek">
              <p:cTn id="269" restart="whenNotActive" fill="hold" evtFilter="cancelBubble" nodeType="interactiveSeq">
                <p:stCondLst>
                  <p:cond evt="onClick" delay="0">
                    <p:tgtEl>
                      <p:spTgt spid="7358"/>
                    </p:tgtEl>
                  </p:cond>
                </p:stCondLst>
                <p:endSync evt="end" delay="0">
                  <p:rtn val="all"/>
                </p:endSync>
                <p:childTnLst>
                  <p:par>
                    <p:cTn id="270" fill="hold" nodeType="clickPar">
                      <p:stCondLst>
                        <p:cond delay="0"/>
                      </p:stCondLst>
                      <p:childTnLst>
                        <p:par>
                          <p:cTn id="271" fill="hold" nodeType="withGroup">
                            <p:stCondLst>
                              <p:cond delay="0"/>
                            </p:stCondLst>
                            <p:childTnLst>
                              <p:par>
                                <p:cTn id="272" presetID="3" presetClass="emph" presetSubtype="2" fill="hold" grpId="0" nodeType="clickEffect">
                                  <p:stCondLst>
                                    <p:cond delay="0"/>
                                  </p:stCondLst>
                                  <p:iterate type="lt">
                                    <p:tmPct val="0"/>
                                  </p:iterate>
                                  <p:childTnLst>
                                    <p:animClr clrSpc="rgb" dir="cw">
                                      <p:cBhvr override="childStyle">
                                        <p:cTn id="273" dur="500" fill="hold"/>
                                        <p:tgtEl>
                                          <p:spTgt spid="7358"/>
                                        </p:tgtEl>
                                        <p:attrNameLst>
                                          <p:attrName>style.color</p:attrName>
                                        </p:attrNameLst>
                                      </p:cBhvr>
                                      <p:to>
                                        <a:srgbClr val="FF0000"/>
                                      </p:to>
                                    </p:animClr>
                                  </p:childTnLst>
                                </p:cTn>
                              </p:par>
                            </p:childTnLst>
                          </p:cTn>
                        </p:par>
                      </p:childTnLst>
                    </p:cTn>
                  </p:par>
                </p:childTnLst>
              </p:cTn>
              <p:nextCondLst>
                <p:cond evt="onClick" delay="0">
                  <p:tgtEl>
                    <p:spTgt spid="7358"/>
                  </p:tgtEl>
                </p:cond>
              </p:nextCondLst>
            </p:seq>
            <p:seq concurrent="1" nextAc="seek">
              <p:cTn id="274" restart="whenNotActive" fill="hold" evtFilter="cancelBubble" nodeType="interactiveSeq">
                <p:stCondLst>
                  <p:cond evt="onClick" delay="0">
                    <p:tgtEl>
                      <p:spTgt spid="7359"/>
                    </p:tgtEl>
                  </p:cond>
                </p:stCondLst>
                <p:endSync evt="end" delay="0">
                  <p:rtn val="all"/>
                </p:endSync>
                <p:childTnLst>
                  <p:par>
                    <p:cTn id="275" fill="hold" nodeType="clickPar">
                      <p:stCondLst>
                        <p:cond delay="0"/>
                      </p:stCondLst>
                      <p:childTnLst>
                        <p:par>
                          <p:cTn id="276" fill="hold" nodeType="withGroup">
                            <p:stCondLst>
                              <p:cond delay="0"/>
                            </p:stCondLst>
                            <p:childTnLst>
                              <p:par>
                                <p:cTn id="277" presetID="3" presetClass="emph" presetSubtype="2" fill="hold" grpId="0" nodeType="clickEffect">
                                  <p:stCondLst>
                                    <p:cond delay="0"/>
                                  </p:stCondLst>
                                  <p:iterate type="lt">
                                    <p:tmPct val="0"/>
                                  </p:iterate>
                                  <p:childTnLst>
                                    <p:animClr clrSpc="rgb" dir="cw">
                                      <p:cBhvr override="childStyle">
                                        <p:cTn id="278" dur="500" fill="hold"/>
                                        <p:tgtEl>
                                          <p:spTgt spid="7359"/>
                                        </p:tgtEl>
                                        <p:attrNameLst>
                                          <p:attrName>style.color</p:attrName>
                                        </p:attrNameLst>
                                      </p:cBhvr>
                                      <p:to>
                                        <a:srgbClr val="FF0000"/>
                                      </p:to>
                                    </p:animClr>
                                  </p:childTnLst>
                                </p:cTn>
                              </p:par>
                            </p:childTnLst>
                          </p:cTn>
                        </p:par>
                      </p:childTnLst>
                    </p:cTn>
                  </p:par>
                </p:childTnLst>
              </p:cTn>
              <p:nextCondLst>
                <p:cond evt="onClick" delay="0">
                  <p:tgtEl>
                    <p:spTgt spid="7359"/>
                  </p:tgtEl>
                </p:cond>
              </p:nextCondLst>
            </p:seq>
            <p:seq concurrent="1" nextAc="seek">
              <p:cTn id="279" restart="whenNotActive" fill="hold" evtFilter="cancelBubble" nodeType="interactiveSeq">
                <p:stCondLst>
                  <p:cond evt="onClick" delay="0">
                    <p:tgtEl>
                      <p:spTgt spid="7360"/>
                    </p:tgtEl>
                  </p:cond>
                </p:stCondLst>
                <p:endSync evt="end" delay="0">
                  <p:rtn val="all"/>
                </p:endSync>
                <p:childTnLst>
                  <p:par>
                    <p:cTn id="280" fill="hold" nodeType="clickPar">
                      <p:stCondLst>
                        <p:cond delay="0"/>
                      </p:stCondLst>
                      <p:childTnLst>
                        <p:par>
                          <p:cTn id="281" fill="hold" nodeType="withGroup">
                            <p:stCondLst>
                              <p:cond delay="0"/>
                            </p:stCondLst>
                            <p:childTnLst>
                              <p:par>
                                <p:cTn id="282" presetID="3" presetClass="emph" presetSubtype="2" fill="hold" grpId="0" nodeType="clickEffect">
                                  <p:stCondLst>
                                    <p:cond delay="0"/>
                                  </p:stCondLst>
                                  <p:iterate type="lt">
                                    <p:tmPct val="0"/>
                                  </p:iterate>
                                  <p:childTnLst>
                                    <p:animClr clrSpc="rgb" dir="cw">
                                      <p:cBhvr override="childStyle">
                                        <p:cTn id="283" dur="500" fill="hold"/>
                                        <p:tgtEl>
                                          <p:spTgt spid="7360"/>
                                        </p:tgtEl>
                                        <p:attrNameLst>
                                          <p:attrName>style.color</p:attrName>
                                        </p:attrNameLst>
                                      </p:cBhvr>
                                      <p:to>
                                        <a:srgbClr val="FF0000"/>
                                      </p:to>
                                    </p:animClr>
                                  </p:childTnLst>
                                </p:cTn>
                              </p:par>
                            </p:childTnLst>
                          </p:cTn>
                        </p:par>
                      </p:childTnLst>
                    </p:cTn>
                  </p:par>
                </p:childTnLst>
              </p:cTn>
              <p:nextCondLst>
                <p:cond evt="onClick" delay="0">
                  <p:tgtEl>
                    <p:spTgt spid="7360"/>
                  </p:tgtEl>
                </p:cond>
              </p:nextCondLst>
            </p:seq>
            <p:seq concurrent="1" nextAc="seek">
              <p:cTn id="284" restart="whenNotActive" fill="hold" evtFilter="cancelBubble" nodeType="interactiveSeq">
                <p:stCondLst>
                  <p:cond evt="onClick" delay="0">
                    <p:tgtEl>
                      <p:spTgt spid="7361"/>
                    </p:tgtEl>
                  </p:cond>
                </p:stCondLst>
                <p:endSync evt="end" delay="0">
                  <p:rtn val="all"/>
                </p:endSync>
                <p:childTnLst>
                  <p:par>
                    <p:cTn id="285" fill="hold" nodeType="clickPar">
                      <p:stCondLst>
                        <p:cond delay="0"/>
                      </p:stCondLst>
                      <p:childTnLst>
                        <p:par>
                          <p:cTn id="286" fill="hold" nodeType="withGroup">
                            <p:stCondLst>
                              <p:cond delay="0"/>
                            </p:stCondLst>
                            <p:childTnLst>
                              <p:par>
                                <p:cTn id="287" presetID="3" presetClass="emph" presetSubtype="2" fill="hold" grpId="0" nodeType="clickEffect">
                                  <p:stCondLst>
                                    <p:cond delay="0"/>
                                  </p:stCondLst>
                                  <p:iterate type="lt">
                                    <p:tmPct val="0"/>
                                  </p:iterate>
                                  <p:childTnLst>
                                    <p:animClr clrSpc="rgb" dir="cw">
                                      <p:cBhvr override="childStyle">
                                        <p:cTn id="288" dur="500" fill="hold"/>
                                        <p:tgtEl>
                                          <p:spTgt spid="7361"/>
                                        </p:tgtEl>
                                        <p:attrNameLst>
                                          <p:attrName>style.color</p:attrName>
                                        </p:attrNameLst>
                                      </p:cBhvr>
                                      <p:to>
                                        <a:srgbClr val="FF0000"/>
                                      </p:to>
                                    </p:animClr>
                                  </p:childTnLst>
                                </p:cTn>
                              </p:par>
                            </p:childTnLst>
                          </p:cTn>
                        </p:par>
                      </p:childTnLst>
                    </p:cTn>
                  </p:par>
                </p:childTnLst>
              </p:cTn>
              <p:nextCondLst>
                <p:cond evt="onClick" delay="0">
                  <p:tgtEl>
                    <p:spTgt spid="7361"/>
                  </p:tgtEl>
                </p:cond>
              </p:nextCondLst>
            </p:seq>
            <p:seq concurrent="1" nextAc="seek">
              <p:cTn id="289" restart="whenNotActive" fill="hold" evtFilter="cancelBubble" nodeType="interactiveSeq">
                <p:stCondLst>
                  <p:cond evt="onClick" delay="0">
                    <p:tgtEl>
                      <p:spTgt spid="7362"/>
                    </p:tgtEl>
                  </p:cond>
                </p:stCondLst>
                <p:endSync evt="end" delay="0">
                  <p:rtn val="all"/>
                </p:endSync>
                <p:childTnLst>
                  <p:par>
                    <p:cTn id="290" fill="hold" nodeType="clickPar">
                      <p:stCondLst>
                        <p:cond delay="0"/>
                      </p:stCondLst>
                      <p:childTnLst>
                        <p:par>
                          <p:cTn id="291" fill="hold" nodeType="withGroup">
                            <p:stCondLst>
                              <p:cond delay="0"/>
                            </p:stCondLst>
                            <p:childTnLst>
                              <p:par>
                                <p:cTn id="292" presetID="3" presetClass="emph" presetSubtype="2" fill="hold" grpId="0" nodeType="clickEffect">
                                  <p:stCondLst>
                                    <p:cond delay="0"/>
                                  </p:stCondLst>
                                  <p:iterate type="lt">
                                    <p:tmPct val="0"/>
                                  </p:iterate>
                                  <p:childTnLst>
                                    <p:animClr clrSpc="rgb" dir="cw">
                                      <p:cBhvr override="childStyle">
                                        <p:cTn id="293" dur="500" fill="hold"/>
                                        <p:tgtEl>
                                          <p:spTgt spid="7362"/>
                                        </p:tgtEl>
                                        <p:attrNameLst>
                                          <p:attrName>style.color</p:attrName>
                                        </p:attrNameLst>
                                      </p:cBhvr>
                                      <p:to>
                                        <a:srgbClr val="FF0000"/>
                                      </p:to>
                                    </p:animClr>
                                  </p:childTnLst>
                                </p:cTn>
                              </p:par>
                            </p:childTnLst>
                          </p:cTn>
                        </p:par>
                      </p:childTnLst>
                    </p:cTn>
                  </p:par>
                </p:childTnLst>
              </p:cTn>
              <p:nextCondLst>
                <p:cond evt="onClick" delay="0">
                  <p:tgtEl>
                    <p:spTgt spid="7362"/>
                  </p:tgtEl>
                </p:cond>
              </p:nextCondLst>
            </p:seq>
            <p:seq concurrent="1" nextAc="seek">
              <p:cTn id="294" restart="whenNotActive" fill="hold" evtFilter="cancelBubble" nodeType="interactiveSeq">
                <p:stCondLst>
                  <p:cond evt="onClick" delay="0">
                    <p:tgtEl>
                      <p:spTgt spid="7364"/>
                    </p:tgtEl>
                  </p:cond>
                </p:stCondLst>
                <p:endSync evt="end" delay="0">
                  <p:rtn val="all"/>
                </p:endSync>
                <p:childTnLst>
                  <p:par>
                    <p:cTn id="295" fill="hold" nodeType="clickPar">
                      <p:stCondLst>
                        <p:cond delay="0"/>
                      </p:stCondLst>
                      <p:childTnLst>
                        <p:par>
                          <p:cTn id="296" fill="hold" nodeType="withGroup">
                            <p:stCondLst>
                              <p:cond delay="0"/>
                            </p:stCondLst>
                            <p:childTnLst>
                              <p:par>
                                <p:cTn id="297" presetID="3" presetClass="emph" presetSubtype="2" fill="hold" grpId="0" nodeType="clickEffect">
                                  <p:stCondLst>
                                    <p:cond delay="0"/>
                                  </p:stCondLst>
                                  <p:iterate type="lt">
                                    <p:tmPct val="0"/>
                                  </p:iterate>
                                  <p:childTnLst>
                                    <p:animClr clrSpc="rgb" dir="cw">
                                      <p:cBhvr override="childStyle">
                                        <p:cTn id="298" dur="500" fill="hold"/>
                                        <p:tgtEl>
                                          <p:spTgt spid="7364"/>
                                        </p:tgtEl>
                                        <p:attrNameLst>
                                          <p:attrName>style.color</p:attrName>
                                        </p:attrNameLst>
                                      </p:cBhvr>
                                      <p:to>
                                        <a:srgbClr val="FF0000"/>
                                      </p:to>
                                    </p:animClr>
                                  </p:childTnLst>
                                </p:cTn>
                              </p:par>
                            </p:childTnLst>
                          </p:cTn>
                        </p:par>
                      </p:childTnLst>
                    </p:cTn>
                  </p:par>
                </p:childTnLst>
              </p:cTn>
              <p:nextCondLst>
                <p:cond evt="onClick" delay="0">
                  <p:tgtEl>
                    <p:spTgt spid="7364"/>
                  </p:tgtEl>
                </p:cond>
              </p:nextCondLst>
            </p:seq>
            <p:seq concurrent="1" nextAc="seek">
              <p:cTn id="299" restart="whenNotActive" fill="hold" evtFilter="cancelBubble" nodeType="interactiveSeq">
                <p:stCondLst>
                  <p:cond evt="onClick" delay="0">
                    <p:tgtEl>
                      <p:spTgt spid="7365"/>
                    </p:tgtEl>
                  </p:cond>
                </p:stCondLst>
                <p:endSync evt="end" delay="0">
                  <p:rtn val="all"/>
                </p:endSync>
                <p:childTnLst>
                  <p:par>
                    <p:cTn id="300" fill="hold" nodeType="clickPar">
                      <p:stCondLst>
                        <p:cond delay="0"/>
                      </p:stCondLst>
                      <p:childTnLst>
                        <p:par>
                          <p:cTn id="301" fill="hold" nodeType="withGroup">
                            <p:stCondLst>
                              <p:cond delay="0"/>
                            </p:stCondLst>
                            <p:childTnLst>
                              <p:par>
                                <p:cTn id="302" presetID="3" presetClass="emph" presetSubtype="2" fill="hold" grpId="0" nodeType="clickEffect">
                                  <p:stCondLst>
                                    <p:cond delay="0"/>
                                  </p:stCondLst>
                                  <p:iterate type="lt">
                                    <p:tmPct val="0"/>
                                  </p:iterate>
                                  <p:childTnLst>
                                    <p:animClr clrSpc="rgb" dir="cw">
                                      <p:cBhvr override="childStyle">
                                        <p:cTn id="303" dur="500" fill="hold"/>
                                        <p:tgtEl>
                                          <p:spTgt spid="7365"/>
                                        </p:tgtEl>
                                        <p:attrNameLst>
                                          <p:attrName>style.color</p:attrName>
                                        </p:attrNameLst>
                                      </p:cBhvr>
                                      <p:to>
                                        <a:srgbClr val="FF0000"/>
                                      </p:to>
                                    </p:animClr>
                                  </p:childTnLst>
                                </p:cTn>
                              </p:par>
                            </p:childTnLst>
                          </p:cTn>
                        </p:par>
                      </p:childTnLst>
                    </p:cTn>
                  </p:par>
                </p:childTnLst>
              </p:cTn>
              <p:nextCondLst>
                <p:cond evt="onClick" delay="0">
                  <p:tgtEl>
                    <p:spTgt spid="7365"/>
                  </p:tgtEl>
                </p:cond>
              </p:nextCondLst>
            </p:seq>
            <p:seq concurrent="1" nextAc="seek">
              <p:cTn id="304" restart="whenNotActive" fill="hold" evtFilter="cancelBubble" nodeType="interactiveSeq">
                <p:stCondLst>
                  <p:cond evt="onClick" delay="0">
                    <p:tgtEl>
                      <p:spTgt spid="7366"/>
                    </p:tgtEl>
                  </p:cond>
                </p:stCondLst>
                <p:endSync evt="end" delay="0">
                  <p:rtn val="all"/>
                </p:endSync>
                <p:childTnLst>
                  <p:par>
                    <p:cTn id="305" fill="hold" nodeType="clickPar">
                      <p:stCondLst>
                        <p:cond delay="0"/>
                      </p:stCondLst>
                      <p:childTnLst>
                        <p:par>
                          <p:cTn id="306" fill="hold" nodeType="withGroup">
                            <p:stCondLst>
                              <p:cond delay="0"/>
                            </p:stCondLst>
                            <p:childTnLst>
                              <p:par>
                                <p:cTn id="307" presetID="3" presetClass="emph" presetSubtype="2" fill="hold" grpId="0" nodeType="clickEffect">
                                  <p:stCondLst>
                                    <p:cond delay="0"/>
                                  </p:stCondLst>
                                  <p:iterate type="lt">
                                    <p:tmPct val="0"/>
                                  </p:iterate>
                                  <p:childTnLst>
                                    <p:animClr clrSpc="rgb" dir="cw">
                                      <p:cBhvr override="childStyle">
                                        <p:cTn id="308" dur="500" fill="hold"/>
                                        <p:tgtEl>
                                          <p:spTgt spid="7366"/>
                                        </p:tgtEl>
                                        <p:attrNameLst>
                                          <p:attrName>style.color</p:attrName>
                                        </p:attrNameLst>
                                      </p:cBhvr>
                                      <p:to>
                                        <a:srgbClr val="FF0000"/>
                                      </p:to>
                                    </p:animClr>
                                  </p:childTnLst>
                                </p:cTn>
                              </p:par>
                            </p:childTnLst>
                          </p:cTn>
                        </p:par>
                      </p:childTnLst>
                    </p:cTn>
                  </p:par>
                </p:childTnLst>
              </p:cTn>
              <p:nextCondLst>
                <p:cond evt="onClick" delay="0">
                  <p:tgtEl>
                    <p:spTgt spid="7366"/>
                  </p:tgtEl>
                </p:cond>
              </p:nextCondLst>
            </p:seq>
            <p:seq concurrent="1" nextAc="seek">
              <p:cTn id="309" restart="whenNotActive" fill="hold" evtFilter="cancelBubble" nodeType="interactiveSeq">
                <p:stCondLst>
                  <p:cond evt="onClick" delay="0">
                    <p:tgtEl>
                      <p:spTgt spid="7367"/>
                    </p:tgtEl>
                  </p:cond>
                </p:stCondLst>
                <p:endSync evt="end" delay="0">
                  <p:rtn val="all"/>
                </p:endSync>
                <p:childTnLst>
                  <p:par>
                    <p:cTn id="310" fill="hold" nodeType="clickPar">
                      <p:stCondLst>
                        <p:cond delay="0"/>
                      </p:stCondLst>
                      <p:childTnLst>
                        <p:par>
                          <p:cTn id="311" fill="hold" nodeType="withGroup">
                            <p:stCondLst>
                              <p:cond delay="0"/>
                            </p:stCondLst>
                            <p:childTnLst>
                              <p:par>
                                <p:cTn id="312" presetID="3" presetClass="emph" presetSubtype="2" fill="hold" grpId="0" nodeType="clickEffect">
                                  <p:stCondLst>
                                    <p:cond delay="0"/>
                                  </p:stCondLst>
                                  <p:iterate type="lt">
                                    <p:tmPct val="0"/>
                                  </p:iterate>
                                  <p:childTnLst>
                                    <p:animClr clrSpc="rgb" dir="cw">
                                      <p:cBhvr override="childStyle">
                                        <p:cTn id="313" dur="500" fill="hold"/>
                                        <p:tgtEl>
                                          <p:spTgt spid="7367"/>
                                        </p:tgtEl>
                                        <p:attrNameLst>
                                          <p:attrName>style.color</p:attrName>
                                        </p:attrNameLst>
                                      </p:cBhvr>
                                      <p:to>
                                        <a:srgbClr val="FF0000"/>
                                      </p:to>
                                    </p:animClr>
                                  </p:childTnLst>
                                </p:cTn>
                              </p:par>
                            </p:childTnLst>
                          </p:cTn>
                        </p:par>
                      </p:childTnLst>
                    </p:cTn>
                  </p:par>
                </p:childTnLst>
              </p:cTn>
              <p:nextCondLst>
                <p:cond evt="onClick" delay="0">
                  <p:tgtEl>
                    <p:spTgt spid="7367"/>
                  </p:tgtEl>
                </p:cond>
              </p:nextCondLst>
            </p:seq>
            <p:seq concurrent="1" nextAc="seek">
              <p:cTn id="314" restart="whenNotActive" fill="hold" evtFilter="cancelBubble" nodeType="interactiveSeq">
                <p:stCondLst>
                  <p:cond evt="onClick" delay="0">
                    <p:tgtEl>
                      <p:spTgt spid="7368"/>
                    </p:tgtEl>
                  </p:cond>
                </p:stCondLst>
                <p:endSync evt="end" delay="0">
                  <p:rtn val="all"/>
                </p:endSync>
                <p:childTnLst>
                  <p:par>
                    <p:cTn id="315" fill="hold" nodeType="clickPar">
                      <p:stCondLst>
                        <p:cond delay="0"/>
                      </p:stCondLst>
                      <p:childTnLst>
                        <p:par>
                          <p:cTn id="316" fill="hold" nodeType="withGroup">
                            <p:stCondLst>
                              <p:cond delay="0"/>
                            </p:stCondLst>
                            <p:childTnLst>
                              <p:par>
                                <p:cTn id="317" presetID="3" presetClass="emph" presetSubtype="2" fill="hold" grpId="0" nodeType="clickEffect">
                                  <p:stCondLst>
                                    <p:cond delay="0"/>
                                  </p:stCondLst>
                                  <p:iterate type="lt">
                                    <p:tmPct val="0"/>
                                  </p:iterate>
                                  <p:childTnLst>
                                    <p:animClr clrSpc="rgb" dir="cw">
                                      <p:cBhvr override="childStyle">
                                        <p:cTn id="318" dur="500" fill="hold"/>
                                        <p:tgtEl>
                                          <p:spTgt spid="7368"/>
                                        </p:tgtEl>
                                        <p:attrNameLst>
                                          <p:attrName>style.color</p:attrName>
                                        </p:attrNameLst>
                                      </p:cBhvr>
                                      <p:to>
                                        <a:srgbClr val="FF0000"/>
                                      </p:to>
                                    </p:animClr>
                                  </p:childTnLst>
                                </p:cTn>
                              </p:par>
                            </p:childTnLst>
                          </p:cTn>
                        </p:par>
                      </p:childTnLst>
                    </p:cTn>
                  </p:par>
                </p:childTnLst>
              </p:cTn>
              <p:nextCondLst>
                <p:cond evt="onClick" delay="0">
                  <p:tgtEl>
                    <p:spTgt spid="7368"/>
                  </p:tgtEl>
                </p:cond>
              </p:nextCondLst>
            </p:seq>
            <p:seq concurrent="1" nextAc="seek">
              <p:cTn id="319" restart="whenNotActive" fill="hold" evtFilter="cancelBubble" nodeType="interactiveSeq">
                <p:stCondLst>
                  <p:cond evt="onClick" delay="0">
                    <p:tgtEl>
                      <p:spTgt spid="7369"/>
                    </p:tgtEl>
                  </p:cond>
                </p:stCondLst>
                <p:endSync evt="end" delay="0">
                  <p:rtn val="all"/>
                </p:endSync>
                <p:childTnLst>
                  <p:par>
                    <p:cTn id="320" fill="hold" nodeType="clickPar">
                      <p:stCondLst>
                        <p:cond delay="0"/>
                      </p:stCondLst>
                      <p:childTnLst>
                        <p:par>
                          <p:cTn id="321" fill="hold" nodeType="withGroup">
                            <p:stCondLst>
                              <p:cond delay="0"/>
                            </p:stCondLst>
                            <p:childTnLst>
                              <p:par>
                                <p:cTn id="322" presetID="3" presetClass="emph" presetSubtype="2" fill="hold" grpId="0" nodeType="clickEffect">
                                  <p:stCondLst>
                                    <p:cond delay="0"/>
                                  </p:stCondLst>
                                  <p:iterate type="lt">
                                    <p:tmPct val="0"/>
                                  </p:iterate>
                                  <p:childTnLst>
                                    <p:animClr clrSpc="rgb" dir="cw">
                                      <p:cBhvr override="childStyle">
                                        <p:cTn id="323" dur="500" fill="hold"/>
                                        <p:tgtEl>
                                          <p:spTgt spid="7369"/>
                                        </p:tgtEl>
                                        <p:attrNameLst>
                                          <p:attrName>style.color</p:attrName>
                                        </p:attrNameLst>
                                      </p:cBhvr>
                                      <p:to>
                                        <a:srgbClr val="FF0000"/>
                                      </p:to>
                                    </p:animClr>
                                  </p:childTnLst>
                                </p:cTn>
                              </p:par>
                            </p:childTnLst>
                          </p:cTn>
                        </p:par>
                      </p:childTnLst>
                    </p:cTn>
                  </p:par>
                </p:childTnLst>
              </p:cTn>
              <p:nextCondLst>
                <p:cond evt="onClick" delay="0">
                  <p:tgtEl>
                    <p:spTgt spid="7369"/>
                  </p:tgtEl>
                </p:cond>
              </p:nextCondLst>
            </p:seq>
            <p:seq concurrent="1" nextAc="seek">
              <p:cTn id="324" restart="whenNotActive" fill="hold" evtFilter="cancelBubble" nodeType="interactiveSeq">
                <p:stCondLst>
                  <p:cond evt="onClick" delay="0">
                    <p:tgtEl>
                      <p:spTgt spid="7371"/>
                    </p:tgtEl>
                  </p:cond>
                </p:stCondLst>
                <p:endSync evt="end" delay="0">
                  <p:rtn val="all"/>
                </p:endSync>
                <p:childTnLst>
                  <p:par>
                    <p:cTn id="325" fill="hold" nodeType="clickPar">
                      <p:stCondLst>
                        <p:cond delay="0"/>
                      </p:stCondLst>
                      <p:childTnLst>
                        <p:par>
                          <p:cTn id="326" fill="hold" nodeType="withGroup">
                            <p:stCondLst>
                              <p:cond delay="0"/>
                            </p:stCondLst>
                            <p:childTnLst>
                              <p:par>
                                <p:cTn id="327" presetID="3" presetClass="emph" presetSubtype="2" fill="hold" grpId="0" nodeType="clickEffect">
                                  <p:stCondLst>
                                    <p:cond delay="0"/>
                                  </p:stCondLst>
                                  <p:iterate type="lt">
                                    <p:tmPct val="0"/>
                                  </p:iterate>
                                  <p:childTnLst>
                                    <p:animClr clrSpc="rgb" dir="cw">
                                      <p:cBhvr override="childStyle">
                                        <p:cTn id="328" dur="500" fill="hold"/>
                                        <p:tgtEl>
                                          <p:spTgt spid="7371"/>
                                        </p:tgtEl>
                                        <p:attrNameLst>
                                          <p:attrName>style.color</p:attrName>
                                        </p:attrNameLst>
                                      </p:cBhvr>
                                      <p:to>
                                        <a:srgbClr val="FF0000"/>
                                      </p:to>
                                    </p:animClr>
                                  </p:childTnLst>
                                </p:cTn>
                              </p:par>
                            </p:childTnLst>
                          </p:cTn>
                        </p:par>
                      </p:childTnLst>
                    </p:cTn>
                  </p:par>
                </p:childTnLst>
              </p:cTn>
              <p:nextCondLst>
                <p:cond evt="onClick" delay="0">
                  <p:tgtEl>
                    <p:spTgt spid="7371"/>
                  </p:tgtEl>
                </p:cond>
              </p:nextCondLst>
            </p:seq>
            <p:seq concurrent="1" nextAc="seek">
              <p:cTn id="329" restart="whenNotActive" fill="hold" evtFilter="cancelBubble" nodeType="interactiveSeq">
                <p:stCondLst>
                  <p:cond evt="onClick" delay="0">
                    <p:tgtEl>
                      <p:spTgt spid="7372"/>
                    </p:tgtEl>
                  </p:cond>
                </p:stCondLst>
                <p:endSync evt="end" delay="0">
                  <p:rtn val="all"/>
                </p:endSync>
                <p:childTnLst>
                  <p:par>
                    <p:cTn id="330" fill="hold" nodeType="clickPar">
                      <p:stCondLst>
                        <p:cond delay="0"/>
                      </p:stCondLst>
                      <p:childTnLst>
                        <p:par>
                          <p:cTn id="331" fill="hold" nodeType="withGroup">
                            <p:stCondLst>
                              <p:cond delay="0"/>
                            </p:stCondLst>
                            <p:childTnLst>
                              <p:par>
                                <p:cTn id="332" presetID="3" presetClass="emph" presetSubtype="2" fill="hold" grpId="0" nodeType="clickEffect">
                                  <p:stCondLst>
                                    <p:cond delay="0"/>
                                  </p:stCondLst>
                                  <p:iterate type="lt">
                                    <p:tmPct val="0"/>
                                  </p:iterate>
                                  <p:childTnLst>
                                    <p:animClr clrSpc="rgb" dir="cw">
                                      <p:cBhvr override="childStyle">
                                        <p:cTn id="333" dur="500" fill="hold"/>
                                        <p:tgtEl>
                                          <p:spTgt spid="7372"/>
                                        </p:tgtEl>
                                        <p:attrNameLst>
                                          <p:attrName>style.color</p:attrName>
                                        </p:attrNameLst>
                                      </p:cBhvr>
                                      <p:to>
                                        <a:srgbClr val="FF0000"/>
                                      </p:to>
                                    </p:animClr>
                                  </p:childTnLst>
                                </p:cTn>
                              </p:par>
                            </p:childTnLst>
                          </p:cTn>
                        </p:par>
                      </p:childTnLst>
                    </p:cTn>
                  </p:par>
                </p:childTnLst>
              </p:cTn>
              <p:nextCondLst>
                <p:cond evt="onClick" delay="0">
                  <p:tgtEl>
                    <p:spTgt spid="7372"/>
                  </p:tgtEl>
                </p:cond>
              </p:nextCondLst>
            </p:seq>
            <p:seq concurrent="1" nextAc="seek">
              <p:cTn id="334" restart="whenNotActive" fill="hold" evtFilter="cancelBubble" nodeType="interactiveSeq">
                <p:stCondLst>
                  <p:cond evt="onClick" delay="0">
                    <p:tgtEl>
                      <p:spTgt spid="7373"/>
                    </p:tgtEl>
                  </p:cond>
                </p:stCondLst>
                <p:endSync evt="end" delay="0">
                  <p:rtn val="all"/>
                </p:endSync>
                <p:childTnLst>
                  <p:par>
                    <p:cTn id="335" fill="hold" nodeType="clickPar">
                      <p:stCondLst>
                        <p:cond delay="0"/>
                      </p:stCondLst>
                      <p:childTnLst>
                        <p:par>
                          <p:cTn id="336" fill="hold" nodeType="withGroup">
                            <p:stCondLst>
                              <p:cond delay="0"/>
                            </p:stCondLst>
                            <p:childTnLst>
                              <p:par>
                                <p:cTn id="337" presetID="3" presetClass="emph" presetSubtype="2" fill="hold" grpId="0" nodeType="clickEffect">
                                  <p:stCondLst>
                                    <p:cond delay="0"/>
                                  </p:stCondLst>
                                  <p:iterate type="lt">
                                    <p:tmPct val="0"/>
                                  </p:iterate>
                                  <p:childTnLst>
                                    <p:animClr clrSpc="rgb" dir="cw">
                                      <p:cBhvr override="childStyle">
                                        <p:cTn id="338" dur="500" fill="hold"/>
                                        <p:tgtEl>
                                          <p:spTgt spid="7373"/>
                                        </p:tgtEl>
                                        <p:attrNameLst>
                                          <p:attrName>style.color</p:attrName>
                                        </p:attrNameLst>
                                      </p:cBhvr>
                                      <p:to>
                                        <a:srgbClr val="FF0000"/>
                                      </p:to>
                                    </p:animClr>
                                  </p:childTnLst>
                                </p:cTn>
                              </p:par>
                            </p:childTnLst>
                          </p:cTn>
                        </p:par>
                      </p:childTnLst>
                    </p:cTn>
                  </p:par>
                </p:childTnLst>
              </p:cTn>
              <p:nextCondLst>
                <p:cond evt="onClick" delay="0">
                  <p:tgtEl>
                    <p:spTgt spid="7373"/>
                  </p:tgtEl>
                </p:cond>
              </p:nextCondLst>
            </p:seq>
            <p:seq concurrent="1" nextAc="seek">
              <p:cTn id="339" restart="whenNotActive" fill="hold" evtFilter="cancelBubble" nodeType="interactiveSeq">
                <p:stCondLst>
                  <p:cond evt="onClick" delay="0">
                    <p:tgtEl>
                      <p:spTgt spid="7374"/>
                    </p:tgtEl>
                  </p:cond>
                </p:stCondLst>
                <p:endSync evt="end" delay="0">
                  <p:rtn val="all"/>
                </p:endSync>
                <p:childTnLst>
                  <p:par>
                    <p:cTn id="340" fill="hold" nodeType="clickPar">
                      <p:stCondLst>
                        <p:cond delay="0"/>
                      </p:stCondLst>
                      <p:childTnLst>
                        <p:par>
                          <p:cTn id="341" fill="hold" nodeType="withGroup">
                            <p:stCondLst>
                              <p:cond delay="0"/>
                            </p:stCondLst>
                            <p:childTnLst>
                              <p:par>
                                <p:cTn id="342" presetID="3" presetClass="emph" presetSubtype="2" fill="hold" grpId="0" nodeType="clickEffect">
                                  <p:stCondLst>
                                    <p:cond delay="0"/>
                                  </p:stCondLst>
                                  <p:iterate type="lt">
                                    <p:tmPct val="0"/>
                                  </p:iterate>
                                  <p:childTnLst>
                                    <p:animClr clrSpc="rgb" dir="cw">
                                      <p:cBhvr override="childStyle">
                                        <p:cTn id="343" dur="500" fill="hold"/>
                                        <p:tgtEl>
                                          <p:spTgt spid="7374"/>
                                        </p:tgtEl>
                                        <p:attrNameLst>
                                          <p:attrName>style.color</p:attrName>
                                        </p:attrNameLst>
                                      </p:cBhvr>
                                      <p:to>
                                        <a:srgbClr val="FF0000"/>
                                      </p:to>
                                    </p:animClr>
                                  </p:childTnLst>
                                </p:cTn>
                              </p:par>
                            </p:childTnLst>
                          </p:cTn>
                        </p:par>
                      </p:childTnLst>
                    </p:cTn>
                  </p:par>
                </p:childTnLst>
              </p:cTn>
              <p:nextCondLst>
                <p:cond evt="onClick" delay="0">
                  <p:tgtEl>
                    <p:spTgt spid="7374"/>
                  </p:tgtEl>
                </p:cond>
              </p:nextCondLst>
            </p:seq>
            <p:seq concurrent="1" nextAc="seek">
              <p:cTn id="344" restart="whenNotActive" fill="hold" evtFilter="cancelBubble" nodeType="interactiveSeq">
                <p:stCondLst>
                  <p:cond evt="onClick" delay="0">
                    <p:tgtEl>
                      <p:spTgt spid="7375"/>
                    </p:tgtEl>
                  </p:cond>
                </p:stCondLst>
                <p:endSync evt="end" delay="0">
                  <p:rtn val="all"/>
                </p:endSync>
                <p:childTnLst>
                  <p:par>
                    <p:cTn id="345" fill="hold" nodeType="clickPar">
                      <p:stCondLst>
                        <p:cond delay="0"/>
                      </p:stCondLst>
                      <p:childTnLst>
                        <p:par>
                          <p:cTn id="346" fill="hold" nodeType="withGroup">
                            <p:stCondLst>
                              <p:cond delay="0"/>
                            </p:stCondLst>
                            <p:childTnLst>
                              <p:par>
                                <p:cTn id="347" presetID="3" presetClass="emph" presetSubtype="2" fill="hold" grpId="0" nodeType="clickEffect">
                                  <p:stCondLst>
                                    <p:cond delay="0"/>
                                  </p:stCondLst>
                                  <p:iterate type="lt">
                                    <p:tmPct val="0"/>
                                  </p:iterate>
                                  <p:childTnLst>
                                    <p:animClr clrSpc="rgb" dir="cw">
                                      <p:cBhvr override="childStyle">
                                        <p:cTn id="348" dur="500" fill="hold"/>
                                        <p:tgtEl>
                                          <p:spTgt spid="7375"/>
                                        </p:tgtEl>
                                        <p:attrNameLst>
                                          <p:attrName>style.color</p:attrName>
                                        </p:attrNameLst>
                                      </p:cBhvr>
                                      <p:to>
                                        <a:srgbClr val="FF0000"/>
                                      </p:to>
                                    </p:animClr>
                                  </p:childTnLst>
                                </p:cTn>
                              </p:par>
                            </p:childTnLst>
                          </p:cTn>
                        </p:par>
                      </p:childTnLst>
                    </p:cTn>
                  </p:par>
                </p:childTnLst>
              </p:cTn>
              <p:nextCondLst>
                <p:cond evt="onClick" delay="0">
                  <p:tgtEl>
                    <p:spTgt spid="7375"/>
                  </p:tgtEl>
                </p:cond>
              </p:nextCondLst>
            </p:seq>
            <p:seq concurrent="1" nextAc="seek">
              <p:cTn id="349" restart="whenNotActive" fill="hold" evtFilter="cancelBubble" nodeType="interactiveSeq">
                <p:stCondLst>
                  <p:cond evt="onClick" delay="0">
                    <p:tgtEl>
                      <p:spTgt spid="7376"/>
                    </p:tgtEl>
                  </p:cond>
                </p:stCondLst>
                <p:endSync evt="end" delay="0">
                  <p:rtn val="all"/>
                </p:endSync>
                <p:childTnLst>
                  <p:par>
                    <p:cTn id="350" fill="hold" nodeType="clickPar">
                      <p:stCondLst>
                        <p:cond delay="0"/>
                      </p:stCondLst>
                      <p:childTnLst>
                        <p:par>
                          <p:cTn id="351" fill="hold" nodeType="withGroup">
                            <p:stCondLst>
                              <p:cond delay="0"/>
                            </p:stCondLst>
                            <p:childTnLst>
                              <p:par>
                                <p:cTn id="352" presetID="3" presetClass="emph" presetSubtype="2" fill="hold" grpId="0" nodeType="clickEffect">
                                  <p:stCondLst>
                                    <p:cond delay="0"/>
                                  </p:stCondLst>
                                  <p:iterate type="lt">
                                    <p:tmPct val="0"/>
                                  </p:iterate>
                                  <p:childTnLst>
                                    <p:animClr clrSpc="rgb" dir="cw">
                                      <p:cBhvr override="childStyle">
                                        <p:cTn id="353" dur="500" fill="hold"/>
                                        <p:tgtEl>
                                          <p:spTgt spid="7376"/>
                                        </p:tgtEl>
                                        <p:attrNameLst>
                                          <p:attrName>style.color</p:attrName>
                                        </p:attrNameLst>
                                      </p:cBhvr>
                                      <p:to>
                                        <a:srgbClr val="FF0000"/>
                                      </p:to>
                                    </p:animClr>
                                  </p:childTnLst>
                                </p:cTn>
                              </p:par>
                            </p:childTnLst>
                          </p:cTn>
                        </p:par>
                      </p:childTnLst>
                    </p:cTn>
                  </p:par>
                </p:childTnLst>
              </p:cTn>
              <p:nextCondLst>
                <p:cond evt="onClick" delay="0">
                  <p:tgtEl>
                    <p:spTgt spid="7376"/>
                  </p:tgtEl>
                </p:cond>
              </p:nextCondLst>
            </p:seq>
          </p:childTnLst>
        </p:cTn>
      </p:par>
    </p:tnLst>
    <p:bldLst>
      <p:bldP spid="7178" grpId="0"/>
      <p:bldP spid="7178" grpId="1"/>
      <p:bldP spid="7182" grpId="0"/>
      <p:bldP spid="7182" grpId="1"/>
      <p:bldP spid="7183" grpId="0"/>
      <p:bldP spid="7183" grpId="1"/>
      <p:bldP spid="7185" grpId="0"/>
      <p:bldP spid="7189" grpId="0"/>
      <p:bldP spid="7189" grpId="1"/>
      <p:bldP spid="7200" grpId="0"/>
      <p:bldP spid="7204" grpId="0"/>
      <p:bldP spid="7209" grpId="0"/>
      <p:bldP spid="7325" grpId="0"/>
      <p:bldP spid="7325" grpId="1"/>
      <p:bldP spid="7326" grpId="0"/>
      <p:bldP spid="7326" grpId="1"/>
      <p:bldP spid="7334" grpId="0"/>
      <p:bldP spid="7334" grpId="1"/>
      <p:bldP spid="7335" grpId="0"/>
      <p:bldP spid="7335" grpId="1"/>
      <p:bldP spid="7336" grpId="0"/>
      <p:bldP spid="7336" grpId="1"/>
      <p:bldP spid="7337" grpId="0"/>
      <p:bldP spid="7337" grpId="1"/>
      <p:bldP spid="7338" grpId="0"/>
      <p:bldP spid="7338" grpId="1"/>
      <p:bldP spid="7339" grpId="0"/>
      <p:bldP spid="7339" grpId="1"/>
      <p:bldP spid="7341" grpId="0"/>
      <p:bldP spid="7341" grpId="1"/>
      <p:bldP spid="7342" grpId="0"/>
      <p:bldP spid="7342" grpId="1"/>
      <p:bldP spid="7343" grpId="0"/>
      <p:bldP spid="7343" grpId="1"/>
      <p:bldP spid="7344" grpId="0"/>
      <p:bldP spid="7344" grpId="1"/>
      <p:bldP spid="7345" grpId="0"/>
      <p:bldP spid="7345" grpId="1"/>
      <p:bldP spid="7346" grpId="0"/>
      <p:bldP spid="7346" grpId="1"/>
      <p:bldP spid="7348" grpId="0"/>
      <p:bldP spid="7350" grpId="0"/>
      <p:bldP spid="7350" grpId="1"/>
      <p:bldP spid="7351" grpId="0"/>
      <p:bldP spid="7351" grpId="1"/>
      <p:bldP spid="7353" grpId="0"/>
      <p:bldP spid="7353" grpId="1"/>
      <p:bldP spid="7354" grpId="0"/>
      <p:bldP spid="7354" grpId="1"/>
      <p:bldP spid="7355" grpId="0"/>
      <p:bldP spid="7356" grpId="0"/>
      <p:bldP spid="7356" grpId="1"/>
      <p:bldP spid="7357" grpId="0"/>
      <p:bldP spid="7357" grpId="1"/>
      <p:bldP spid="7358" grpId="0"/>
      <p:bldP spid="7358" grpId="1"/>
      <p:bldP spid="7359" grpId="0"/>
      <p:bldP spid="7359" grpId="1"/>
      <p:bldP spid="7360" grpId="0"/>
      <p:bldP spid="7360" grpId="1"/>
      <p:bldP spid="7361" grpId="0"/>
      <p:bldP spid="7361" grpId="1"/>
      <p:bldP spid="7362" grpId="0"/>
      <p:bldP spid="7362" grpId="1"/>
      <p:bldP spid="7363" grpId="0"/>
      <p:bldP spid="7364" grpId="0"/>
      <p:bldP spid="7364" grpId="1"/>
      <p:bldP spid="7365" grpId="0"/>
      <p:bldP spid="7365" grpId="1"/>
      <p:bldP spid="7366" grpId="0"/>
      <p:bldP spid="7366" grpId="1"/>
      <p:bldP spid="7367" grpId="0"/>
      <p:bldP spid="7367" grpId="1"/>
      <p:bldP spid="7368" grpId="0"/>
      <p:bldP spid="7368" grpId="1"/>
      <p:bldP spid="7369" grpId="0"/>
      <p:bldP spid="7369" grpId="1"/>
      <p:bldP spid="7371" grpId="0"/>
      <p:bldP spid="7371" grpId="1"/>
      <p:bldP spid="7372" grpId="0"/>
      <p:bldP spid="7372" grpId="1"/>
      <p:bldP spid="7373" grpId="0"/>
      <p:bldP spid="7373" grpId="1"/>
      <p:bldP spid="7374" grpId="0"/>
      <p:bldP spid="7374" grpId="1"/>
      <p:bldP spid="7375" grpId="0"/>
      <p:bldP spid="7375" grpId="1"/>
      <p:bldP spid="7376" grpId="0"/>
      <p:bldP spid="7376" grpId="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8" name="Text Box 2">
            <a:extLst>
              <a:ext uri="{FF2B5EF4-FFF2-40B4-BE49-F238E27FC236}">
                <a16:creationId xmlns:a16="http://schemas.microsoft.com/office/drawing/2014/main" id="{F604026B-3573-4010-B1CD-2038B093D604}"/>
              </a:ext>
            </a:extLst>
          </p:cNvPr>
          <p:cNvSpPr txBox="1">
            <a:spLocks noChangeArrowheads="1"/>
          </p:cNvSpPr>
          <p:nvPr/>
        </p:nvSpPr>
        <p:spPr bwMode="auto">
          <a:xfrm>
            <a:off x="3265488" y="914400"/>
            <a:ext cx="4202112" cy="769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4400" dirty="0">
                <a:solidFill>
                  <a:srgbClr val="000066"/>
                </a:solidFill>
                <a:effectLst>
                  <a:outerShdw blurRad="38100" dist="38100" dir="2700000" algn="tl">
                    <a:srgbClr val="000000"/>
                  </a:outerShdw>
                </a:effectLst>
                <a:latin typeface="Times New Roman" panose="02020603050405020304" pitchFamily="18" charset="0"/>
              </a:rPr>
              <a:t> </a:t>
            </a:r>
            <a:r>
              <a:rPr lang="en-US" sz="4400" dirty="0" err="1">
                <a:solidFill>
                  <a:srgbClr val="000066"/>
                </a:solidFill>
                <a:effectLst>
                  <a:outerShdw blurRad="38100" dist="38100" dir="2700000" algn="tl">
                    <a:srgbClr val="000000"/>
                  </a:outerShdw>
                </a:effectLst>
                <a:latin typeface="Times New Roman" panose="02020603050405020304" pitchFamily="18" charset="0"/>
              </a:rPr>
              <a:t>Trần</a:t>
            </a:r>
            <a:r>
              <a:rPr lang="en-US" sz="4400" dirty="0">
                <a:solidFill>
                  <a:srgbClr val="000066"/>
                </a:solidFill>
                <a:effectLst>
                  <a:outerShdw blurRad="38100" dist="38100" dir="2700000" algn="tl">
                    <a:srgbClr val="000000"/>
                  </a:outerShdw>
                </a:effectLst>
                <a:latin typeface="Times New Roman" panose="02020603050405020304" pitchFamily="18" charset="0"/>
              </a:rPr>
              <a:t> </a:t>
            </a:r>
            <a:r>
              <a:rPr lang="en-US" sz="4400" dirty="0" err="1">
                <a:solidFill>
                  <a:srgbClr val="000066"/>
                </a:solidFill>
                <a:effectLst>
                  <a:outerShdw blurRad="38100" dist="38100" dir="2700000" algn="tl">
                    <a:srgbClr val="000000"/>
                  </a:outerShdw>
                </a:effectLst>
                <a:latin typeface="Times New Roman" panose="02020603050405020304" pitchFamily="18" charset="0"/>
              </a:rPr>
              <a:t>Bình</a:t>
            </a:r>
            <a:r>
              <a:rPr lang="en-US" sz="4400" dirty="0">
                <a:solidFill>
                  <a:srgbClr val="000066"/>
                </a:solidFill>
                <a:effectLst>
                  <a:outerShdw blurRad="38100" dist="38100" dir="2700000" algn="tl">
                    <a:srgbClr val="000000"/>
                  </a:outerShdw>
                </a:effectLst>
                <a:latin typeface="Times New Roman" panose="02020603050405020304" pitchFamily="18" charset="0"/>
              </a:rPr>
              <a:t> </a:t>
            </a:r>
            <a:r>
              <a:rPr lang="en-US" sz="4400" dirty="0" err="1">
                <a:solidFill>
                  <a:srgbClr val="000066"/>
                </a:solidFill>
                <a:effectLst>
                  <a:outerShdw blurRad="38100" dist="38100" dir="2700000" algn="tl">
                    <a:srgbClr val="000000"/>
                  </a:outerShdw>
                </a:effectLst>
                <a:latin typeface="Times New Roman" panose="02020603050405020304" pitchFamily="18" charset="0"/>
              </a:rPr>
              <a:t>Trọng</a:t>
            </a:r>
            <a:endParaRPr lang="en-US" sz="4400" dirty="0">
              <a:solidFill>
                <a:srgbClr val="000066"/>
              </a:solidFill>
              <a:effectLst>
                <a:outerShdw blurRad="38100" dist="38100" dir="2700000" algn="tl">
                  <a:srgbClr val="000000"/>
                </a:outerShdw>
              </a:effectLst>
              <a:latin typeface="Times New Roman" panose="02020603050405020304" pitchFamily="18" charset="0"/>
            </a:endParaRPr>
          </a:p>
        </p:txBody>
      </p:sp>
      <p:sp>
        <p:nvSpPr>
          <p:cNvPr id="70659" name="Text Box 3">
            <a:extLst>
              <a:ext uri="{FF2B5EF4-FFF2-40B4-BE49-F238E27FC236}">
                <a16:creationId xmlns:a16="http://schemas.microsoft.com/office/drawing/2014/main" id="{5E5F908A-395B-4DBA-803B-FEE305001E31}"/>
              </a:ext>
            </a:extLst>
          </p:cNvPr>
          <p:cNvSpPr txBox="1">
            <a:spLocks noChangeArrowheads="1"/>
          </p:cNvSpPr>
          <p:nvPr/>
        </p:nvSpPr>
        <p:spPr bwMode="auto">
          <a:xfrm>
            <a:off x="2146300" y="1736725"/>
            <a:ext cx="19685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FF0000"/>
                </a:solidFill>
                <a:effectLst>
                  <a:outerShdw blurRad="38100" dist="38100" dir="2700000" algn="tl">
                    <a:srgbClr val="000000"/>
                  </a:outerShdw>
                </a:effectLst>
                <a:latin typeface="Times New Roman" panose="02020603050405020304" pitchFamily="18" charset="0"/>
              </a:rPr>
              <a:t>Năm 1285,</a:t>
            </a:r>
          </a:p>
        </p:txBody>
      </p:sp>
      <p:sp>
        <p:nvSpPr>
          <p:cNvPr id="70660" name="Text Box 4">
            <a:extLst>
              <a:ext uri="{FF2B5EF4-FFF2-40B4-BE49-F238E27FC236}">
                <a16:creationId xmlns:a16="http://schemas.microsoft.com/office/drawing/2014/main" id="{FE0537D3-2707-4A0F-8779-F6AFA50425E2}"/>
              </a:ext>
            </a:extLst>
          </p:cNvPr>
          <p:cNvSpPr txBox="1">
            <a:spLocks noChangeArrowheads="1"/>
          </p:cNvSpPr>
          <p:nvPr/>
        </p:nvSpPr>
        <p:spPr bwMode="auto">
          <a:xfrm>
            <a:off x="4029075" y="1736725"/>
            <a:ext cx="22288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giặc </a:t>
            </a:r>
            <a:r>
              <a:rPr lang="en-US" sz="3200" i="1">
                <a:solidFill>
                  <a:srgbClr val="FF0000"/>
                </a:solidFill>
                <a:effectLst>
                  <a:outerShdw blurRad="38100" dist="38100" dir="2700000" algn="tl">
                    <a:srgbClr val="000000"/>
                  </a:outerShdw>
                </a:effectLst>
                <a:latin typeface="Times New Roman" panose="02020603050405020304" pitchFamily="18" charset="0"/>
              </a:rPr>
              <a:t>Nguyên</a:t>
            </a:r>
          </a:p>
        </p:txBody>
      </p:sp>
      <p:sp>
        <p:nvSpPr>
          <p:cNvPr id="70661" name="Text Box 5">
            <a:extLst>
              <a:ext uri="{FF2B5EF4-FFF2-40B4-BE49-F238E27FC236}">
                <a16:creationId xmlns:a16="http://schemas.microsoft.com/office/drawing/2014/main" id="{D21BE09D-7B7A-449D-AB61-1DA45B637511}"/>
              </a:ext>
            </a:extLst>
          </p:cNvPr>
          <p:cNvSpPr txBox="1">
            <a:spLocks noChangeArrowheads="1"/>
          </p:cNvSpPr>
          <p:nvPr/>
        </p:nvSpPr>
        <p:spPr bwMode="auto">
          <a:xfrm>
            <a:off x="6202364" y="1736725"/>
            <a:ext cx="103663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sang</a:t>
            </a:r>
          </a:p>
        </p:txBody>
      </p:sp>
      <p:sp>
        <p:nvSpPr>
          <p:cNvPr id="70662" name="Text Box 6">
            <a:extLst>
              <a:ext uri="{FF2B5EF4-FFF2-40B4-BE49-F238E27FC236}">
                <a16:creationId xmlns:a16="http://schemas.microsoft.com/office/drawing/2014/main" id="{A7DA71C3-3DA7-484F-9CE9-142371063120}"/>
              </a:ext>
            </a:extLst>
          </p:cNvPr>
          <p:cNvSpPr txBox="1">
            <a:spLocks noChangeArrowheads="1"/>
          </p:cNvSpPr>
          <p:nvPr/>
        </p:nvSpPr>
        <p:spPr bwMode="auto">
          <a:xfrm>
            <a:off x="9296400" y="1706564"/>
            <a:ext cx="2857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a:t>
            </a:r>
          </a:p>
        </p:txBody>
      </p:sp>
      <p:sp>
        <p:nvSpPr>
          <p:cNvPr id="70663" name="Text Box 7">
            <a:extLst>
              <a:ext uri="{FF2B5EF4-FFF2-40B4-BE49-F238E27FC236}">
                <a16:creationId xmlns:a16="http://schemas.microsoft.com/office/drawing/2014/main" id="{7CAB5CC2-1F42-4AE5-8D96-2B929A6D204A}"/>
              </a:ext>
            </a:extLst>
          </p:cNvPr>
          <p:cNvSpPr txBox="1">
            <a:spLocks noChangeArrowheads="1"/>
          </p:cNvSpPr>
          <p:nvPr/>
        </p:nvSpPr>
        <p:spPr bwMode="auto">
          <a:xfrm>
            <a:off x="1524001" y="2239964"/>
            <a:ext cx="293846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FF0000"/>
                </a:solidFill>
                <a:effectLst>
                  <a:outerShdw blurRad="38100" dist="38100" dir="2700000" algn="tl">
                    <a:srgbClr val="000000"/>
                  </a:outerShdw>
                </a:effectLst>
                <a:latin typeface="Times New Roman" panose="02020603050405020304" pitchFamily="18" charset="0"/>
              </a:rPr>
              <a:t>Trần Bình Trọng</a:t>
            </a:r>
          </a:p>
        </p:txBody>
      </p:sp>
      <p:sp>
        <p:nvSpPr>
          <p:cNvPr id="70664" name="Text Box 8">
            <a:extLst>
              <a:ext uri="{FF2B5EF4-FFF2-40B4-BE49-F238E27FC236}">
                <a16:creationId xmlns:a16="http://schemas.microsoft.com/office/drawing/2014/main" id="{7D5C1A1E-2B89-43ED-A4F4-19EFD7AFF9FA}"/>
              </a:ext>
            </a:extLst>
          </p:cNvPr>
          <p:cNvSpPr txBox="1">
            <a:spLocks noChangeArrowheads="1"/>
          </p:cNvSpPr>
          <p:nvPr/>
        </p:nvSpPr>
        <p:spPr bwMode="auto">
          <a:xfrm>
            <a:off x="4191000" y="2620964"/>
            <a:ext cx="2857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a:t>
            </a:r>
          </a:p>
        </p:txBody>
      </p:sp>
      <p:sp>
        <p:nvSpPr>
          <p:cNvPr id="70665" name="Text Box 9">
            <a:extLst>
              <a:ext uri="{FF2B5EF4-FFF2-40B4-BE49-F238E27FC236}">
                <a16:creationId xmlns:a16="http://schemas.microsoft.com/office/drawing/2014/main" id="{780F36E3-E73A-4C3B-9940-408CCF481E75}"/>
              </a:ext>
            </a:extLst>
          </p:cNvPr>
          <p:cNvSpPr txBox="1">
            <a:spLocks noChangeArrowheads="1"/>
          </p:cNvSpPr>
          <p:nvPr/>
        </p:nvSpPr>
        <p:spPr bwMode="auto">
          <a:xfrm>
            <a:off x="8915400" y="2620964"/>
            <a:ext cx="2857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a:t>
            </a:r>
          </a:p>
        </p:txBody>
      </p:sp>
      <p:sp>
        <p:nvSpPr>
          <p:cNvPr id="70666" name="Text Box 10">
            <a:extLst>
              <a:ext uri="{FF2B5EF4-FFF2-40B4-BE49-F238E27FC236}">
                <a16:creationId xmlns:a16="http://schemas.microsoft.com/office/drawing/2014/main" id="{9AFAACE4-144E-47A6-91BB-F41E452565F4}"/>
              </a:ext>
            </a:extLst>
          </p:cNvPr>
          <p:cNvSpPr txBox="1">
            <a:spLocks noChangeArrowheads="1"/>
          </p:cNvSpPr>
          <p:nvPr/>
        </p:nvSpPr>
        <p:spPr bwMode="auto">
          <a:xfrm>
            <a:off x="8229600" y="2239964"/>
            <a:ext cx="2857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a:t>
            </a:r>
          </a:p>
        </p:txBody>
      </p:sp>
      <p:sp>
        <p:nvSpPr>
          <p:cNvPr id="70669" name="Text Box 13">
            <a:extLst>
              <a:ext uri="{FF2B5EF4-FFF2-40B4-BE49-F238E27FC236}">
                <a16:creationId xmlns:a16="http://schemas.microsoft.com/office/drawing/2014/main" id="{6CB90A14-CFFA-408F-9148-3C27A31D43D2}"/>
              </a:ext>
            </a:extLst>
          </p:cNvPr>
          <p:cNvSpPr txBox="1">
            <a:spLocks noChangeArrowheads="1"/>
          </p:cNvSpPr>
          <p:nvPr/>
        </p:nvSpPr>
        <p:spPr bwMode="auto">
          <a:xfrm>
            <a:off x="7040564" y="1736725"/>
            <a:ext cx="103663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defRPr/>
            </a:pPr>
            <a:r>
              <a:rPr lang="en-US" sz="3200" i="1">
                <a:solidFill>
                  <a:srgbClr val="FF0000"/>
                </a:solidFill>
                <a:effectLst>
                  <a:outerShdw blurRad="38100" dist="38100" dir="2700000" algn="tl">
                    <a:srgbClr val="000000"/>
                  </a:outerShdw>
                </a:effectLst>
                <a:latin typeface="Times New Roman" panose="02020603050405020304" pitchFamily="18" charset="0"/>
              </a:rPr>
              <a:t>cướp</a:t>
            </a:r>
          </a:p>
        </p:txBody>
      </p:sp>
      <p:sp>
        <p:nvSpPr>
          <p:cNvPr id="70670" name="Text Box 14">
            <a:extLst>
              <a:ext uri="{FF2B5EF4-FFF2-40B4-BE49-F238E27FC236}">
                <a16:creationId xmlns:a16="http://schemas.microsoft.com/office/drawing/2014/main" id="{275DBEEF-828A-4980-A872-93B498C43AD3}"/>
              </a:ext>
            </a:extLst>
          </p:cNvPr>
          <p:cNvSpPr txBox="1">
            <a:spLocks noChangeArrowheads="1"/>
          </p:cNvSpPr>
          <p:nvPr/>
        </p:nvSpPr>
        <p:spPr bwMode="auto">
          <a:xfrm>
            <a:off x="7924800" y="1736725"/>
            <a:ext cx="152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defRPr/>
            </a:pPr>
            <a:r>
              <a:rPr lang="en-US" sz="3200" i="1">
                <a:solidFill>
                  <a:srgbClr val="FF0000"/>
                </a:solidFill>
                <a:effectLst>
                  <a:outerShdw blurRad="38100" dist="38100" dir="2700000" algn="tl">
                    <a:srgbClr val="000000"/>
                  </a:outerShdw>
                </a:effectLst>
                <a:latin typeface="Times New Roman" panose="02020603050405020304" pitchFamily="18" charset="0"/>
              </a:rPr>
              <a:t>nước</a:t>
            </a:r>
            <a:r>
              <a:rPr lang="en-US" sz="3200" i="1">
                <a:solidFill>
                  <a:srgbClr val="000066"/>
                </a:solidFill>
                <a:effectLst>
                  <a:outerShdw blurRad="38100" dist="38100" dir="2700000" algn="tl">
                    <a:srgbClr val="000000"/>
                  </a:outerShdw>
                </a:effectLst>
                <a:latin typeface="Times New Roman" panose="02020603050405020304" pitchFamily="18" charset="0"/>
              </a:rPr>
              <a:t> ta</a:t>
            </a:r>
          </a:p>
        </p:txBody>
      </p:sp>
      <p:sp>
        <p:nvSpPr>
          <p:cNvPr id="70671" name="Text Box 15">
            <a:extLst>
              <a:ext uri="{FF2B5EF4-FFF2-40B4-BE49-F238E27FC236}">
                <a16:creationId xmlns:a16="http://schemas.microsoft.com/office/drawing/2014/main" id="{3B8D0BAF-6A8E-4F19-B262-E014DA505FF6}"/>
              </a:ext>
            </a:extLst>
          </p:cNvPr>
          <p:cNvSpPr txBox="1">
            <a:spLocks noChangeArrowheads="1"/>
          </p:cNvSpPr>
          <p:nvPr/>
        </p:nvSpPr>
        <p:spPr bwMode="auto">
          <a:xfrm>
            <a:off x="4376738" y="2239964"/>
            <a:ext cx="1370012"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FF0000"/>
                </a:solidFill>
                <a:effectLst>
                  <a:outerShdw blurRad="38100" dist="38100" dir="2700000" algn="tl">
                    <a:srgbClr val="000000"/>
                  </a:outerShdw>
                </a:effectLst>
                <a:latin typeface="Times New Roman" panose="02020603050405020304" pitchFamily="18" charset="0"/>
              </a:rPr>
              <a:t>chỉ huy</a:t>
            </a:r>
          </a:p>
        </p:txBody>
      </p:sp>
      <p:sp>
        <p:nvSpPr>
          <p:cNvPr id="70672" name="Text Box 16">
            <a:extLst>
              <a:ext uri="{FF2B5EF4-FFF2-40B4-BE49-F238E27FC236}">
                <a16:creationId xmlns:a16="http://schemas.microsoft.com/office/drawing/2014/main" id="{5577E956-3BC2-41BF-BC5E-FDC26D90BA32}"/>
              </a:ext>
            </a:extLst>
          </p:cNvPr>
          <p:cNvSpPr txBox="1">
            <a:spLocks noChangeArrowheads="1"/>
          </p:cNvSpPr>
          <p:nvPr/>
        </p:nvSpPr>
        <p:spPr bwMode="auto">
          <a:xfrm>
            <a:off x="5716589" y="2239964"/>
            <a:ext cx="26003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một cánh quân</a:t>
            </a:r>
          </a:p>
        </p:txBody>
      </p:sp>
      <p:sp>
        <p:nvSpPr>
          <p:cNvPr id="70673" name="Text Box 17">
            <a:extLst>
              <a:ext uri="{FF2B5EF4-FFF2-40B4-BE49-F238E27FC236}">
                <a16:creationId xmlns:a16="http://schemas.microsoft.com/office/drawing/2014/main" id="{91E7F1C9-DB03-4D11-A790-A675F77EC592}"/>
              </a:ext>
            </a:extLst>
          </p:cNvPr>
          <p:cNvSpPr txBox="1">
            <a:spLocks noChangeArrowheads="1"/>
          </p:cNvSpPr>
          <p:nvPr/>
        </p:nvSpPr>
        <p:spPr bwMode="auto">
          <a:xfrm>
            <a:off x="8382000" y="2239964"/>
            <a:ext cx="195738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không may</a:t>
            </a:r>
          </a:p>
        </p:txBody>
      </p:sp>
      <p:sp>
        <p:nvSpPr>
          <p:cNvPr id="70674" name="Text Box 18">
            <a:extLst>
              <a:ext uri="{FF2B5EF4-FFF2-40B4-BE49-F238E27FC236}">
                <a16:creationId xmlns:a16="http://schemas.microsoft.com/office/drawing/2014/main" id="{6E6AB950-E8B2-49D3-89DE-56BDE0FEBC89}"/>
              </a:ext>
            </a:extLst>
          </p:cNvPr>
          <p:cNvSpPr txBox="1">
            <a:spLocks noChangeArrowheads="1"/>
          </p:cNvSpPr>
          <p:nvPr/>
        </p:nvSpPr>
        <p:spPr bwMode="auto">
          <a:xfrm>
            <a:off x="1524000" y="2697164"/>
            <a:ext cx="5461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FF0000"/>
                </a:solidFill>
                <a:effectLst>
                  <a:outerShdw blurRad="38100" dist="38100" dir="2700000" algn="tl">
                    <a:srgbClr val="000000"/>
                  </a:outerShdw>
                </a:effectLst>
                <a:latin typeface="Times New Roman" panose="02020603050405020304" pitchFamily="18" charset="0"/>
              </a:rPr>
              <a:t>sa</a:t>
            </a:r>
          </a:p>
        </p:txBody>
      </p:sp>
      <p:sp>
        <p:nvSpPr>
          <p:cNvPr id="70675" name="Text Box 19">
            <a:extLst>
              <a:ext uri="{FF2B5EF4-FFF2-40B4-BE49-F238E27FC236}">
                <a16:creationId xmlns:a16="http://schemas.microsoft.com/office/drawing/2014/main" id="{EB1F5DB8-7010-4BE0-ADBD-D8DE553AE19A}"/>
              </a:ext>
            </a:extLst>
          </p:cNvPr>
          <p:cNvSpPr txBox="1">
            <a:spLocks noChangeArrowheads="1"/>
          </p:cNvSpPr>
          <p:nvPr/>
        </p:nvSpPr>
        <p:spPr bwMode="auto">
          <a:xfrm>
            <a:off x="2124076" y="2697164"/>
            <a:ext cx="7715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FF0000"/>
                </a:solidFill>
                <a:effectLst>
                  <a:outerShdw blurRad="38100" dist="38100" dir="2700000" algn="tl">
                    <a:srgbClr val="000000"/>
                  </a:outerShdw>
                </a:effectLst>
                <a:latin typeface="Times New Roman" panose="02020603050405020304" pitchFamily="18" charset="0"/>
              </a:rPr>
              <a:t>vào</a:t>
            </a:r>
          </a:p>
        </p:txBody>
      </p:sp>
      <p:sp>
        <p:nvSpPr>
          <p:cNvPr id="70676" name="Text Box 20">
            <a:extLst>
              <a:ext uri="{FF2B5EF4-FFF2-40B4-BE49-F238E27FC236}">
                <a16:creationId xmlns:a16="http://schemas.microsoft.com/office/drawing/2014/main" id="{F480437A-58CB-4DD8-BD0C-D5FE4A07E4FB}"/>
              </a:ext>
            </a:extLst>
          </p:cNvPr>
          <p:cNvSpPr txBox="1">
            <a:spLocks noChangeArrowheads="1"/>
          </p:cNvSpPr>
          <p:nvPr/>
        </p:nvSpPr>
        <p:spPr bwMode="auto">
          <a:xfrm>
            <a:off x="2860676" y="2697164"/>
            <a:ext cx="14827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tay giặc</a:t>
            </a:r>
          </a:p>
        </p:txBody>
      </p:sp>
      <p:sp>
        <p:nvSpPr>
          <p:cNvPr id="70677" name="Text Box 21">
            <a:extLst>
              <a:ext uri="{FF2B5EF4-FFF2-40B4-BE49-F238E27FC236}">
                <a16:creationId xmlns:a16="http://schemas.microsoft.com/office/drawing/2014/main" id="{60A7F12D-B5A7-46E8-9E36-A78AF2592483}"/>
              </a:ext>
            </a:extLst>
          </p:cNvPr>
          <p:cNvSpPr txBox="1">
            <a:spLocks noChangeArrowheads="1"/>
          </p:cNvSpPr>
          <p:nvPr/>
        </p:nvSpPr>
        <p:spPr bwMode="auto">
          <a:xfrm>
            <a:off x="4495800" y="2727325"/>
            <a:ext cx="1066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Giặc</a:t>
            </a:r>
          </a:p>
        </p:txBody>
      </p:sp>
      <p:sp>
        <p:nvSpPr>
          <p:cNvPr id="70678" name="Text Box 22">
            <a:extLst>
              <a:ext uri="{FF2B5EF4-FFF2-40B4-BE49-F238E27FC236}">
                <a16:creationId xmlns:a16="http://schemas.microsoft.com/office/drawing/2014/main" id="{A99704B8-0C90-42CA-BC7C-A891BF0412DB}"/>
              </a:ext>
            </a:extLst>
          </p:cNvPr>
          <p:cNvSpPr txBox="1">
            <a:spLocks noChangeArrowheads="1"/>
          </p:cNvSpPr>
          <p:nvPr/>
        </p:nvSpPr>
        <p:spPr bwMode="auto">
          <a:xfrm>
            <a:off x="5410200" y="2727325"/>
            <a:ext cx="10985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dụ dỗ</a:t>
            </a:r>
          </a:p>
        </p:txBody>
      </p:sp>
      <p:sp>
        <p:nvSpPr>
          <p:cNvPr id="70679" name="Text Box 23">
            <a:extLst>
              <a:ext uri="{FF2B5EF4-FFF2-40B4-BE49-F238E27FC236}">
                <a16:creationId xmlns:a16="http://schemas.microsoft.com/office/drawing/2014/main" id="{76F8C9FB-7608-4D1F-B0F3-B3F3B9D415F2}"/>
              </a:ext>
            </a:extLst>
          </p:cNvPr>
          <p:cNvSpPr txBox="1">
            <a:spLocks noChangeArrowheads="1"/>
          </p:cNvSpPr>
          <p:nvPr/>
        </p:nvSpPr>
        <p:spPr bwMode="auto">
          <a:xfrm>
            <a:off x="6477000" y="2697164"/>
            <a:ext cx="7937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ông</a:t>
            </a:r>
          </a:p>
        </p:txBody>
      </p:sp>
      <p:sp>
        <p:nvSpPr>
          <p:cNvPr id="70680" name="Text Box 24">
            <a:extLst>
              <a:ext uri="{FF2B5EF4-FFF2-40B4-BE49-F238E27FC236}">
                <a16:creationId xmlns:a16="http://schemas.microsoft.com/office/drawing/2014/main" id="{669B060A-CB35-4E3E-A935-A47227C8DE9B}"/>
              </a:ext>
            </a:extLst>
          </p:cNvPr>
          <p:cNvSpPr txBox="1">
            <a:spLocks noChangeArrowheads="1"/>
          </p:cNvSpPr>
          <p:nvPr/>
        </p:nvSpPr>
        <p:spPr bwMode="auto">
          <a:xfrm>
            <a:off x="7315200" y="2697164"/>
            <a:ext cx="17081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đầu hàng</a:t>
            </a:r>
          </a:p>
        </p:txBody>
      </p:sp>
      <p:sp>
        <p:nvSpPr>
          <p:cNvPr id="70681" name="Text Box 25">
            <a:extLst>
              <a:ext uri="{FF2B5EF4-FFF2-40B4-BE49-F238E27FC236}">
                <a16:creationId xmlns:a16="http://schemas.microsoft.com/office/drawing/2014/main" id="{90D9D1EA-5917-4CC9-8E70-3132FAA284F7}"/>
              </a:ext>
            </a:extLst>
          </p:cNvPr>
          <p:cNvSpPr txBox="1">
            <a:spLocks noChangeArrowheads="1"/>
          </p:cNvSpPr>
          <p:nvPr/>
        </p:nvSpPr>
        <p:spPr bwMode="auto">
          <a:xfrm>
            <a:off x="9144000" y="2667000"/>
            <a:ext cx="914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hứa </a:t>
            </a:r>
          </a:p>
        </p:txBody>
      </p:sp>
      <p:sp>
        <p:nvSpPr>
          <p:cNvPr id="70682" name="Text Box 26">
            <a:extLst>
              <a:ext uri="{FF2B5EF4-FFF2-40B4-BE49-F238E27FC236}">
                <a16:creationId xmlns:a16="http://schemas.microsoft.com/office/drawing/2014/main" id="{FA09E40B-65D1-4871-8597-3730758EBE31}"/>
              </a:ext>
            </a:extLst>
          </p:cNvPr>
          <p:cNvSpPr txBox="1">
            <a:spLocks noChangeArrowheads="1"/>
          </p:cNvSpPr>
          <p:nvPr/>
        </p:nvSpPr>
        <p:spPr bwMode="auto">
          <a:xfrm>
            <a:off x="1524001" y="3184525"/>
            <a:ext cx="2035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phong </a:t>
            </a:r>
            <a:r>
              <a:rPr lang="en-US" sz="3200" i="1">
                <a:solidFill>
                  <a:srgbClr val="FF0000"/>
                </a:solidFill>
                <a:effectLst>
                  <a:outerShdw blurRad="38100" dist="38100" dir="2700000" algn="tl">
                    <a:srgbClr val="000000"/>
                  </a:outerShdw>
                </a:effectLst>
                <a:latin typeface="Times New Roman" panose="02020603050405020304" pitchFamily="18" charset="0"/>
              </a:rPr>
              <a:t>tước</a:t>
            </a:r>
          </a:p>
        </p:txBody>
      </p:sp>
      <p:sp>
        <p:nvSpPr>
          <p:cNvPr id="70683" name="Text Box 27">
            <a:extLst>
              <a:ext uri="{FF2B5EF4-FFF2-40B4-BE49-F238E27FC236}">
                <a16:creationId xmlns:a16="http://schemas.microsoft.com/office/drawing/2014/main" id="{9E5E4BF2-64EA-4B20-A585-4684B2B7352E}"/>
              </a:ext>
            </a:extLst>
          </p:cNvPr>
          <p:cNvSpPr txBox="1">
            <a:spLocks noChangeArrowheads="1"/>
          </p:cNvSpPr>
          <p:nvPr/>
        </p:nvSpPr>
        <p:spPr bwMode="auto">
          <a:xfrm>
            <a:off x="3581401" y="3184525"/>
            <a:ext cx="13128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FF0000"/>
                </a:solidFill>
                <a:effectLst>
                  <a:outerShdw blurRad="38100" dist="38100" dir="2700000" algn="tl">
                    <a:srgbClr val="000000"/>
                  </a:outerShdw>
                </a:effectLst>
                <a:latin typeface="Times New Roman" panose="02020603050405020304" pitchFamily="18" charset="0"/>
              </a:rPr>
              <a:t>vương</a:t>
            </a:r>
            <a:r>
              <a:rPr lang="en-US" sz="3200" i="1">
                <a:solidFill>
                  <a:srgbClr val="000066"/>
                </a:solidFill>
                <a:effectLst>
                  <a:outerShdw blurRad="38100" dist="38100" dir="2700000" algn="tl">
                    <a:srgbClr val="000000"/>
                  </a:outerShdw>
                </a:effectLst>
                <a:latin typeface="Times New Roman" panose="02020603050405020304" pitchFamily="18" charset="0"/>
              </a:rPr>
              <a:t> </a:t>
            </a:r>
          </a:p>
        </p:txBody>
      </p:sp>
      <p:sp>
        <p:nvSpPr>
          <p:cNvPr id="70684" name="Text Box 28">
            <a:extLst>
              <a:ext uri="{FF2B5EF4-FFF2-40B4-BE49-F238E27FC236}">
                <a16:creationId xmlns:a16="http://schemas.microsoft.com/office/drawing/2014/main" id="{32AC7125-EEA0-4B1E-A150-357D04B568DB}"/>
              </a:ext>
            </a:extLst>
          </p:cNvPr>
          <p:cNvSpPr txBox="1">
            <a:spLocks noChangeArrowheads="1"/>
          </p:cNvSpPr>
          <p:nvPr/>
        </p:nvSpPr>
        <p:spPr bwMode="auto">
          <a:xfrm>
            <a:off x="5410200" y="3184525"/>
            <a:ext cx="2857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a:t>
            </a:r>
          </a:p>
        </p:txBody>
      </p:sp>
      <p:sp>
        <p:nvSpPr>
          <p:cNvPr id="70685" name="Text Box 29">
            <a:extLst>
              <a:ext uri="{FF2B5EF4-FFF2-40B4-BE49-F238E27FC236}">
                <a16:creationId xmlns:a16="http://schemas.microsoft.com/office/drawing/2014/main" id="{76762313-FDF5-45E4-AB34-8C4377DCDEEA}"/>
              </a:ext>
            </a:extLst>
          </p:cNvPr>
          <p:cNvSpPr txBox="1">
            <a:spLocks noChangeArrowheads="1"/>
          </p:cNvSpPr>
          <p:nvPr/>
        </p:nvSpPr>
        <p:spPr bwMode="auto">
          <a:xfrm>
            <a:off x="5715001" y="3184525"/>
            <a:ext cx="29384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Trần Bình Trọng</a:t>
            </a:r>
          </a:p>
        </p:txBody>
      </p:sp>
      <p:sp>
        <p:nvSpPr>
          <p:cNvPr id="70686" name="Text Box 30">
            <a:extLst>
              <a:ext uri="{FF2B5EF4-FFF2-40B4-BE49-F238E27FC236}">
                <a16:creationId xmlns:a16="http://schemas.microsoft.com/office/drawing/2014/main" id="{13919595-3D8E-4F4D-999E-70B8E10428B6}"/>
              </a:ext>
            </a:extLst>
          </p:cNvPr>
          <p:cNvSpPr txBox="1">
            <a:spLocks noChangeArrowheads="1"/>
          </p:cNvSpPr>
          <p:nvPr/>
        </p:nvSpPr>
        <p:spPr bwMode="auto">
          <a:xfrm>
            <a:off x="8610601" y="3184525"/>
            <a:ext cx="19796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FF0000"/>
                </a:solidFill>
                <a:effectLst>
                  <a:outerShdw blurRad="38100" dist="38100" dir="2700000" algn="tl">
                    <a:srgbClr val="000000"/>
                  </a:outerShdw>
                </a:effectLst>
                <a:latin typeface="Times New Roman" panose="02020603050405020304" pitchFamily="18" charset="0"/>
              </a:rPr>
              <a:t>khảng khái</a:t>
            </a:r>
          </a:p>
        </p:txBody>
      </p:sp>
      <p:sp>
        <p:nvSpPr>
          <p:cNvPr id="70688" name="Text Box 32">
            <a:extLst>
              <a:ext uri="{FF2B5EF4-FFF2-40B4-BE49-F238E27FC236}">
                <a16:creationId xmlns:a16="http://schemas.microsoft.com/office/drawing/2014/main" id="{2393561E-8C41-4349-B4B0-56F370EFEE88}"/>
              </a:ext>
            </a:extLst>
          </p:cNvPr>
          <p:cNvSpPr txBox="1">
            <a:spLocks noChangeArrowheads="1"/>
          </p:cNvSpPr>
          <p:nvPr/>
        </p:nvSpPr>
        <p:spPr bwMode="auto">
          <a:xfrm>
            <a:off x="1463676" y="3611564"/>
            <a:ext cx="12033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trả lời</a:t>
            </a:r>
          </a:p>
        </p:txBody>
      </p:sp>
      <p:sp>
        <p:nvSpPr>
          <p:cNvPr id="70689" name="Text Box 33">
            <a:extLst>
              <a:ext uri="{FF2B5EF4-FFF2-40B4-BE49-F238E27FC236}">
                <a16:creationId xmlns:a16="http://schemas.microsoft.com/office/drawing/2014/main" id="{0BDF76FE-CED4-4E9D-9794-4BDC0F4BBABA}"/>
              </a:ext>
            </a:extLst>
          </p:cNvPr>
          <p:cNvSpPr txBox="1">
            <a:spLocks noChangeArrowheads="1"/>
          </p:cNvSpPr>
          <p:nvPr/>
        </p:nvSpPr>
        <p:spPr bwMode="auto">
          <a:xfrm>
            <a:off x="2794000" y="3611564"/>
            <a:ext cx="27686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a:t>
            </a:r>
            <a:r>
              <a:rPr lang="en-US" sz="3200" i="1">
                <a:solidFill>
                  <a:srgbClr val="FF0000"/>
                </a:solidFill>
                <a:effectLst>
                  <a:outerShdw blurRad="38100" dist="38100" dir="2700000" algn="tl">
                    <a:srgbClr val="000000"/>
                  </a:outerShdw>
                </a:effectLst>
                <a:latin typeface="Times New Roman" panose="02020603050405020304" pitchFamily="18" charset="0"/>
              </a:rPr>
              <a:t>Ta </a:t>
            </a:r>
            <a:r>
              <a:rPr lang="en-US" sz="3200" i="1">
                <a:solidFill>
                  <a:srgbClr val="000066"/>
                </a:solidFill>
                <a:effectLst>
                  <a:outerShdw blurRad="38100" dist="38100" dir="2700000" algn="tl">
                    <a:srgbClr val="000000"/>
                  </a:outerShdw>
                </a:effectLst>
                <a:latin typeface="Times New Roman" panose="02020603050405020304" pitchFamily="18" charset="0"/>
              </a:rPr>
              <a:t>thà làm ma</a:t>
            </a:r>
          </a:p>
        </p:txBody>
      </p:sp>
      <p:sp>
        <p:nvSpPr>
          <p:cNvPr id="70690" name="Text Box 34">
            <a:extLst>
              <a:ext uri="{FF2B5EF4-FFF2-40B4-BE49-F238E27FC236}">
                <a16:creationId xmlns:a16="http://schemas.microsoft.com/office/drawing/2014/main" id="{BB4C33EE-7475-4DFA-A221-7A3F81343D3B}"/>
              </a:ext>
            </a:extLst>
          </p:cNvPr>
          <p:cNvSpPr txBox="1">
            <a:spLocks noChangeArrowheads="1"/>
          </p:cNvSpPr>
          <p:nvPr/>
        </p:nvSpPr>
        <p:spPr bwMode="auto">
          <a:xfrm>
            <a:off x="2590800" y="3611564"/>
            <a:ext cx="31908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a:t>
            </a:r>
          </a:p>
        </p:txBody>
      </p:sp>
      <p:sp>
        <p:nvSpPr>
          <p:cNvPr id="70691" name="Text Box 35">
            <a:extLst>
              <a:ext uri="{FF2B5EF4-FFF2-40B4-BE49-F238E27FC236}">
                <a16:creationId xmlns:a16="http://schemas.microsoft.com/office/drawing/2014/main" id="{D54EFED3-706D-46B1-84A6-28A671056734}"/>
              </a:ext>
            </a:extLst>
          </p:cNvPr>
          <p:cNvSpPr txBox="1">
            <a:spLocks noChangeArrowheads="1"/>
          </p:cNvSpPr>
          <p:nvPr/>
        </p:nvSpPr>
        <p:spPr bwMode="auto">
          <a:xfrm>
            <a:off x="5589588" y="3611564"/>
            <a:ext cx="1878012"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nước </a:t>
            </a:r>
            <a:r>
              <a:rPr lang="en-US" sz="3200" i="1">
                <a:solidFill>
                  <a:srgbClr val="FF0000"/>
                </a:solidFill>
                <a:effectLst>
                  <a:outerShdw blurRad="38100" dist="38100" dir="2700000" algn="tl">
                    <a:srgbClr val="000000"/>
                  </a:outerShdw>
                </a:effectLst>
                <a:latin typeface="Times New Roman" panose="02020603050405020304" pitchFamily="18" charset="0"/>
              </a:rPr>
              <a:t>Nam</a:t>
            </a:r>
          </a:p>
        </p:txBody>
      </p:sp>
      <p:sp>
        <p:nvSpPr>
          <p:cNvPr id="70692" name="Text Box 36">
            <a:extLst>
              <a:ext uri="{FF2B5EF4-FFF2-40B4-BE49-F238E27FC236}">
                <a16:creationId xmlns:a16="http://schemas.microsoft.com/office/drawing/2014/main" id="{EED509F0-730F-49B9-B195-6FC1AA5C96FA}"/>
              </a:ext>
            </a:extLst>
          </p:cNvPr>
          <p:cNvSpPr txBox="1">
            <a:spLocks noChangeArrowheads="1"/>
          </p:cNvSpPr>
          <p:nvPr/>
        </p:nvSpPr>
        <p:spPr bwMode="auto">
          <a:xfrm>
            <a:off x="7467601" y="3611564"/>
            <a:ext cx="27781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chứ không thèm</a:t>
            </a:r>
          </a:p>
        </p:txBody>
      </p:sp>
      <p:sp>
        <p:nvSpPr>
          <p:cNvPr id="70693" name="Text Box 37">
            <a:extLst>
              <a:ext uri="{FF2B5EF4-FFF2-40B4-BE49-F238E27FC236}">
                <a16:creationId xmlns:a16="http://schemas.microsoft.com/office/drawing/2014/main" id="{F2B3D707-9488-4C4A-9DD1-B2BDFD92F130}"/>
              </a:ext>
            </a:extLst>
          </p:cNvPr>
          <p:cNvSpPr txBox="1">
            <a:spLocks noChangeArrowheads="1"/>
          </p:cNvSpPr>
          <p:nvPr/>
        </p:nvSpPr>
        <p:spPr bwMode="auto">
          <a:xfrm>
            <a:off x="1447801" y="4068764"/>
            <a:ext cx="192246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làm vương</a:t>
            </a:r>
          </a:p>
        </p:txBody>
      </p:sp>
      <p:sp>
        <p:nvSpPr>
          <p:cNvPr id="70694" name="Text Box 38">
            <a:extLst>
              <a:ext uri="{FF2B5EF4-FFF2-40B4-BE49-F238E27FC236}">
                <a16:creationId xmlns:a16="http://schemas.microsoft.com/office/drawing/2014/main" id="{3B963C44-3136-4F8B-92AE-47B626404B04}"/>
              </a:ext>
            </a:extLst>
          </p:cNvPr>
          <p:cNvSpPr txBox="1">
            <a:spLocks noChangeArrowheads="1"/>
          </p:cNvSpPr>
          <p:nvPr/>
        </p:nvSpPr>
        <p:spPr bwMode="auto">
          <a:xfrm>
            <a:off x="3429001" y="4098925"/>
            <a:ext cx="16621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đất Bắc”</a:t>
            </a:r>
          </a:p>
        </p:txBody>
      </p:sp>
      <p:sp>
        <p:nvSpPr>
          <p:cNvPr id="70695" name="Text Box 39">
            <a:extLst>
              <a:ext uri="{FF2B5EF4-FFF2-40B4-BE49-F238E27FC236}">
                <a16:creationId xmlns:a16="http://schemas.microsoft.com/office/drawing/2014/main" id="{D86A79AF-8C4A-4BCD-B3B4-B3C70422CDA1}"/>
              </a:ext>
            </a:extLst>
          </p:cNvPr>
          <p:cNvSpPr txBox="1">
            <a:spLocks noChangeArrowheads="1"/>
          </p:cNvSpPr>
          <p:nvPr/>
        </p:nvSpPr>
        <p:spPr bwMode="auto">
          <a:xfrm>
            <a:off x="5029201" y="4068764"/>
            <a:ext cx="25177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FF0000"/>
                </a:solidFill>
                <a:effectLst>
                  <a:outerShdw blurRad="38100" dist="38100" dir="2700000" algn="tl">
                    <a:srgbClr val="000000"/>
                  </a:outerShdw>
                </a:effectLst>
                <a:latin typeface="Times New Roman" panose="02020603050405020304" pitchFamily="18" charset="0"/>
              </a:rPr>
              <a:t>Giặc</a:t>
            </a:r>
            <a:r>
              <a:rPr lang="en-US" sz="3200" i="1">
                <a:solidFill>
                  <a:srgbClr val="000066"/>
                </a:solidFill>
                <a:effectLst>
                  <a:outerShdw blurRad="38100" dist="38100" dir="2700000" algn="tl">
                    <a:srgbClr val="000000"/>
                  </a:outerShdw>
                </a:effectLst>
                <a:latin typeface="Times New Roman" panose="02020603050405020304" pitchFamily="18" charset="0"/>
              </a:rPr>
              <a:t> tức giận,</a:t>
            </a:r>
          </a:p>
        </p:txBody>
      </p:sp>
      <p:sp>
        <p:nvSpPr>
          <p:cNvPr id="70696" name="Text Box 40">
            <a:extLst>
              <a:ext uri="{FF2B5EF4-FFF2-40B4-BE49-F238E27FC236}">
                <a16:creationId xmlns:a16="http://schemas.microsoft.com/office/drawing/2014/main" id="{D05C93D8-86E6-4229-A4A2-110F44348C9F}"/>
              </a:ext>
            </a:extLst>
          </p:cNvPr>
          <p:cNvSpPr txBox="1">
            <a:spLocks noChangeArrowheads="1"/>
          </p:cNvSpPr>
          <p:nvPr/>
        </p:nvSpPr>
        <p:spPr bwMode="auto">
          <a:xfrm>
            <a:off x="7554913" y="4068764"/>
            <a:ext cx="15049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FF0000"/>
                </a:solidFill>
                <a:effectLst>
                  <a:outerShdw blurRad="38100" dist="38100" dir="2700000" algn="tl">
                    <a:srgbClr val="000000"/>
                  </a:outerShdw>
                </a:effectLst>
                <a:latin typeface="Times New Roman" panose="02020603050405020304" pitchFamily="18" charset="0"/>
              </a:rPr>
              <a:t>giết ông</a:t>
            </a:r>
          </a:p>
        </p:txBody>
      </p:sp>
      <p:sp>
        <p:nvSpPr>
          <p:cNvPr id="70697" name="Text Box 41">
            <a:extLst>
              <a:ext uri="{FF2B5EF4-FFF2-40B4-BE49-F238E27FC236}">
                <a16:creationId xmlns:a16="http://schemas.microsoft.com/office/drawing/2014/main" id="{93627140-B182-4693-AD80-2164665571FD}"/>
              </a:ext>
            </a:extLst>
          </p:cNvPr>
          <p:cNvSpPr txBox="1">
            <a:spLocks noChangeArrowheads="1"/>
          </p:cNvSpPr>
          <p:nvPr/>
        </p:nvSpPr>
        <p:spPr bwMode="auto">
          <a:xfrm>
            <a:off x="9163050" y="4098925"/>
            <a:ext cx="13589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Khi ấy,</a:t>
            </a:r>
          </a:p>
        </p:txBody>
      </p:sp>
      <p:sp>
        <p:nvSpPr>
          <p:cNvPr id="70698" name="Text Box 42">
            <a:extLst>
              <a:ext uri="{FF2B5EF4-FFF2-40B4-BE49-F238E27FC236}">
                <a16:creationId xmlns:a16="http://schemas.microsoft.com/office/drawing/2014/main" id="{5AACB8F5-0FE0-4CA8-8524-FE0982DDBE16}"/>
              </a:ext>
            </a:extLst>
          </p:cNvPr>
          <p:cNvSpPr txBox="1">
            <a:spLocks noChangeArrowheads="1"/>
          </p:cNvSpPr>
          <p:nvPr/>
        </p:nvSpPr>
        <p:spPr bwMode="auto">
          <a:xfrm>
            <a:off x="8915400" y="4068764"/>
            <a:ext cx="2857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a:t>
            </a:r>
          </a:p>
        </p:txBody>
      </p:sp>
      <p:sp>
        <p:nvSpPr>
          <p:cNvPr id="70699" name="Text Box 43">
            <a:extLst>
              <a:ext uri="{FF2B5EF4-FFF2-40B4-BE49-F238E27FC236}">
                <a16:creationId xmlns:a16="http://schemas.microsoft.com/office/drawing/2014/main" id="{301F4FE6-8822-4441-BAAC-AA72ACFB98F6}"/>
              </a:ext>
            </a:extLst>
          </p:cNvPr>
          <p:cNvSpPr txBox="1">
            <a:spLocks noChangeArrowheads="1"/>
          </p:cNvSpPr>
          <p:nvPr/>
        </p:nvSpPr>
        <p:spPr bwMode="auto">
          <a:xfrm>
            <a:off x="1524000" y="4572000"/>
            <a:ext cx="152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ông mới</a:t>
            </a:r>
          </a:p>
        </p:txBody>
      </p:sp>
      <p:sp>
        <p:nvSpPr>
          <p:cNvPr id="70700" name="Text Box 44">
            <a:extLst>
              <a:ext uri="{FF2B5EF4-FFF2-40B4-BE49-F238E27FC236}">
                <a16:creationId xmlns:a16="http://schemas.microsoft.com/office/drawing/2014/main" id="{0BBF1181-4FE1-44CF-A41D-797822672A7C}"/>
              </a:ext>
            </a:extLst>
          </p:cNvPr>
          <p:cNvSpPr txBox="1">
            <a:spLocks noChangeArrowheads="1"/>
          </p:cNvSpPr>
          <p:nvPr/>
        </p:nvSpPr>
        <p:spPr bwMode="auto">
          <a:xfrm>
            <a:off x="3048000" y="4572000"/>
            <a:ext cx="762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defRPr/>
            </a:pPr>
            <a:r>
              <a:rPr lang="en-US" sz="3200" i="1">
                <a:solidFill>
                  <a:srgbClr val="FF0000"/>
                </a:solidFill>
                <a:effectLst>
                  <a:outerShdw blurRad="38100" dist="38100" dir="2700000" algn="tl">
                    <a:srgbClr val="000000"/>
                  </a:outerShdw>
                </a:effectLst>
                <a:latin typeface="Times New Roman" panose="02020603050405020304" pitchFamily="18" charset="0"/>
              </a:rPr>
              <a:t>26</a:t>
            </a:r>
          </a:p>
        </p:txBody>
      </p:sp>
      <p:sp>
        <p:nvSpPr>
          <p:cNvPr id="70701" name="Text Box 45">
            <a:extLst>
              <a:ext uri="{FF2B5EF4-FFF2-40B4-BE49-F238E27FC236}">
                <a16:creationId xmlns:a16="http://schemas.microsoft.com/office/drawing/2014/main" id="{57D557D8-6FA2-40C6-909B-DEF79B64BC60}"/>
              </a:ext>
            </a:extLst>
          </p:cNvPr>
          <p:cNvSpPr txBox="1">
            <a:spLocks noChangeArrowheads="1"/>
          </p:cNvSpPr>
          <p:nvPr/>
        </p:nvSpPr>
        <p:spPr bwMode="auto">
          <a:xfrm>
            <a:off x="3657600" y="4572000"/>
            <a:ext cx="152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tuổi</a:t>
            </a:r>
          </a:p>
        </p:txBody>
      </p:sp>
      <p:sp>
        <p:nvSpPr>
          <p:cNvPr id="70702" name="Text Box 46">
            <a:extLst>
              <a:ext uri="{FF2B5EF4-FFF2-40B4-BE49-F238E27FC236}">
                <a16:creationId xmlns:a16="http://schemas.microsoft.com/office/drawing/2014/main" id="{B09172BA-969E-4642-AFE2-3879351FC62F}"/>
              </a:ext>
            </a:extLst>
          </p:cNvPr>
          <p:cNvSpPr txBox="1">
            <a:spLocks noChangeArrowheads="1"/>
          </p:cNvSpPr>
          <p:nvPr/>
        </p:nvSpPr>
        <p:spPr bwMode="auto">
          <a:xfrm>
            <a:off x="4714876" y="3200400"/>
            <a:ext cx="7715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defRPr/>
            </a:pPr>
            <a:r>
              <a:rPr lang="en-US" sz="3200" i="1">
                <a:solidFill>
                  <a:srgbClr val="000066"/>
                </a:solidFill>
                <a:effectLst>
                  <a:outerShdw blurRad="38100" dist="38100" dir="2700000" algn="tl">
                    <a:srgbClr val="000000"/>
                  </a:outerShdw>
                </a:effectLst>
                <a:latin typeface="Times New Roman" panose="02020603050405020304" pitchFamily="18" charset="0"/>
              </a:rPr>
              <a:t>cho</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609" name="Text Box 49">
            <a:extLst>
              <a:ext uri="{FF2B5EF4-FFF2-40B4-BE49-F238E27FC236}">
                <a16:creationId xmlns:a16="http://schemas.microsoft.com/office/drawing/2014/main" id="{63BDD959-7929-4A64-8AA2-0CF24A2E4E96}"/>
              </a:ext>
            </a:extLst>
          </p:cNvPr>
          <p:cNvSpPr txBox="1">
            <a:spLocks noChangeArrowheads="1"/>
          </p:cNvSpPr>
          <p:nvPr/>
        </p:nvSpPr>
        <p:spPr bwMode="auto">
          <a:xfrm>
            <a:off x="2819400" y="1447800"/>
            <a:ext cx="5791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defRPr/>
            </a:pPr>
            <a:r>
              <a:rPr lang="en-US" sz="3200">
                <a:solidFill>
                  <a:srgbClr val="000066"/>
                </a:solidFill>
                <a:effectLst>
                  <a:outerShdw blurRad="38100" dist="38100" dir="2700000" algn="tl">
                    <a:srgbClr val="000000"/>
                  </a:outerShdw>
                </a:effectLst>
                <a:latin typeface="Times New Roman" panose="02020603050405020304" pitchFamily="18" charset="0"/>
              </a:rPr>
              <a:t>2. Điền vào chỗ trống :</a:t>
            </a:r>
          </a:p>
        </p:txBody>
      </p:sp>
      <p:sp>
        <p:nvSpPr>
          <p:cNvPr id="66610" name="Text Box 50">
            <a:extLst>
              <a:ext uri="{FF2B5EF4-FFF2-40B4-BE49-F238E27FC236}">
                <a16:creationId xmlns:a16="http://schemas.microsoft.com/office/drawing/2014/main" id="{9E15F190-6DA2-4818-8160-3B6FEDB23207}"/>
              </a:ext>
            </a:extLst>
          </p:cNvPr>
          <p:cNvSpPr txBox="1">
            <a:spLocks noChangeArrowheads="1"/>
          </p:cNvSpPr>
          <p:nvPr/>
        </p:nvSpPr>
        <p:spPr bwMode="auto">
          <a:xfrm>
            <a:off x="1981200" y="1905001"/>
            <a:ext cx="2362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defRPr/>
            </a:pPr>
            <a:r>
              <a:rPr lang="en-US" sz="2800">
                <a:solidFill>
                  <a:srgbClr val="FF0000"/>
                </a:solidFill>
                <a:effectLst>
                  <a:outerShdw blurRad="38100" dist="38100" dir="2700000" algn="tl">
                    <a:srgbClr val="000000"/>
                  </a:outerShdw>
                </a:effectLst>
                <a:latin typeface="Times New Roman" panose="02020603050405020304" pitchFamily="18" charset="0"/>
              </a:rPr>
              <a:t>b/ iêt hay </a:t>
            </a:r>
            <a:r>
              <a:rPr lang="en-US" sz="2800">
                <a:solidFill>
                  <a:srgbClr val="FFFFFF"/>
                </a:solidFill>
                <a:effectLst>
                  <a:outerShdw blurRad="38100" dist="38100" dir="2700000" algn="tl">
                    <a:srgbClr val="000000"/>
                  </a:outerShdw>
                </a:effectLst>
                <a:latin typeface="Times New Roman" panose="02020603050405020304" pitchFamily="18" charset="0"/>
              </a:rPr>
              <a:t>.</a:t>
            </a:r>
            <a:r>
              <a:rPr lang="en-US" sz="2800">
                <a:solidFill>
                  <a:srgbClr val="FF0000"/>
                </a:solidFill>
                <a:effectLst>
                  <a:outerShdw blurRad="38100" dist="38100" dir="2700000" algn="tl">
                    <a:srgbClr val="000000"/>
                  </a:outerShdw>
                </a:effectLst>
                <a:latin typeface="Times New Roman" panose="02020603050405020304" pitchFamily="18" charset="0"/>
              </a:rPr>
              <a:t>iêc</a:t>
            </a:r>
          </a:p>
        </p:txBody>
      </p:sp>
      <p:sp>
        <p:nvSpPr>
          <p:cNvPr id="66611" name="Text Box 51">
            <a:extLst>
              <a:ext uri="{FF2B5EF4-FFF2-40B4-BE49-F238E27FC236}">
                <a16:creationId xmlns:a16="http://schemas.microsoft.com/office/drawing/2014/main" id="{E6A173F4-2F62-4569-A94C-1A1280FD7C66}"/>
              </a:ext>
            </a:extLst>
          </p:cNvPr>
          <p:cNvSpPr txBox="1">
            <a:spLocks noChangeArrowheads="1"/>
          </p:cNvSpPr>
          <p:nvPr/>
        </p:nvSpPr>
        <p:spPr bwMode="auto">
          <a:xfrm>
            <a:off x="4953000" y="2133600"/>
            <a:ext cx="5105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defRPr/>
            </a:pPr>
            <a:r>
              <a:rPr lang="en-US" sz="3200">
                <a:solidFill>
                  <a:srgbClr val="000066"/>
                </a:solidFill>
                <a:effectLst>
                  <a:outerShdw blurRad="38100" dist="38100" dir="2700000" algn="tl">
                    <a:srgbClr val="000000"/>
                  </a:outerShdw>
                </a:effectLst>
                <a:latin typeface="Times New Roman" panose="02020603050405020304" pitchFamily="18" charset="0"/>
              </a:rPr>
              <a:t>Tiếng bom Phạm Hồng Thái</a:t>
            </a:r>
          </a:p>
        </p:txBody>
      </p:sp>
      <p:sp>
        <p:nvSpPr>
          <p:cNvPr id="66612" name="Text Box 52">
            <a:extLst>
              <a:ext uri="{FF2B5EF4-FFF2-40B4-BE49-F238E27FC236}">
                <a16:creationId xmlns:a16="http://schemas.microsoft.com/office/drawing/2014/main" id="{F0046750-73B9-434B-B090-F254F7CD2DAA}"/>
              </a:ext>
            </a:extLst>
          </p:cNvPr>
          <p:cNvSpPr txBox="1">
            <a:spLocks noChangeArrowheads="1"/>
          </p:cNvSpPr>
          <p:nvPr/>
        </p:nvSpPr>
        <p:spPr bwMode="auto">
          <a:xfrm>
            <a:off x="1600200" y="2922588"/>
            <a:ext cx="9067800" cy="3935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eaLnBrk="0" fontAlgn="base" hangingPunct="0">
              <a:spcBef>
                <a:spcPct val="50000"/>
              </a:spcBef>
              <a:spcAft>
                <a:spcPct val="0"/>
              </a:spcAft>
              <a:defRPr/>
            </a:pPr>
            <a:r>
              <a:rPr lang="en-US" sz="2800">
                <a:solidFill>
                  <a:srgbClr val="000066"/>
                </a:solidFill>
                <a:effectLst>
                  <a:outerShdw blurRad="38100" dist="38100" dir="2700000" algn="tl">
                    <a:srgbClr val="000000"/>
                  </a:outerShdw>
                </a:effectLst>
                <a:latin typeface="Times New Roman" panose="02020603050405020304" pitchFamily="18" charset="0"/>
              </a:rPr>
              <a:t>B…tin toàn quyền Pháp Méc-lanh sẽ tới dự t… tại một nhà hàng ở Quảng Châu (Trung Quốc), các chiến sĩ cách mạng Việt Nam đặt kế hoạch tiêu d… tên thực dân này. Công v… được giao cho Phạm Hồng Thái. Sát giờ ăn, anh bận đồ tây, xách ch… cặp da bước vào phòng t… với vẻ bình thản. Trái bom hẹn giờ đựng trong cặp nổ tung đã d… năm tên thực dân và làm bị thương nhiều tên khác. Bị giặc đuổi bắt, người thanh niên yêu nước đã gieo mình xuống dòng sông Châu Giang, quyết không để sa vào tay chúng.</a:t>
            </a:r>
          </a:p>
        </p:txBody>
      </p:sp>
      <p:sp>
        <p:nvSpPr>
          <p:cNvPr id="66613" name="Text Box 53">
            <a:extLst>
              <a:ext uri="{FF2B5EF4-FFF2-40B4-BE49-F238E27FC236}">
                <a16:creationId xmlns:a16="http://schemas.microsoft.com/office/drawing/2014/main" id="{A31FAF53-C60F-416B-B084-BC82EFA633E0}"/>
              </a:ext>
            </a:extLst>
          </p:cNvPr>
          <p:cNvSpPr txBox="1">
            <a:spLocks noChangeArrowheads="1"/>
          </p:cNvSpPr>
          <p:nvPr/>
        </p:nvSpPr>
        <p:spPr bwMode="auto">
          <a:xfrm>
            <a:off x="9906000" y="3886200"/>
            <a:ext cx="45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defRPr/>
            </a:pPr>
            <a:r>
              <a:rPr lang="en-US" sz="3200">
                <a:solidFill>
                  <a:srgbClr val="000066"/>
                </a:solidFill>
                <a:effectLst>
                  <a:outerShdw blurRad="38100" dist="38100" dir="2700000" algn="tl">
                    <a:srgbClr val="000000"/>
                  </a:outerShdw>
                </a:effectLst>
                <a:latin typeface="Times New Roman" panose="02020603050405020304" pitchFamily="18" charset="0"/>
              </a:rPr>
              <a:t>.</a:t>
            </a:r>
          </a:p>
        </p:txBody>
      </p:sp>
      <p:sp>
        <p:nvSpPr>
          <p:cNvPr id="66614" name="Text Box 54">
            <a:extLst>
              <a:ext uri="{FF2B5EF4-FFF2-40B4-BE49-F238E27FC236}">
                <a16:creationId xmlns:a16="http://schemas.microsoft.com/office/drawing/2014/main" id="{E8058242-A5C4-43A5-950A-EEA007F30854}"/>
              </a:ext>
            </a:extLst>
          </p:cNvPr>
          <p:cNvSpPr txBox="1">
            <a:spLocks noChangeArrowheads="1"/>
          </p:cNvSpPr>
          <p:nvPr/>
        </p:nvSpPr>
        <p:spPr bwMode="auto">
          <a:xfrm>
            <a:off x="9601200" y="2925764"/>
            <a:ext cx="4572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defRPr/>
            </a:pPr>
            <a:r>
              <a:rPr lang="en-US" sz="3200">
                <a:solidFill>
                  <a:srgbClr val="000066"/>
                </a:solidFill>
                <a:effectLst>
                  <a:outerShdw blurRad="38100" dist="38100" dir="2700000" algn="tl">
                    <a:srgbClr val="000000"/>
                  </a:outerShdw>
                </a:effectLst>
                <a:latin typeface="Times New Roman" panose="02020603050405020304" pitchFamily="18" charset="0"/>
              </a:rPr>
              <a:t>.</a:t>
            </a:r>
          </a:p>
        </p:txBody>
      </p:sp>
      <p:sp>
        <p:nvSpPr>
          <p:cNvPr id="66616" name="Line 56">
            <a:extLst>
              <a:ext uri="{FF2B5EF4-FFF2-40B4-BE49-F238E27FC236}">
                <a16:creationId xmlns:a16="http://schemas.microsoft.com/office/drawing/2014/main" id="{85E6DD83-E969-4A4E-B92A-3367F1EACFEA}"/>
              </a:ext>
            </a:extLst>
          </p:cNvPr>
          <p:cNvSpPr>
            <a:spLocks noChangeShapeType="1"/>
          </p:cNvSpPr>
          <p:nvPr/>
        </p:nvSpPr>
        <p:spPr bwMode="auto">
          <a:xfrm flipH="1">
            <a:off x="2133600" y="2971800"/>
            <a:ext cx="76200" cy="7620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defRPr/>
            </a:pPr>
            <a:endParaRPr lang="en-US" sz="3200">
              <a:solidFill>
                <a:srgbClr val="FFFFFF"/>
              </a:solidFill>
              <a:effectLst>
                <a:outerShdw blurRad="38100" dist="38100" dir="2700000" algn="tl">
                  <a:srgbClr val="000000">
                    <a:alpha val="43137"/>
                  </a:srgbClr>
                </a:outerShdw>
              </a:effectLst>
              <a:latin typeface="Times New Roman" panose="02020603050405020304" pitchFamily="18" charset="0"/>
            </a:endParaRPr>
          </a:p>
        </p:txBody>
      </p:sp>
      <p:sp>
        <p:nvSpPr>
          <p:cNvPr id="66617" name="Line 57">
            <a:extLst>
              <a:ext uri="{FF2B5EF4-FFF2-40B4-BE49-F238E27FC236}">
                <a16:creationId xmlns:a16="http://schemas.microsoft.com/office/drawing/2014/main" id="{E281E155-C491-4453-8126-1F46B1DD0F82}"/>
              </a:ext>
            </a:extLst>
          </p:cNvPr>
          <p:cNvSpPr>
            <a:spLocks noChangeShapeType="1"/>
          </p:cNvSpPr>
          <p:nvPr/>
        </p:nvSpPr>
        <p:spPr bwMode="auto">
          <a:xfrm flipH="1">
            <a:off x="3048000" y="4724400"/>
            <a:ext cx="76200" cy="7620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defRPr/>
            </a:pPr>
            <a:endParaRPr lang="en-US" sz="3200">
              <a:solidFill>
                <a:srgbClr val="FFFFFF"/>
              </a:solidFill>
              <a:effectLst>
                <a:outerShdw blurRad="38100" dist="38100" dir="2700000" algn="tl">
                  <a:srgbClr val="000000">
                    <a:alpha val="43137"/>
                  </a:srgbClr>
                </a:outerShdw>
              </a:effectLst>
              <a:latin typeface="Times New Roman" panose="02020603050405020304" pitchFamily="18" charset="0"/>
            </a:endParaRPr>
          </a:p>
        </p:txBody>
      </p:sp>
      <p:sp>
        <p:nvSpPr>
          <p:cNvPr id="66618" name="Text Box 58">
            <a:extLst>
              <a:ext uri="{FF2B5EF4-FFF2-40B4-BE49-F238E27FC236}">
                <a16:creationId xmlns:a16="http://schemas.microsoft.com/office/drawing/2014/main" id="{5C505E43-D978-421C-A07C-B2FE8486FEFA}"/>
              </a:ext>
            </a:extLst>
          </p:cNvPr>
          <p:cNvSpPr txBox="1">
            <a:spLocks noChangeArrowheads="1"/>
          </p:cNvSpPr>
          <p:nvPr/>
        </p:nvSpPr>
        <p:spPr bwMode="auto">
          <a:xfrm>
            <a:off x="2362200" y="1919288"/>
            <a:ext cx="7620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defRPr/>
            </a:pPr>
            <a:r>
              <a:rPr lang="en-US" sz="2800">
                <a:solidFill>
                  <a:srgbClr val="FF0000"/>
                </a:solidFill>
                <a:effectLst>
                  <a:outerShdw blurRad="38100" dist="38100" dir="2700000" algn="tl">
                    <a:srgbClr val="000000"/>
                  </a:outerShdw>
                </a:effectLst>
                <a:latin typeface="Times New Roman" panose="02020603050405020304" pitchFamily="18" charset="0"/>
              </a:rPr>
              <a:t>iêt</a:t>
            </a:r>
          </a:p>
        </p:txBody>
      </p:sp>
      <p:sp>
        <p:nvSpPr>
          <p:cNvPr id="66619" name="Text Box 59">
            <a:extLst>
              <a:ext uri="{FF2B5EF4-FFF2-40B4-BE49-F238E27FC236}">
                <a16:creationId xmlns:a16="http://schemas.microsoft.com/office/drawing/2014/main" id="{A11F0C21-42EF-4843-A86E-1563F5BBFE97}"/>
              </a:ext>
            </a:extLst>
          </p:cNvPr>
          <p:cNvSpPr txBox="1">
            <a:spLocks noChangeArrowheads="1"/>
          </p:cNvSpPr>
          <p:nvPr/>
        </p:nvSpPr>
        <p:spPr bwMode="auto">
          <a:xfrm>
            <a:off x="2362200" y="1905001"/>
            <a:ext cx="762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defRPr/>
            </a:pPr>
            <a:r>
              <a:rPr lang="en-US" sz="2800">
                <a:solidFill>
                  <a:srgbClr val="FF0000"/>
                </a:solidFill>
                <a:effectLst>
                  <a:outerShdw blurRad="38100" dist="38100" dir="2700000" algn="tl">
                    <a:srgbClr val="000000"/>
                  </a:outerShdw>
                </a:effectLst>
                <a:latin typeface="Times New Roman" panose="02020603050405020304" pitchFamily="18" charset="0"/>
              </a:rPr>
              <a:t>iêt</a:t>
            </a:r>
          </a:p>
        </p:txBody>
      </p:sp>
      <p:sp>
        <p:nvSpPr>
          <p:cNvPr id="66621" name="Text Box 61">
            <a:extLst>
              <a:ext uri="{FF2B5EF4-FFF2-40B4-BE49-F238E27FC236}">
                <a16:creationId xmlns:a16="http://schemas.microsoft.com/office/drawing/2014/main" id="{56605AE2-634B-4991-9EA9-DF5E05B7A1A2}"/>
              </a:ext>
            </a:extLst>
          </p:cNvPr>
          <p:cNvSpPr txBox="1">
            <a:spLocks noChangeArrowheads="1"/>
          </p:cNvSpPr>
          <p:nvPr/>
        </p:nvSpPr>
        <p:spPr bwMode="auto">
          <a:xfrm>
            <a:off x="3505200" y="1905001"/>
            <a:ext cx="83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defRPr/>
            </a:pPr>
            <a:r>
              <a:rPr lang="en-US" sz="2800">
                <a:solidFill>
                  <a:srgbClr val="FF0000"/>
                </a:solidFill>
                <a:effectLst>
                  <a:outerShdw blurRad="38100" dist="38100" dir="2700000" algn="tl">
                    <a:srgbClr val="000000"/>
                  </a:outerShdw>
                </a:effectLst>
                <a:latin typeface="Times New Roman" panose="02020603050405020304" pitchFamily="18" charset="0"/>
              </a:rPr>
              <a:t>iêc</a:t>
            </a:r>
          </a:p>
        </p:txBody>
      </p:sp>
      <p:sp>
        <p:nvSpPr>
          <p:cNvPr id="66623" name="Text Box 63">
            <a:extLst>
              <a:ext uri="{FF2B5EF4-FFF2-40B4-BE49-F238E27FC236}">
                <a16:creationId xmlns:a16="http://schemas.microsoft.com/office/drawing/2014/main" id="{8BBA44D6-5C54-4CE0-AEE1-7FC7DCE78A65}"/>
              </a:ext>
            </a:extLst>
          </p:cNvPr>
          <p:cNvSpPr txBox="1">
            <a:spLocks noChangeArrowheads="1"/>
          </p:cNvSpPr>
          <p:nvPr/>
        </p:nvSpPr>
        <p:spPr bwMode="auto">
          <a:xfrm>
            <a:off x="3505200" y="1905001"/>
            <a:ext cx="83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defRPr/>
            </a:pPr>
            <a:r>
              <a:rPr lang="en-US" sz="2800">
                <a:solidFill>
                  <a:srgbClr val="FF0000"/>
                </a:solidFill>
                <a:effectLst>
                  <a:outerShdw blurRad="38100" dist="38100" dir="2700000" algn="tl">
                    <a:srgbClr val="000000"/>
                  </a:outerShdw>
                </a:effectLst>
                <a:latin typeface="Times New Roman" panose="02020603050405020304" pitchFamily="18" charset="0"/>
              </a:rPr>
              <a:t>iêc</a:t>
            </a:r>
          </a:p>
        </p:txBody>
      </p:sp>
      <p:sp>
        <p:nvSpPr>
          <p:cNvPr id="66624" name="Text Box 64">
            <a:extLst>
              <a:ext uri="{FF2B5EF4-FFF2-40B4-BE49-F238E27FC236}">
                <a16:creationId xmlns:a16="http://schemas.microsoft.com/office/drawing/2014/main" id="{1DFE29D7-AD5E-4F97-8F04-24C413B914CE}"/>
              </a:ext>
            </a:extLst>
          </p:cNvPr>
          <p:cNvSpPr txBox="1">
            <a:spLocks noChangeArrowheads="1"/>
          </p:cNvSpPr>
          <p:nvPr/>
        </p:nvSpPr>
        <p:spPr bwMode="auto">
          <a:xfrm>
            <a:off x="3505200" y="1905001"/>
            <a:ext cx="83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defRPr/>
            </a:pPr>
            <a:r>
              <a:rPr lang="en-US" sz="2800">
                <a:solidFill>
                  <a:srgbClr val="FF0000"/>
                </a:solidFill>
                <a:effectLst>
                  <a:outerShdw blurRad="38100" dist="38100" dir="2700000" algn="tl">
                    <a:srgbClr val="000000"/>
                  </a:outerShdw>
                </a:effectLst>
                <a:latin typeface="Times New Roman" panose="02020603050405020304" pitchFamily="18" charset="0"/>
              </a:rPr>
              <a:t>iêc</a:t>
            </a:r>
          </a:p>
        </p:txBody>
      </p:sp>
      <p:sp>
        <p:nvSpPr>
          <p:cNvPr id="66625" name="Text Box 65">
            <a:extLst>
              <a:ext uri="{FF2B5EF4-FFF2-40B4-BE49-F238E27FC236}">
                <a16:creationId xmlns:a16="http://schemas.microsoft.com/office/drawing/2014/main" id="{F9B483EA-1B93-4817-A292-39D324528ABD}"/>
              </a:ext>
            </a:extLst>
          </p:cNvPr>
          <p:cNvSpPr txBox="1">
            <a:spLocks noChangeArrowheads="1"/>
          </p:cNvSpPr>
          <p:nvPr/>
        </p:nvSpPr>
        <p:spPr bwMode="auto">
          <a:xfrm>
            <a:off x="3505200" y="1905001"/>
            <a:ext cx="83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defRPr/>
            </a:pPr>
            <a:r>
              <a:rPr lang="en-US" sz="2800">
                <a:solidFill>
                  <a:srgbClr val="FF0000"/>
                </a:solidFill>
                <a:effectLst>
                  <a:outerShdw blurRad="38100" dist="38100" dir="2700000" algn="tl">
                    <a:srgbClr val="000000"/>
                  </a:outerShdw>
                </a:effectLst>
                <a:latin typeface="Times New Roman" panose="02020603050405020304" pitchFamily="18" charset="0"/>
              </a:rPr>
              <a:t>iêc</a:t>
            </a:r>
          </a:p>
        </p:txBody>
      </p:sp>
      <p:sp>
        <p:nvSpPr>
          <p:cNvPr id="66626" name="Text Box 66">
            <a:extLst>
              <a:ext uri="{FF2B5EF4-FFF2-40B4-BE49-F238E27FC236}">
                <a16:creationId xmlns:a16="http://schemas.microsoft.com/office/drawing/2014/main" id="{3F840744-8633-4502-AAAA-33013C14051A}"/>
              </a:ext>
            </a:extLst>
          </p:cNvPr>
          <p:cNvSpPr txBox="1">
            <a:spLocks noChangeArrowheads="1"/>
          </p:cNvSpPr>
          <p:nvPr/>
        </p:nvSpPr>
        <p:spPr bwMode="auto">
          <a:xfrm>
            <a:off x="2362200" y="1905001"/>
            <a:ext cx="762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defRPr/>
            </a:pPr>
            <a:r>
              <a:rPr lang="en-US" sz="2800">
                <a:solidFill>
                  <a:srgbClr val="FF0000"/>
                </a:solidFill>
                <a:effectLst>
                  <a:outerShdw blurRad="38100" dist="38100" dir="2700000" algn="tl">
                    <a:srgbClr val="000000"/>
                  </a:outerShdw>
                </a:effectLst>
                <a:latin typeface="Times New Roman" panose="02020603050405020304" pitchFamily="18" charset="0"/>
              </a:rPr>
              <a:t>iêt</a:t>
            </a:r>
          </a:p>
        </p:txBody>
      </p:sp>
      <p:sp>
        <p:nvSpPr>
          <p:cNvPr id="66627" name="Text Box 67">
            <a:extLst>
              <a:ext uri="{FF2B5EF4-FFF2-40B4-BE49-F238E27FC236}">
                <a16:creationId xmlns:a16="http://schemas.microsoft.com/office/drawing/2014/main" id="{E630DDF2-215D-484B-AC6D-6978AA3BE67C}"/>
              </a:ext>
            </a:extLst>
          </p:cNvPr>
          <p:cNvSpPr txBox="1">
            <a:spLocks noChangeArrowheads="1"/>
          </p:cNvSpPr>
          <p:nvPr/>
        </p:nvSpPr>
        <p:spPr bwMode="auto">
          <a:xfrm>
            <a:off x="10210800" y="3810000"/>
            <a:ext cx="228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defRPr/>
            </a:pPr>
            <a:r>
              <a:rPr lang="en-US" sz="3200">
                <a:solidFill>
                  <a:srgbClr val="000066"/>
                </a:solidFill>
                <a:effectLst>
                  <a:outerShdw blurRad="38100" dist="38100" dir="2700000" algn="tl">
                    <a:srgbClr val="000000"/>
                  </a:outerShdw>
                </a:effectLst>
                <a:latin typeface="Times New Roman" panose="02020603050405020304" pitchFamily="18" charset="0"/>
              </a:rPr>
              <a:t>.</a:t>
            </a:r>
          </a:p>
        </p:txBody>
      </p:sp>
      <p:sp>
        <p:nvSpPr>
          <p:cNvPr id="66628" name="Text Box 68">
            <a:extLst>
              <a:ext uri="{FF2B5EF4-FFF2-40B4-BE49-F238E27FC236}">
                <a16:creationId xmlns:a16="http://schemas.microsoft.com/office/drawing/2014/main" id="{263602D7-4CFD-4F02-AA52-A516B99588E7}"/>
              </a:ext>
            </a:extLst>
          </p:cNvPr>
          <p:cNvSpPr txBox="1">
            <a:spLocks noChangeArrowheads="1"/>
          </p:cNvSpPr>
          <p:nvPr/>
        </p:nvSpPr>
        <p:spPr bwMode="auto">
          <a:xfrm>
            <a:off x="7696200" y="5059364"/>
            <a:ext cx="2286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defRPr/>
            </a:pPr>
            <a:r>
              <a:rPr lang="en-US" sz="3200">
                <a:solidFill>
                  <a:srgbClr val="000066"/>
                </a:solidFill>
                <a:effectLst>
                  <a:outerShdw blurRad="38100" dist="38100" dir="2700000" algn="tl">
                    <a:srgbClr val="000000"/>
                  </a:outerShdw>
                </a:effectLst>
                <a:latin typeface="Times New Roman" panose="02020603050405020304" pitchFamily="18" charset="0"/>
              </a:rPr>
              <a:t>.</a:t>
            </a:r>
          </a:p>
        </p:txBody>
      </p:sp>
      <p:sp>
        <p:nvSpPr>
          <p:cNvPr id="66629" name="Text Box 69">
            <a:extLst>
              <a:ext uri="{FF2B5EF4-FFF2-40B4-BE49-F238E27FC236}">
                <a16:creationId xmlns:a16="http://schemas.microsoft.com/office/drawing/2014/main" id="{C7E6CC60-3FE2-4DA1-9919-A21A140D8546}"/>
              </a:ext>
            </a:extLst>
          </p:cNvPr>
          <p:cNvSpPr txBox="1">
            <a:spLocks noChangeArrowheads="1"/>
          </p:cNvSpPr>
          <p:nvPr/>
        </p:nvSpPr>
        <p:spPr bwMode="auto">
          <a:xfrm>
            <a:off x="6934200" y="4678364"/>
            <a:ext cx="2286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defRPr/>
            </a:pPr>
            <a:r>
              <a:rPr lang="en-US" sz="3200">
                <a:solidFill>
                  <a:srgbClr val="000066"/>
                </a:solidFill>
                <a:effectLst>
                  <a:outerShdw blurRad="38100" dist="38100" dir="2700000" algn="tl">
                    <a:srgbClr val="000000"/>
                  </a:outerShdw>
                </a:effectLst>
                <a:latin typeface="Times New Roman" panose="02020603050405020304" pitchFamily="18" charset="0"/>
              </a:rPr>
              <a:t>.</a:t>
            </a:r>
          </a:p>
        </p:txBody>
      </p:sp>
      <p:sp>
        <p:nvSpPr>
          <p:cNvPr id="66630" name="Text Box 70">
            <a:extLst>
              <a:ext uri="{FF2B5EF4-FFF2-40B4-BE49-F238E27FC236}">
                <a16:creationId xmlns:a16="http://schemas.microsoft.com/office/drawing/2014/main" id="{594F6474-7CBA-4D32-B801-5E4C297AE743}"/>
              </a:ext>
            </a:extLst>
          </p:cNvPr>
          <p:cNvSpPr txBox="1">
            <a:spLocks noChangeArrowheads="1"/>
          </p:cNvSpPr>
          <p:nvPr/>
        </p:nvSpPr>
        <p:spPr bwMode="auto">
          <a:xfrm>
            <a:off x="8534400" y="3001964"/>
            <a:ext cx="2286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defRPr/>
            </a:pPr>
            <a:r>
              <a:rPr lang="en-US" sz="3200">
                <a:solidFill>
                  <a:srgbClr val="000066"/>
                </a:solidFill>
                <a:effectLst>
                  <a:outerShdw blurRad="38100" dist="38100" dir="2700000" algn="tl">
                    <a:srgbClr val="000000"/>
                  </a:outerShdw>
                </a:effectLst>
                <a:latin typeface="Times New Roman" panose="02020603050405020304" pitchFamily="18" charset="0"/>
              </a:rPr>
              <a:t>.</a:t>
            </a:r>
          </a:p>
        </p:txBody>
      </p:sp>
      <p:sp>
        <p:nvSpPr>
          <p:cNvPr id="66631" name="Text Box 71">
            <a:extLst>
              <a:ext uri="{FF2B5EF4-FFF2-40B4-BE49-F238E27FC236}">
                <a16:creationId xmlns:a16="http://schemas.microsoft.com/office/drawing/2014/main" id="{9D5DFFF4-50E0-4EF7-9835-9B5BE4C67C55}"/>
              </a:ext>
            </a:extLst>
          </p:cNvPr>
          <p:cNvSpPr txBox="1">
            <a:spLocks noChangeArrowheads="1"/>
          </p:cNvSpPr>
          <p:nvPr/>
        </p:nvSpPr>
        <p:spPr bwMode="auto">
          <a:xfrm>
            <a:off x="6096000" y="3810000"/>
            <a:ext cx="228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defRPr/>
            </a:pPr>
            <a:r>
              <a:rPr lang="en-US" sz="3200">
                <a:solidFill>
                  <a:srgbClr val="000066"/>
                </a:solidFill>
                <a:effectLst>
                  <a:outerShdw blurRad="38100" dist="38100" dir="2700000" algn="tl">
                    <a:srgbClr val="000000"/>
                  </a:outerShdw>
                </a:effectLst>
                <a:latin typeface="Times New Roman" panose="02020603050405020304" pitchFamily="18" charset="0"/>
              </a:rPr>
              <a: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6" presetClass="path" presetSubtype="0" accel="50000" decel="50000" fill="hold" grpId="0" nodeType="clickEffect">
                                  <p:stCondLst>
                                    <p:cond delay="0"/>
                                  </p:stCondLst>
                                  <p:childTnLst>
                                    <p:animMotion origin="layout" path="M -3.33333E-6 0.00671 L -0.05833 0.15095 " pathEditMode="relative" rAng="0" ptsTypes="AA">
                                      <p:cBhvr>
                                        <p:cTn id="6" dur="2000" fill="hold"/>
                                        <p:tgtEl>
                                          <p:spTgt spid="66618"/>
                                        </p:tgtEl>
                                        <p:attrNameLst>
                                          <p:attrName>ppt_x</p:attrName>
                                          <p:attrName>ppt_y</p:attrName>
                                        </p:attrNameLst>
                                      </p:cBhvr>
                                      <p:rCtr x="-2917" y="7212"/>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49" presetClass="path" presetSubtype="0" accel="50000" decel="50000" fill="hold" grpId="0" nodeType="clickEffect">
                                  <p:stCondLst>
                                    <p:cond delay="0"/>
                                  </p:stCondLst>
                                  <p:childTnLst>
                                    <p:animMotion origin="layout" path="M 0 -4.50867E-6 L 0.52917 0.15099 " pathEditMode="relative" rAng="0" ptsTypes="AA">
                                      <p:cBhvr>
                                        <p:cTn id="10" dur="2000" fill="hold"/>
                                        <p:tgtEl>
                                          <p:spTgt spid="66623"/>
                                        </p:tgtEl>
                                        <p:attrNameLst>
                                          <p:attrName>ppt_x</p:attrName>
                                          <p:attrName>ppt_y</p:attrName>
                                        </p:attrNameLst>
                                      </p:cBhvr>
                                      <p:rCtr x="26458" y="7538"/>
                                    </p:animMotion>
                                  </p:childTnLst>
                                </p:cTn>
                              </p:par>
                            </p:childTnLst>
                          </p:cTn>
                        </p:par>
                      </p:childTnLst>
                    </p:cTn>
                  </p:par>
                  <p:par>
                    <p:cTn id="11" fill="hold" nodeType="clickPar">
                      <p:stCondLst>
                        <p:cond delay="indefinite"/>
                      </p:stCondLst>
                      <p:childTnLst>
                        <p:par>
                          <p:cTn id="12" fill="hold" nodeType="withGroup">
                            <p:stCondLst>
                              <p:cond delay="0"/>
                            </p:stCondLst>
                            <p:childTnLst>
                              <p:par>
                                <p:cTn id="13" presetID="56" presetClass="path" presetSubtype="0" accel="50000" decel="50000" fill="hold" grpId="0" nodeType="clickEffect">
                                  <p:stCondLst>
                                    <p:cond delay="0"/>
                                  </p:stCondLst>
                                  <p:childTnLst>
                                    <p:animMotion origin="layout" path="M -3.33333E-6 -0.00648 L 0.39167 0.27593 " pathEditMode="relative" rAng="0" ptsTypes="AA">
                                      <p:cBhvr>
                                        <p:cTn id="14" dur="2000" fill="hold"/>
                                        <p:tgtEl>
                                          <p:spTgt spid="66619"/>
                                        </p:tgtEl>
                                        <p:attrNameLst>
                                          <p:attrName>ppt_x</p:attrName>
                                          <p:attrName>ppt_y</p:attrName>
                                        </p:attrNameLst>
                                      </p:cBhvr>
                                      <p:rCtr x="19583" y="14120"/>
                                    </p:animMotion>
                                  </p:childTnLst>
                                </p:cTn>
                              </p:par>
                            </p:childTnLst>
                          </p:cTn>
                        </p:par>
                      </p:childTnLst>
                    </p:cTn>
                  </p:par>
                  <p:par>
                    <p:cTn id="15" fill="hold" nodeType="clickPar">
                      <p:stCondLst>
                        <p:cond delay="indefinite"/>
                      </p:stCondLst>
                      <p:childTnLst>
                        <p:par>
                          <p:cTn id="16" fill="hold" nodeType="withGroup">
                            <p:stCondLst>
                              <p:cond delay="0"/>
                            </p:stCondLst>
                            <p:childTnLst>
                              <p:par>
                                <p:cTn id="17" presetID="49" presetClass="path" presetSubtype="0" accel="50000" decel="50000" fill="hold" grpId="0" nodeType="clickEffect">
                                  <p:stCondLst>
                                    <p:cond delay="0"/>
                                  </p:stCondLst>
                                  <p:childTnLst>
                                    <p:animMotion origin="layout" path="M 0.025 0.01111 L 0.72083 0.27338 " pathEditMode="relative" rAng="0" ptsTypes="AA">
                                      <p:cBhvr>
                                        <p:cTn id="18" dur="2000" fill="hold"/>
                                        <p:tgtEl>
                                          <p:spTgt spid="66625"/>
                                        </p:tgtEl>
                                        <p:attrNameLst>
                                          <p:attrName>ppt_x</p:attrName>
                                          <p:attrName>ppt_y</p:attrName>
                                        </p:attrNameLst>
                                      </p:cBhvr>
                                      <p:rCtr x="34792" y="13102"/>
                                    </p:animMotion>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path" presetSubtype="0" accel="50000" decel="50000" fill="hold" grpId="0" nodeType="clickEffect">
                                  <p:stCondLst>
                                    <p:cond delay="0"/>
                                  </p:stCondLst>
                                  <p:childTnLst>
                                    <p:animMotion origin="layout" path="M -0.00833 7.40741E-7 L -0.0875 0.3956 " pathEditMode="relative" rAng="0" ptsTypes="AA">
                                      <p:cBhvr>
                                        <p:cTn id="22" dur="2000" fill="hold"/>
                                        <p:tgtEl>
                                          <p:spTgt spid="66621"/>
                                        </p:tgtEl>
                                        <p:attrNameLst>
                                          <p:attrName>ppt_x</p:attrName>
                                          <p:attrName>ppt_y</p:attrName>
                                        </p:attrNameLst>
                                      </p:cBhvr>
                                      <p:rCtr x="-3958" y="19769"/>
                                    </p:animMotion>
                                  </p:childTnLst>
                                </p:cTn>
                              </p:par>
                            </p:childTnLst>
                          </p:cTn>
                        </p:par>
                      </p:childTnLst>
                    </p:cTn>
                  </p:par>
                  <p:par>
                    <p:cTn id="23" fill="hold" nodeType="clickPar">
                      <p:stCondLst>
                        <p:cond delay="indefinite"/>
                      </p:stCondLst>
                      <p:childTnLst>
                        <p:par>
                          <p:cTn id="24" fill="hold" nodeType="withGroup">
                            <p:stCondLst>
                              <p:cond delay="0"/>
                            </p:stCondLst>
                            <p:childTnLst>
                              <p:par>
                                <p:cTn id="25" presetID="49" presetClass="path" presetSubtype="0" accel="50000" decel="50000" fill="hold" grpId="0" nodeType="clickEffect">
                                  <p:stCondLst>
                                    <p:cond delay="0"/>
                                  </p:stCondLst>
                                  <p:childTnLst>
                                    <p:animMotion origin="layout" path="M 0 7.40741E-7 L 0.3625 0.3956 " pathEditMode="relative" rAng="0" ptsTypes="AA">
                                      <p:cBhvr>
                                        <p:cTn id="26" dur="2000" fill="hold"/>
                                        <p:tgtEl>
                                          <p:spTgt spid="66624"/>
                                        </p:tgtEl>
                                        <p:attrNameLst>
                                          <p:attrName>ppt_x</p:attrName>
                                          <p:attrName>ppt_y</p:attrName>
                                        </p:attrNameLst>
                                      </p:cBhvr>
                                      <p:rCtr x="18125" y="19769"/>
                                    </p:animMotion>
                                  </p:childTnLst>
                                </p:cTn>
                              </p:par>
                            </p:childTnLst>
                          </p:cTn>
                        </p:par>
                      </p:childTnLst>
                    </p:cTn>
                  </p:par>
                  <p:par>
                    <p:cTn id="27" fill="hold" nodeType="clickPar">
                      <p:stCondLst>
                        <p:cond delay="indefinite"/>
                      </p:stCondLst>
                      <p:childTnLst>
                        <p:par>
                          <p:cTn id="28" fill="hold" nodeType="withGroup">
                            <p:stCondLst>
                              <p:cond delay="0"/>
                            </p:stCondLst>
                            <p:childTnLst>
                              <p:par>
                                <p:cTn id="29" presetID="56" presetClass="path" presetSubtype="0" accel="50000" decel="50000" fill="hold" grpId="0" nodeType="clickEffect">
                                  <p:stCondLst>
                                    <p:cond delay="0"/>
                                  </p:stCondLst>
                                  <p:childTnLst>
                                    <p:animMotion origin="layout" path="M 0.09167 -0.01759 L 0.56667 0.46227 " pathEditMode="relative" rAng="0" ptsTypes="AA">
                                      <p:cBhvr>
                                        <p:cTn id="30" dur="2000" fill="hold"/>
                                        <p:tgtEl>
                                          <p:spTgt spid="66626"/>
                                        </p:tgtEl>
                                        <p:attrNameLst>
                                          <p:attrName>ppt_x</p:attrName>
                                          <p:attrName>ppt_y</p:attrName>
                                        </p:attrNameLst>
                                      </p:cBhvr>
                                      <p:rCtr x="23750" y="23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618" grpId="0"/>
      <p:bldP spid="66619" grpId="0"/>
      <p:bldP spid="66621" grpId="0"/>
      <p:bldP spid="66623" grpId="0"/>
      <p:bldP spid="66624" grpId="0"/>
      <p:bldP spid="66625" grpId="0"/>
      <p:bldP spid="666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WordArt 3">
            <a:extLst>
              <a:ext uri="{FF2B5EF4-FFF2-40B4-BE49-F238E27FC236}">
                <a16:creationId xmlns:a16="http://schemas.microsoft.com/office/drawing/2014/main" id="{321CC3A2-F820-486A-AA7C-13996046FC87}"/>
              </a:ext>
            </a:extLst>
          </p:cNvPr>
          <p:cNvSpPr>
            <a:spLocks noChangeArrowheads="1" noChangeShapeType="1" noTextEdit="1"/>
          </p:cNvSpPr>
          <p:nvPr/>
        </p:nvSpPr>
        <p:spPr bwMode="auto">
          <a:xfrm>
            <a:off x="2209800" y="2209800"/>
            <a:ext cx="8229600" cy="14478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b="1" kern="10">
                <a:gradFill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1"/>
                </a:gra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TẬP THỂ HỌC SINH LỚP </a:t>
            </a:r>
          </a:p>
          <a:p>
            <a:pPr algn="ctr" eaLnBrk="0" fontAlgn="base" hangingPunct="0">
              <a:spcBef>
                <a:spcPct val="0"/>
              </a:spcBef>
              <a:spcAft>
                <a:spcPct val="0"/>
              </a:spcAft>
            </a:pPr>
            <a:r>
              <a:rPr lang="en-US" sz="3600" b="1" kern="10">
                <a:gradFill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1"/>
                </a:gra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KÍNH CHÀO QUÝ THÂY, CÔ.</a:t>
            </a:r>
          </a:p>
        </p:txBody>
      </p:sp>
      <p:pic>
        <p:nvPicPr>
          <p:cNvPr id="8195" name="Picture 4" descr="atom_particles_spinning_hb">
            <a:extLst>
              <a:ext uri="{FF2B5EF4-FFF2-40B4-BE49-F238E27FC236}">
                <a16:creationId xmlns:a16="http://schemas.microsoft.com/office/drawing/2014/main" id="{49380879-FF9E-426D-BDF2-E2576D6AB4F5}"/>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a:off x="1752601" y="228600"/>
            <a:ext cx="1858963"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196" name="Group 5">
            <a:extLst>
              <a:ext uri="{FF2B5EF4-FFF2-40B4-BE49-F238E27FC236}">
                <a16:creationId xmlns:a16="http://schemas.microsoft.com/office/drawing/2014/main" id="{37FE218E-DAB8-4AA4-B66E-81581CAB9267}"/>
              </a:ext>
            </a:extLst>
          </p:cNvPr>
          <p:cNvGrpSpPr>
            <a:grpSpLocks/>
          </p:cNvGrpSpPr>
          <p:nvPr/>
        </p:nvGrpSpPr>
        <p:grpSpPr bwMode="auto">
          <a:xfrm rot="10800000">
            <a:off x="8229600" y="5029200"/>
            <a:ext cx="2438400" cy="1905000"/>
            <a:chOff x="4224" y="3120"/>
            <a:chExt cx="1536" cy="1200"/>
          </a:xfrm>
        </p:grpSpPr>
        <p:pic>
          <p:nvPicPr>
            <p:cNvPr id="8204" name="Picture 6" descr="hoadong">
              <a:extLst>
                <a:ext uri="{FF2B5EF4-FFF2-40B4-BE49-F238E27FC236}">
                  <a16:creationId xmlns:a16="http://schemas.microsoft.com/office/drawing/2014/main" id="{94A834CD-1BA6-4004-BEB9-CA18387E3A02}"/>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224" y="3504"/>
              <a:ext cx="458"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5" name="Picture 7" descr="hoadong">
              <a:extLst>
                <a:ext uri="{FF2B5EF4-FFF2-40B4-BE49-F238E27FC236}">
                  <a16:creationId xmlns:a16="http://schemas.microsoft.com/office/drawing/2014/main" id="{5E79922F-97D5-47DB-9942-215AADF69C60}"/>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224" y="3936"/>
              <a:ext cx="367"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6" name="Picture 8" descr="hoadong">
              <a:extLst>
                <a:ext uri="{FF2B5EF4-FFF2-40B4-BE49-F238E27FC236}">
                  <a16:creationId xmlns:a16="http://schemas.microsoft.com/office/drawing/2014/main" id="{2C7E1896-85C9-40BB-9150-F068BB51C6C8}"/>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896" y="3120"/>
              <a:ext cx="458"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7" name="Picture 9" descr="hoadong">
              <a:extLst>
                <a:ext uri="{FF2B5EF4-FFF2-40B4-BE49-F238E27FC236}">
                  <a16:creationId xmlns:a16="http://schemas.microsoft.com/office/drawing/2014/main" id="{3E8D95F6-615F-405A-87C5-BEB69ABAE3FF}"/>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184" y="3120"/>
              <a:ext cx="576"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8" name="Picture 10" descr="hoadong">
              <a:extLst>
                <a:ext uri="{FF2B5EF4-FFF2-40B4-BE49-F238E27FC236}">
                  <a16:creationId xmlns:a16="http://schemas.microsoft.com/office/drawing/2014/main" id="{868383B3-2EF3-4136-AEDF-424369087F00}"/>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224" y="3120"/>
              <a:ext cx="816" cy="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7596" name="WordArt 12">
            <a:extLst>
              <a:ext uri="{FF2B5EF4-FFF2-40B4-BE49-F238E27FC236}">
                <a16:creationId xmlns:a16="http://schemas.microsoft.com/office/drawing/2014/main" id="{53402317-B576-42E3-8438-2363573DDD86}"/>
              </a:ext>
            </a:extLst>
          </p:cNvPr>
          <p:cNvSpPr>
            <a:spLocks noChangeArrowheads="1" noChangeShapeType="1" noTextEdit="1"/>
          </p:cNvSpPr>
          <p:nvPr/>
        </p:nvSpPr>
        <p:spPr bwMode="auto">
          <a:xfrm>
            <a:off x="3429000" y="2057400"/>
            <a:ext cx="7086600" cy="14478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b="1" kern="10">
                <a:gradFill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1"/>
                </a:gra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Củng cố :</a:t>
            </a:r>
          </a:p>
        </p:txBody>
      </p:sp>
      <p:grpSp>
        <p:nvGrpSpPr>
          <p:cNvPr id="8198" name="Group 5">
            <a:extLst>
              <a:ext uri="{FF2B5EF4-FFF2-40B4-BE49-F238E27FC236}">
                <a16:creationId xmlns:a16="http://schemas.microsoft.com/office/drawing/2014/main" id="{418B8A01-080F-4448-81B1-857003DF5696}"/>
              </a:ext>
            </a:extLst>
          </p:cNvPr>
          <p:cNvGrpSpPr>
            <a:grpSpLocks/>
          </p:cNvGrpSpPr>
          <p:nvPr/>
        </p:nvGrpSpPr>
        <p:grpSpPr bwMode="auto">
          <a:xfrm rot="5400000">
            <a:off x="8496300" y="190500"/>
            <a:ext cx="2438400" cy="1905000"/>
            <a:chOff x="4224" y="3120"/>
            <a:chExt cx="1536" cy="1200"/>
          </a:xfrm>
        </p:grpSpPr>
        <p:pic>
          <p:nvPicPr>
            <p:cNvPr id="8199" name="Picture 6" descr="hoadong">
              <a:extLst>
                <a:ext uri="{FF2B5EF4-FFF2-40B4-BE49-F238E27FC236}">
                  <a16:creationId xmlns:a16="http://schemas.microsoft.com/office/drawing/2014/main" id="{51C6BA19-B5D9-47F5-BBE4-D6836FEECF1C}"/>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224" y="3504"/>
              <a:ext cx="458"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0" name="Picture 7" descr="hoadong">
              <a:extLst>
                <a:ext uri="{FF2B5EF4-FFF2-40B4-BE49-F238E27FC236}">
                  <a16:creationId xmlns:a16="http://schemas.microsoft.com/office/drawing/2014/main" id="{E6CF71ED-46E4-4873-BC86-07E698BF1FF1}"/>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224" y="3936"/>
              <a:ext cx="367"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1" name="Picture 8" descr="hoadong">
              <a:extLst>
                <a:ext uri="{FF2B5EF4-FFF2-40B4-BE49-F238E27FC236}">
                  <a16:creationId xmlns:a16="http://schemas.microsoft.com/office/drawing/2014/main" id="{7E5C9A27-92F7-4687-84E4-69255C649675}"/>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896" y="3120"/>
              <a:ext cx="458"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2" name="Picture 9" descr="hoadong">
              <a:extLst>
                <a:ext uri="{FF2B5EF4-FFF2-40B4-BE49-F238E27FC236}">
                  <a16:creationId xmlns:a16="http://schemas.microsoft.com/office/drawing/2014/main" id="{240749FE-10DC-45B5-8D61-E2F067287207}"/>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184" y="3120"/>
              <a:ext cx="576"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3" name="Picture 10" descr="hoadong">
              <a:extLst>
                <a:ext uri="{FF2B5EF4-FFF2-40B4-BE49-F238E27FC236}">
                  <a16:creationId xmlns:a16="http://schemas.microsoft.com/office/drawing/2014/main" id="{8A8F7583-EB34-4673-89B7-3A46F71872DD}"/>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224" y="3120"/>
              <a:ext cx="816" cy="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8" fill="hold" nodeType="clickEffect">
                                  <p:stCondLst>
                                    <p:cond delay="0"/>
                                  </p:stCondLst>
                                  <p:childTnLst>
                                    <p:set>
                                      <p:cBhvr>
                                        <p:cTn id="6" dur="1" fill="hold">
                                          <p:stCondLst>
                                            <p:cond delay="0"/>
                                          </p:stCondLst>
                                        </p:cTn>
                                        <p:tgtEl>
                                          <p:spTgt spid="67596"/>
                                        </p:tgtEl>
                                        <p:attrNameLst>
                                          <p:attrName>style.visibility</p:attrName>
                                        </p:attrNameLst>
                                      </p:cBhvr>
                                      <p:to>
                                        <p:strVal val="visible"/>
                                      </p:to>
                                    </p:set>
                                    <p:animEffect transition="in" filter="wheel(8)">
                                      <p:cBhvr>
                                        <p:cTn id="7" dur="2000"/>
                                        <p:tgtEl>
                                          <p:spTgt spid="675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xit" presetSubtype="10" fill="hold" nodeType="clickEffect">
                                  <p:stCondLst>
                                    <p:cond delay="0"/>
                                  </p:stCondLst>
                                  <p:childTnLst>
                                    <p:animEffect transition="out" filter="checkerboard(across)">
                                      <p:cBhvr>
                                        <p:cTn id="11" dur="500"/>
                                        <p:tgtEl>
                                          <p:spTgt spid="67596"/>
                                        </p:tgtEl>
                                      </p:cBhvr>
                                    </p:animEffect>
                                    <p:set>
                                      <p:cBhvr>
                                        <p:cTn id="12" dur="1" fill="hold">
                                          <p:stCondLst>
                                            <p:cond delay="499"/>
                                          </p:stCondLst>
                                        </p:cTn>
                                        <p:tgtEl>
                                          <p:spTgt spid="67596"/>
                                        </p:tgtEl>
                                        <p:attrNameLst>
                                          <p:attrName>style.visibility</p:attrName>
                                        </p:attrNameLst>
                                      </p:cBhvr>
                                      <p:to>
                                        <p:strVal val="hidden"/>
                                      </p:to>
                                    </p:set>
                                  </p:childTnLst>
                                </p:cTn>
                              </p:par>
                              <p:par>
                                <p:cTn id="13" presetID="21" presetClass="entr" presetSubtype="8" fill="hold" nodeType="withEffect">
                                  <p:stCondLst>
                                    <p:cond delay="0"/>
                                  </p:stCondLst>
                                  <p:childTnLst>
                                    <p:set>
                                      <p:cBhvr>
                                        <p:cTn id="14" dur="1" fill="hold">
                                          <p:stCondLst>
                                            <p:cond delay="0"/>
                                          </p:stCondLst>
                                        </p:cTn>
                                        <p:tgtEl>
                                          <p:spTgt spid="67587"/>
                                        </p:tgtEl>
                                        <p:attrNameLst>
                                          <p:attrName>style.visibility</p:attrName>
                                        </p:attrNameLst>
                                      </p:cBhvr>
                                      <p:to>
                                        <p:strVal val="visible"/>
                                      </p:to>
                                    </p:set>
                                    <p:animEffect transition="in" filter="wheel(8)">
                                      <p:cBhvr>
                                        <p:cTn id="15" dur="2000"/>
                                        <p:tgtEl>
                                          <p:spTgt spid="675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2"/>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2"/>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360</Words>
  <Application>Microsoft Office PowerPoint</Application>
  <PresentationFormat>Widescreen</PresentationFormat>
  <Paragraphs>119</Paragraphs>
  <Slides>7</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Arial</vt:lpstr>
      <vt:lpstr>Calibri</vt:lpstr>
      <vt:lpstr>Calibri Light</vt:lpstr>
      <vt:lpstr>Tahoma</vt:lpstr>
      <vt:lpstr>Times New Roman</vt:lpstr>
      <vt:lpstr>Wingdings</vt:lpstr>
      <vt:lpstr>Office Theme</vt:lpstr>
      <vt:lpstr>Ocean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OanhTu</dc:creator>
  <cp:lastModifiedBy>OanhTu</cp:lastModifiedBy>
  <cp:revision>1</cp:revision>
  <dcterms:created xsi:type="dcterms:W3CDTF">2021-01-17T12:55:28Z</dcterms:created>
  <dcterms:modified xsi:type="dcterms:W3CDTF">2021-01-17T12:55:42Z</dcterms:modified>
</cp:coreProperties>
</file>