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8" r:id="rId4"/>
    <p:sldId id="257" r:id="rId5"/>
    <p:sldId id="259" r:id="rId6"/>
    <p:sldId id="274" r:id="rId7"/>
    <p:sldId id="268" r:id="rId8"/>
    <p:sldId id="267" r:id="rId9"/>
    <p:sldId id="270" r:id="rId10"/>
    <p:sldId id="271" r:id="rId11"/>
    <p:sldId id="263" r:id="rId12"/>
    <p:sldId id="264" r:id="rId13"/>
    <p:sldId id="27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4DCBA-A7B7-4B9D-82C3-9DF50F316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498A8-BA47-4875-9BD2-E502B840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5C8DF-C19A-455E-BF4D-1A4BA624E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03518-F278-41FC-9012-89D76A6C6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198B4-8B9F-4D33-92E5-9BB76B2F4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527BB-7AE0-4055-B2D8-BA7E71A67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D9E15-48AA-4C53-9404-FA0D069F8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511-E2F2-4F7B-AF9B-6FA404F72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2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39E8F-DEF1-455E-A07A-332AFD7D7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210ED-396D-43ED-BE2A-37E9D6DCB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8E20B-9807-40D5-99B4-8A80CC26C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BBE37-891A-496B-8A9C-909769A30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4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51E083-2965-44BA-8DCB-DB02FD2DB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77229-0049-44FA-B8AF-B6F634A1A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A507-D0BF-40F5-B9FE-2EA7263FF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BC92-93F3-4908-8608-0BB19911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87CD9-5D7C-4F84-900A-D2FE80FEB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F5B426-5E15-44D9-937C-87083DDB1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2C2AF-255D-4799-BEE8-32FA97A1C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B5E7D-36A9-4060-A317-A715AD47A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4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0CC1D-95C5-41C1-A092-CF08FC72F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51E58-3465-4C53-8C79-16D8C8A3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32E75-2CD2-48B5-B277-B3A02D522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6FC5E-B39B-456C-8C65-657F51074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2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7133E9-B1DB-4869-A12D-B72F94B13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812F25-9385-4EA1-860C-02F50D21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1405F-4088-40A7-B4AD-A7DC40C71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6366D-BFF2-454B-8079-BA17E42B9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6974CA-A6DD-482F-A1EC-4F8FB068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9D2749-D754-4DD8-85D5-71243ECA4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6ECADB-9989-4675-9468-808F9EC33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BABC6-11A1-4AA4-BA5E-58950C277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51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3B3944-4983-47C2-A300-EE46B5728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4C6E7-0493-4693-BA83-EFFE355D9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39C407-B961-4109-AB58-63F9805F3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1FA46-BD07-480A-A1E6-38A8DCB21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5197B-813E-470B-98EB-06BC761F9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60D31-C52E-45AF-B0EB-142A97238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72C29-57AD-4473-93C7-05C893640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E1AF-90CA-434A-85B0-19B3460A2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4079E-C8A5-4E45-BC96-CE36CC9CC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82794-2D32-4353-BA50-25ACB02BF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27C9B-B4AD-4F09-A7C3-C72173AA9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BC00-5447-4427-B82D-F0613DCA1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8F3088-EFF2-4F2D-9C09-C5126A00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6117D4-3DCF-4098-B838-09762F69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F86D2C-C8FF-4460-AC55-3702319421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5E3858-52FC-4EC7-AEF7-4D18CD094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49137B-71C0-4402-8965-B52736F25D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578B8-E60E-4577-9C3B-4683E305E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A3A2CC-2A1B-4241-8C39-75C8C5464E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1CA639-FFFA-4057-B942-E7EE40835E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">
            <a:extLst>
              <a:ext uri="{FF2B5EF4-FFF2-40B4-BE49-F238E27FC236}">
                <a16:creationId xmlns:a16="http://schemas.microsoft.com/office/drawing/2014/main" id="{89387D83-0C3D-45E9-91AF-9E444E0A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>
            <a:extLst>
              <a:ext uri="{FF2B5EF4-FFF2-40B4-BE49-F238E27FC236}">
                <a16:creationId xmlns:a16="http://schemas.microsoft.com/office/drawing/2014/main" id="{98F2E80A-5568-43BC-8D8E-91C58C7AE8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1" y="4267200"/>
            <a:ext cx="42576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Chính tả</a:t>
            </a:r>
          </a:p>
        </p:txBody>
      </p:sp>
      <p:sp>
        <p:nvSpPr>
          <p:cNvPr id="2054" name="WordArt 8">
            <a:extLst>
              <a:ext uri="{FF2B5EF4-FFF2-40B4-BE49-F238E27FC236}">
                <a16:creationId xmlns:a16="http://schemas.microsoft.com/office/drawing/2014/main" id="{4667DEC4-F0DC-4BB4-A57F-0A38AC0A7D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5638801"/>
            <a:ext cx="6858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8080">
                  <a:lumMod val="50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:\01-23[1].gif">
            <a:extLst>
              <a:ext uri="{FF2B5EF4-FFF2-40B4-BE49-F238E27FC236}">
                <a16:creationId xmlns:a16="http://schemas.microsoft.com/office/drawing/2014/main" id="{A3E58CC4-6408-4E6E-891F-13CE957E1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3832" flipH="1">
            <a:off x="6172200" y="2971800"/>
            <a:ext cx="17970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:\01-23[1].gif">
            <a:extLst>
              <a:ext uri="{FF2B5EF4-FFF2-40B4-BE49-F238E27FC236}">
                <a16:creationId xmlns:a16="http://schemas.microsoft.com/office/drawing/2014/main" id="{176B1A27-8F20-4708-81E9-F7E8795023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17970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B1EE5077-4585-40BF-8483-3C19A9C6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2895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Nghe, viết bài</a:t>
            </a:r>
          </a:p>
        </p:txBody>
      </p:sp>
      <p:pic>
        <p:nvPicPr>
          <p:cNvPr id="11269" name="Picture 7" descr="cây viết">
            <a:extLst>
              <a:ext uri="{FF2B5EF4-FFF2-40B4-BE49-F238E27FC236}">
                <a16:creationId xmlns:a16="http://schemas.microsoft.com/office/drawing/2014/main" id="{2830AB7B-D0F0-431D-8BFA-857C710EE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1">
            <a:extLst>
              <a:ext uri="{FF2B5EF4-FFF2-40B4-BE49-F238E27FC236}">
                <a16:creationId xmlns:a16="http://schemas.microsoft.com/office/drawing/2014/main" id="{30B0FC6A-F1F9-4AC3-81C6-33205BFB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sp>
        <p:nvSpPr>
          <p:cNvPr id="11271" name="Rectangle 10">
            <a:extLst>
              <a:ext uri="{FF2B5EF4-FFF2-40B4-BE49-F238E27FC236}">
                <a16:creationId xmlns:a16="http://schemas.microsoft.com/office/drawing/2014/main" id="{BE025DD5-6024-4259-B68D-2DEC4952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4820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8171E3F4-97B8-458A-BDB7-00073754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33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11273" name="TextBox 11">
            <a:extLst>
              <a:ext uri="{FF2B5EF4-FFF2-40B4-BE49-F238E27FC236}">
                <a16:creationId xmlns:a16="http://schemas.microsoft.com/office/drawing/2014/main" id="{8529D144-D724-43D1-A7CF-B2FA1A44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11">
            <a:extLst>
              <a:ext uri="{FF2B5EF4-FFF2-40B4-BE49-F238E27FC236}">
                <a16:creationId xmlns:a16="http://schemas.microsoft.com/office/drawing/2014/main" id="{C57C34BB-6C8D-4866-AD89-4A290585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76401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Đường lên dốc trơn và lầy.</a:t>
            </a:r>
          </a:p>
        </p:txBody>
      </p:sp>
      <p:sp>
        <p:nvSpPr>
          <p:cNvPr id="9225" name="TextBox 11">
            <a:extLst>
              <a:ext uri="{FF2B5EF4-FFF2-40B4-BE49-F238E27FC236}">
                <a16:creationId xmlns:a16="http://schemas.microsoft.com/office/drawing/2014/main" id="{F62E1BC1-8D5D-4031-97FB-6FC5B28E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6764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nọ đi </a:t>
            </a:r>
          </a:p>
        </p:txBody>
      </p:sp>
      <p:sp>
        <p:nvSpPr>
          <p:cNvPr id="9226" name="TextBox 11">
            <a:extLst>
              <a:ext uri="{FF2B5EF4-FFF2-40B4-BE49-F238E27FC236}">
                <a16:creationId xmlns:a16="http://schemas.microsoft.com/office/drawing/2014/main" id="{FAFE3568-83AD-4C90-B8D0-5862C8A5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08597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sau người kia. </a:t>
            </a:r>
          </a:p>
        </p:txBody>
      </p:sp>
      <p:sp>
        <p:nvSpPr>
          <p:cNvPr id="9227" name="TextBox 11">
            <a:extLst>
              <a:ext uri="{FF2B5EF4-FFF2-40B4-BE49-F238E27FC236}">
                <a16:creationId xmlns:a16="http://schemas.microsoft.com/office/drawing/2014/main" id="{F288C698-D97E-4C97-ABF6-73B765EC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085976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quân nối thành vệt </a:t>
            </a:r>
          </a:p>
        </p:txBody>
      </p:sp>
      <p:sp>
        <p:nvSpPr>
          <p:cNvPr id="9228" name="TextBox 11">
            <a:extLst>
              <a:ext uri="{FF2B5EF4-FFF2-40B4-BE49-F238E27FC236}">
                <a16:creationId xmlns:a16="http://schemas.microsoft.com/office/drawing/2014/main" id="{8B97DD05-E69D-488F-B175-C710974C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28888"/>
            <a:ext cx="685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từ  thung lũng tới  đỉnh cao như một sợi </a:t>
            </a:r>
          </a:p>
        </p:txBody>
      </p:sp>
      <p:sp>
        <p:nvSpPr>
          <p:cNvPr id="9229" name="TextBox 11">
            <a:extLst>
              <a:ext uri="{FF2B5EF4-FFF2-40B4-BE49-F238E27FC236}">
                <a16:creationId xmlns:a16="http://schemas.microsoft.com/office/drawing/2014/main" id="{4F58D1E3-E679-4A51-8352-CB9CB785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86088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 nhích  từng bước. </a:t>
            </a:r>
          </a:p>
        </p:txBody>
      </p:sp>
      <p:sp>
        <p:nvSpPr>
          <p:cNvPr id="9230" name="TextBox 11">
            <a:extLst>
              <a:ext uri="{FF2B5EF4-FFF2-40B4-BE49-F238E27FC236}">
                <a16:creationId xmlns:a16="http://schemas.microsoft.com/office/drawing/2014/main" id="{1748B90E-81E4-43ED-8986-44DD38DE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986088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kéo thẳng đứng. </a:t>
            </a:r>
          </a:p>
        </p:txBody>
      </p:sp>
      <p:sp>
        <p:nvSpPr>
          <p:cNvPr id="9231" name="TextBox 11">
            <a:extLst>
              <a:ext uri="{FF2B5EF4-FFF2-40B4-BE49-F238E27FC236}">
                <a16:creationId xmlns:a16="http://schemas.microsoft.com/office/drawing/2014/main" id="{30C47388-8169-43BC-8988-187AC96C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457576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lên chỉ  thấy  những chiếc ba  lô  lù lù </a:t>
            </a:r>
          </a:p>
        </p:txBody>
      </p:sp>
      <p:sp>
        <p:nvSpPr>
          <p:cNvPr id="9232" name="TextBox 11">
            <a:extLst>
              <a:ext uri="{FF2B5EF4-FFF2-40B4-BE49-F238E27FC236}">
                <a16:creationId xmlns:a16="http://schemas.microsoft.com/office/drawing/2014/main" id="{CA6BC0C0-CEF4-4324-85AD-D415B425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6" y="3900488"/>
            <a:ext cx="696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 nhau trên những chiếc ba lô cong cong. </a:t>
            </a:r>
          </a:p>
        </p:txBody>
      </p:sp>
      <p:sp>
        <p:nvSpPr>
          <p:cNvPr id="9233" name="TextBox 11">
            <a:extLst>
              <a:ext uri="{FF2B5EF4-FFF2-40B4-BE49-F238E27FC236}">
                <a16:creationId xmlns:a16="http://schemas.microsoft.com/office/drawing/2014/main" id="{D31CB1DB-7D66-423A-8018-167FD641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1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khuôn mặt đỏ bừng. </a:t>
            </a:r>
          </a:p>
        </p:txBody>
      </p:sp>
      <p:sp>
        <p:nvSpPr>
          <p:cNvPr id="9234" name="TextBox 11">
            <a:extLst>
              <a:ext uri="{FF2B5EF4-FFF2-40B4-BE49-F238E27FC236}">
                <a16:creationId xmlns:a16="http://schemas.microsoft.com/office/drawing/2014/main" id="{1E5A3156-116E-4258-B4DB-28D7ECF6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4357688"/>
            <a:ext cx="685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xuống là những  chiếc mũ  tai bèo lúp </a:t>
            </a:r>
          </a:p>
        </p:txBody>
      </p:sp>
      <p:sp>
        <p:nvSpPr>
          <p:cNvPr id="9235" name="TextBox 11">
            <a:extLst>
              <a:ext uri="{FF2B5EF4-FFF2-40B4-BE49-F238E27FC236}">
                <a16:creationId xmlns:a16="http://schemas.microsoft.com/office/drawing/2014/main" id="{18C05C6E-885B-4CC3-A5BB-214AA525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48006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xúp trên những  mái đầu đang cắm về phía </a:t>
            </a:r>
          </a:p>
        </p:txBody>
      </p:sp>
      <p:sp>
        <p:nvSpPr>
          <p:cNvPr id="9236" name="TextBox 11">
            <a:extLst>
              <a:ext uri="{FF2B5EF4-FFF2-40B4-BE49-F238E27FC236}">
                <a16:creationId xmlns:a16="http://schemas.microsoft.com/office/drawing/2014/main" id="{AA0B2BB6-469E-45F0-805D-C3EA7C74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52578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trước. </a:t>
            </a:r>
          </a:p>
        </p:txBody>
      </p:sp>
      <p:sp>
        <p:nvSpPr>
          <p:cNvPr id="9237" name="TextBox 11">
            <a:extLst>
              <a:ext uri="{FF2B5EF4-FFF2-40B4-BE49-F238E27FC236}">
                <a16:creationId xmlns:a16="http://schemas.microsoft.com/office/drawing/2014/main" id="{73107E6B-BC89-4272-896B-757F2C84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668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sp>
        <p:nvSpPr>
          <p:cNvPr id="12304" name="TextBox 11">
            <a:extLst>
              <a:ext uri="{FF2B5EF4-FFF2-40B4-BE49-F238E27FC236}">
                <a16:creationId xmlns:a16="http://schemas.microsoft.com/office/drawing/2014/main" id="{2C4AD66B-9B45-417C-8169-54020156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5" grpId="0"/>
      <p:bldP spid="9226" grpId="0"/>
      <p:bldP spid="9232" grpId="0"/>
      <p:bldP spid="92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FE573A4-1DD2-4B46-9753-886F66E7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00163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uôc?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C2118B60-763C-465F-8595-1006543F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g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6A534493-7AC0-4CB3-B8BB-74309982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609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8AA3AA0F-CC07-43A9-A25B-34CD4D88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38375"/>
            <a:ext cx="609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061781AB-AF93-47B2-A7B8-7EDDAA21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0F33FDD1-57B2-4A9F-8A5F-9EC3FA6A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148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nhem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3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1E4C62EB-514D-4F28-B6F0-0DB9542B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76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n      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endParaRPr lang="en-US" sz="3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D8DC2FD8-0FB1-46C2-9289-44FA7084C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305175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5A15FB73-6F7C-4D8A-86AC-E401F1F72D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43375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9310241A-5016-444A-8DB5-3FDA2A21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3047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C908CCAE-2116-445B-B69B-6CA4F18A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8189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</a:p>
        </p:txBody>
      </p:sp>
      <p:sp>
        <p:nvSpPr>
          <p:cNvPr id="10268" name="Text Box 28">
            <a:extLst>
              <a:ext uri="{FF2B5EF4-FFF2-40B4-BE49-F238E27FC236}">
                <a16:creationId xmlns:a16="http://schemas.microsoft.com/office/drawing/2014/main" id="{DBEFBA00-22B4-40F6-A803-1CE20E55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3067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</a:p>
        </p:txBody>
      </p:sp>
      <p:sp>
        <p:nvSpPr>
          <p:cNvPr id="10270" name="Text Box 30">
            <a:extLst>
              <a:ext uri="{FF2B5EF4-FFF2-40B4-BE49-F238E27FC236}">
                <a16:creationId xmlns:a16="http://schemas.microsoft.com/office/drawing/2014/main" id="{8D198D6A-F9A5-47EF-A5CA-A4377362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4891089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2BF6ECA1-5182-4D68-B8B1-47240421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56064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272" name="Text Box 32">
            <a:extLst>
              <a:ext uri="{FF2B5EF4-FFF2-40B4-BE49-F238E27FC236}">
                <a16:creationId xmlns:a16="http://schemas.microsoft.com/office/drawing/2014/main" id="{55642E4B-255D-4D08-AF01-DA1C559E8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004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273" name="Text Box 33">
            <a:extLst>
              <a:ext uri="{FF2B5EF4-FFF2-40B4-BE49-F238E27FC236}">
                <a16:creationId xmlns:a16="http://schemas.microsoft.com/office/drawing/2014/main" id="{79CE9DDA-51B6-477A-B5CA-1742CA35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6697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274" name="Text Box 34">
            <a:extLst>
              <a:ext uri="{FF2B5EF4-FFF2-40B4-BE49-F238E27FC236}">
                <a16:creationId xmlns:a16="http://schemas.microsoft.com/office/drawing/2014/main" id="{215584C2-9B7E-4CD5-BB10-DFC49CFF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6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331" name="TextBox 11">
            <a:extLst>
              <a:ext uri="{FF2B5EF4-FFF2-40B4-BE49-F238E27FC236}">
                <a16:creationId xmlns:a16="http://schemas.microsoft.com/office/drawing/2014/main" id="{198BC272-88D6-4384-BAAC-70C8660D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6" grpId="0"/>
      <p:bldP spid="10258" grpId="0"/>
      <p:bldP spid="10261" grpId="0"/>
      <p:bldP spid="10262" grpId="0"/>
      <p:bldP spid="10263" grpId="0"/>
      <p:bldP spid="10266" grpId="0"/>
      <p:bldP spid="10267" grpId="0"/>
      <p:bldP spid="10268" grpId="0"/>
      <p:bldP spid="10270" grpId="0"/>
      <p:bldP spid="10271" grpId="0"/>
      <p:bldP spid="10271" grpId="1"/>
      <p:bldP spid="10272" grpId="0"/>
      <p:bldP spid="10272" grpId="1"/>
      <p:bldP spid="10273" grpId="0"/>
      <p:bldP spid="10273" grpId="1"/>
      <p:bldP spid="10274" grpId="0"/>
      <p:bldP spid="1027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1ABB72A6-B69E-4C59-82B9-480EC79C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47801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Cành hồng gầy guộc khẳng khiu.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BF9EFEF3-FF44-4A74-BEBB-57117DCB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09801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Chị Hằng thường chải chuốt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6114FB58-9467-4517-99C3-A4F9D18E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Em trai của em nghịch bẩn nên mặt mũi trông nhem nhuốc.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E4E317D2-8EDA-4D6C-A8C1-5F08362A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1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Cánh tay em bé trắng nõn, nuột nà.</a:t>
            </a:r>
          </a:p>
        </p:txBody>
      </p:sp>
      <p:sp>
        <p:nvSpPr>
          <p:cNvPr id="14342" name="TextBox 11">
            <a:extLst>
              <a:ext uri="{FF2B5EF4-FFF2-40B4-BE49-F238E27FC236}">
                <a16:creationId xmlns:a16="http://schemas.microsoft.com/office/drawing/2014/main" id="{283F3112-423F-4FF4-A2C0-3E03CBFB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inh">
            <a:extLst>
              <a:ext uri="{FF2B5EF4-FFF2-40B4-BE49-F238E27FC236}">
                <a16:creationId xmlns:a16="http://schemas.microsoft.com/office/drawing/2014/main" id="{2F25CC85-B1B1-46E9-A768-02CCF1F999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5" descr="Camon3">
            <a:extLst>
              <a:ext uri="{FF2B5EF4-FFF2-40B4-BE49-F238E27FC236}">
                <a16:creationId xmlns:a16="http://schemas.microsoft.com/office/drawing/2014/main" id="{C41DFB4C-9647-42CB-8972-15AED4E59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97">
            <a:off x="3505200" y="1066800"/>
            <a:ext cx="20589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Camon2">
            <a:extLst>
              <a:ext uri="{FF2B5EF4-FFF2-40B4-BE49-F238E27FC236}">
                <a16:creationId xmlns:a16="http://schemas.microsoft.com/office/drawing/2014/main" id="{F33564FF-22E7-4D8D-A95B-D8943474BF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20193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>
            <a:extLst>
              <a:ext uri="{FF2B5EF4-FFF2-40B4-BE49-F238E27FC236}">
                <a16:creationId xmlns:a16="http://schemas.microsoft.com/office/drawing/2014/main" id="{7187AAB4-78D2-4473-B081-7171269C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0"/>
            <a:ext cx="4114800" cy="1219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8201" name="TextBox 11">
            <a:extLst>
              <a:ext uri="{FF2B5EF4-FFF2-40B4-BE49-F238E27FC236}">
                <a16:creationId xmlns:a16="http://schemas.microsoft.com/office/drawing/2014/main" id="{EE568F87-DF35-4CA6-B387-F1A58BFD5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quốc quân</a:t>
            </a:r>
          </a:p>
        </p:txBody>
      </p:sp>
      <p:sp>
        <p:nvSpPr>
          <p:cNvPr id="3076" name="TextBox 11">
            <a:extLst>
              <a:ext uri="{FF2B5EF4-FFF2-40B4-BE49-F238E27FC236}">
                <a16:creationId xmlns:a16="http://schemas.microsoft.com/office/drawing/2014/main" id="{45A9C615-F197-45D7-ABFF-059B00BA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  <p:sp>
        <p:nvSpPr>
          <p:cNvPr id="8204" name="TextBox 11">
            <a:extLst>
              <a:ext uri="{FF2B5EF4-FFF2-40B4-BE49-F238E27FC236}">
                <a16:creationId xmlns:a16="http://schemas.microsoft.com/office/drawing/2014/main" id="{3834E8F8-78B5-4F96-B917-5875CD52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576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lượn</a:t>
            </a:r>
          </a:p>
        </p:txBody>
      </p:sp>
      <p:sp>
        <p:nvSpPr>
          <p:cNvPr id="8205" name="TextBox 11">
            <a:extLst>
              <a:ext uri="{FF2B5EF4-FFF2-40B4-BE49-F238E27FC236}">
                <a16:creationId xmlns:a16="http://schemas.microsoft.com/office/drawing/2014/main" id="{6C681901-50F6-4E05-906A-831079B3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</a:t>
            </a:r>
          </a:p>
        </p:txBody>
      </p:sp>
      <p:pic>
        <p:nvPicPr>
          <p:cNvPr id="3079" name="Picture 14" descr="MC900116498[1]">
            <a:extLst>
              <a:ext uri="{FF2B5EF4-FFF2-40B4-BE49-F238E27FC236}">
                <a16:creationId xmlns:a16="http://schemas.microsoft.com/office/drawing/2014/main" id="{B6F97B92-761D-4078-A4CD-0A81597A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620001" y="1905000"/>
            <a:ext cx="2581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1" grpId="0"/>
      <p:bldP spid="8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15 (2)">
            <a:extLst>
              <a:ext uri="{FF2B5EF4-FFF2-40B4-BE49-F238E27FC236}">
                <a16:creationId xmlns:a16="http://schemas.microsoft.com/office/drawing/2014/main" id="{041D916B-FDB5-4ADD-9166-A45794C2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543800" cy="51054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11">
            <a:extLst>
              <a:ext uri="{FF2B5EF4-FFF2-40B4-BE49-F238E27FC236}">
                <a16:creationId xmlns:a16="http://schemas.microsoft.com/office/drawing/2014/main" id="{5CA9F979-2F6B-4B94-8700-2A03AA84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668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pic>
        <p:nvPicPr>
          <p:cNvPr id="5123" name="Picture 13" descr="MC900267224[1]">
            <a:extLst>
              <a:ext uri="{FF2B5EF4-FFF2-40B4-BE49-F238E27FC236}">
                <a16:creationId xmlns:a16="http://schemas.microsoft.com/office/drawing/2014/main" id="{9F7C57E9-1720-48F0-8AE9-69BB2B28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62801" y="3048000"/>
            <a:ext cx="32051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1">
            <a:extLst>
              <a:ext uri="{FF2B5EF4-FFF2-40B4-BE49-F238E27FC236}">
                <a16:creationId xmlns:a16="http://schemas.microsoft.com/office/drawing/2014/main" id="{C0E2C06B-D57D-4FA2-9B0D-4A76A5CF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Box 11">
            <a:extLst>
              <a:ext uri="{FF2B5EF4-FFF2-40B4-BE49-F238E27FC236}">
                <a16:creationId xmlns:a16="http://schemas.microsoft.com/office/drawing/2014/main" id="{7ADEF636-33BF-4989-B379-22D0AB37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1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vệt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nhích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0" name="TextBox 11">
            <a:extLst>
              <a:ext uri="{FF2B5EF4-FFF2-40B4-BE49-F238E27FC236}">
                <a16:creationId xmlns:a16="http://schemas.microsoft.com/office/drawing/2014/main" id="{584F2A06-19BC-4ACE-A279-B6298B80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sp>
        <p:nvSpPr>
          <p:cNvPr id="6148" name="TextBox 11">
            <a:extLst>
              <a:ext uri="{FF2B5EF4-FFF2-40B4-BE49-F238E27FC236}">
                <a16:creationId xmlns:a16="http://schemas.microsoft.com/office/drawing/2014/main" id="{BF5B0C85-2144-42B7-974E-029BAC82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BA93732-A56A-4DFA-BA83-5EEF1349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16 tháng 1 năm 2013</a:t>
            </a: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  <a:b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31F42-90AB-4A35-A5E3-5F67F3AB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43200"/>
            <a:ext cx="670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5921A2D3-9862-4DFB-A8B6-E416379E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A6B0C65-4029-4215-A405-70851AD2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67001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F883EA23-39DD-4AC0-AF0E-99D1C7CC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29001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Có 7 câu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04664E0-B5C3-4409-998D-8A641806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667001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D31475D-FCF2-454C-B621-33EB4F9A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290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chữ đầu câu và sau dấu chấm.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6" grpId="1"/>
      <p:bldP spid="7" grpId="0"/>
      <p:bldP spid="7" grpId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Box 11">
            <a:extLst>
              <a:ext uri="{FF2B5EF4-FFF2-40B4-BE49-F238E27FC236}">
                <a16:creationId xmlns:a16="http://schemas.microsoft.com/office/drawing/2014/main" id="{D876DB8E-79A9-45B9-8EF6-91035220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pic>
        <p:nvPicPr>
          <p:cNvPr id="8195" name="Picture 11" descr="MC900265380[1]">
            <a:extLst>
              <a:ext uri="{FF2B5EF4-FFF2-40B4-BE49-F238E27FC236}">
                <a16:creationId xmlns:a16="http://schemas.microsoft.com/office/drawing/2014/main" id="{AE3E7C78-304E-4CF6-BE27-0CC9D163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239001" y="3048000"/>
            <a:ext cx="28368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1">
            <a:extLst>
              <a:ext uri="{FF2B5EF4-FFF2-40B4-BE49-F238E27FC236}">
                <a16:creationId xmlns:a16="http://schemas.microsoft.com/office/drawing/2014/main" id="{4A2F5AF7-E62A-4704-B673-19E7F58CF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TextBox 11">
            <a:extLst>
              <a:ext uri="{FF2B5EF4-FFF2-40B4-BE49-F238E27FC236}">
                <a16:creationId xmlns:a16="http://schemas.microsoft.com/office/drawing/2014/main" id="{CBFE4B68-D107-40F5-98AF-D62869C8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910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 mặt</a:t>
            </a:r>
          </a:p>
        </p:txBody>
      </p:sp>
      <p:sp>
        <p:nvSpPr>
          <p:cNvPr id="13332" name="TextBox 11">
            <a:extLst>
              <a:ext uri="{FF2B5EF4-FFF2-40B4-BE49-F238E27FC236}">
                <a16:creationId xmlns:a16="http://schemas.microsoft.com/office/drawing/2014/main" id="{7B8E9A98-12F4-424A-AA04-925F5FC0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</a:p>
        </p:txBody>
      </p:sp>
      <p:sp>
        <p:nvSpPr>
          <p:cNvPr id="13331" name="TextBox 11">
            <a:extLst>
              <a:ext uri="{FF2B5EF4-FFF2-40B4-BE49-F238E27FC236}">
                <a16:creationId xmlns:a16="http://schemas.microsoft.com/office/drawing/2014/main" id="{26003A2A-FFE3-4912-92A8-E19C0BBA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 lũng</a:t>
            </a:r>
          </a:p>
        </p:txBody>
      </p:sp>
      <p:sp>
        <p:nvSpPr>
          <p:cNvPr id="13330" name="TextBox 11">
            <a:extLst>
              <a:ext uri="{FF2B5EF4-FFF2-40B4-BE49-F238E27FC236}">
                <a16:creationId xmlns:a16="http://schemas.microsoft.com/office/drawing/2014/main" id="{5D8D648E-8DD7-4BDE-BA36-BCFCE33F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32766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vệt dài</a:t>
            </a:r>
          </a:p>
        </p:txBody>
      </p:sp>
      <p:sp>
        <p:nvSpPr>
          <p:cNvPr id="13318" name="TextBox 11">
            <a:extLst>
              <a:ext uri="{FF2B5EF4-FFF2-40B4-BE49-F238E27FC236}">
                <a16:creationId xmlns:a16="http://schemas.microsoft.com/office/drawing/2014/main" id="{C6B39804-E70E-4AE1-8208-5090D05A6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0745471C-85AE-444F-8160-8D9910B9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2766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vệt dài</a:t>
            </a:r>
          </a:p>
        </p:txBody>
      </p:sp>
      <p:sp>
        <p:nvSpPr>
          <p:cNvPr id="13321" name="TextBox 11">
            <a:extLst>
              <a:ext uri="{FF2B5EF4-FFF2-40B4-BE49-F238E27FC236}">
                <a16:creationId xmlns:a16="http://schemas.microsoft.com/office/drawing/2014/main" id="{3774DBC9-A261-4523-8455-72B705F8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 lũng</a:t>
            </a:r>
          </a:p>
        </p:txBody>
      </p:sp>
      <p:sp>
        <p:nvSpPr>
          <p:cNvPr id="13322" name="TextBox 11">
            <a:extLst>
              <a:ext uri="{FF2B5EF4-FFF2-40B4-BE49-F238E27FC236}">
                <a16:creationId xmlns:a16="http://schemas.microsoft.com/office/drawing/2014/main" id="{58CEEDFB-2A02-4BF6-BB8E-CCC74206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910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 mặt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9CB3E1F3-4339-4EA4-8DC6-43370CE8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3810001"/>
            <a:ext cx="3624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l + ung + thanh ngã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22DA47D3-094D-439D-8895-38C8882C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4876801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kh + uôn + thanh nặng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AF84CC69-AB36-4749-9B4B-ACCFC870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3276601"/>
            <a:ext cx="379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v + êt + thanh nặng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BA43EBC9-9E45-4789-A701-B4ACFFBB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6" y="4357688"/>
            <a:ext cx="376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nh+ ich + thanh sắc</a:t>
            </a:r>
          </a:p>
        </p:txBody>
      </p:sp>
      <p:sp>
        <p:nvSpPr>
          <p:cNvPr id="13327" name="TextBox 11">
            <a:extLst>
              <a:ext uri="{FF2B5EF4-FFF2-40B4-BE49-F238E27FC236}">
                <a16:creationId xmlns:a16="http://schemas.microsoft.com/office/drawing/2014/main" id="{2AECFE40-82F0-4285-AE61-2D5F5DDC8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302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mòn Hồ Chí Minh</a:t>
            </a:r>
          </a:p>
        </p:txBody>
      </p:sp>
      <p:pic>
        <p:nvPicPr>
          <p:cNvPr id="9231" name="Picture 16" descr="MC900265400[1]">
            <a:extLst>
              <a:ext uri="{FF2B5EF4-FFF2-40B4-BE49-F238E27FC236}">
                <a16:creationId xmlns:a16="http://schemas.microsoft.com/office/drawing/2014/main" id="{435F678B-74C3-4926-A63C-C4ED9FCE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1800" y="3505201"/>
            <a:ext cx="33670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>
            <a:extLst>
              <a:ext uri="{FF2B5EF4-FFF2-40B4-BE49-F238E27FC236}">
                <a16:creationId xmlns:a16="http://schemas.microsoft.com/office/drawing/2014/main" id="{EA1BAE05-8198-47DD-B620-AD3A06B6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6600"/>
                </a:solidFill>
              </a:rPr>
              <a:t>      Luyện viết từ khó</a:t>
            </a:r>
          </a:p>
        </p:txBody>
      </p:sp>
      <p:sp>
        <p:nvSpPr>
          <p:cNvPr id="13335" name="AutoShape 23">
            <a:extLst>
              <a:ext uri="{FF2B5EF4-FFF2-40B4-BE49-F238E27FC236}">
                <a16:creationId xmlns:a16="http://schemas.microsoft.com/office/drawing/2014/main" id="{5BC255F0-7F18-435A-8CEE-FD0D91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764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3300"/>
                </a:solidFill>
                <a:latin typeface=".VnTime" panose="020B7200000000000000" pitchFamily="34" charset="0"/>
              </a:rPr>
              <a:t>BC</a:t>
            </a:r>
          </a:p>
        </p:txBody>
      </p:sp>
      <p:sp>
        <p:nvSpPr>
          <p:cNvPr id="9234" name="TextBox 11">
            <a:extLst>
              <a:ext uri="{FF2B5EF4-FFF2-40B4-BE49-F238E27FC236}">
                <a16:creationId xmlns:a16="http://schemas.microsoft.com/office/drawing/2014/main" id="{90C23134-1CFF-4E96-B2F8-7809DBC7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19 tháng 1 năm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(Nghe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build="allAtOnce"/>
      <p:bldP spid="13332" grpId="0" build="allAtOnce"/>
      <p:bldP spid="13330" grpId="0"/>
      <p:bldP spid="13330" grpId="1"/>
      <p:bldP spid="13318" grpId="0" build="allAtOnce"/>
      <p:bldP spid="13321" grpId="0"/>
      <p:bldP spid="13321" grpId="1"/>
      <p:bldP spid="13323" grpId="0"/>
      <p:bldP spid="13323" grpId="1"/>
      <p:bldP spid="13324" grpId="0"/>
      <p:bldP spid="13324" grpId="1"/>
      <p:bldP spid="13325" grpId="0"/>
      <p:bldP spid="13325" grpId="1"/>
      <p:bldP spid="13326" grpId="0"/>
      <p:bldP spid="13326" grpId="1"/>
      <p:bldP spid="13327" grpId="0"/>
      <p:bldP spid="13329" grpId="0"/>
      <p:bldP spid="133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u the ngoi viet">
            <a:extLst>
              <a:ext uri="{FF2B5EF4-FFF2-40B4-BE49-F238E27FC236}">
                <a16:creationId xmlns:a16="http://schemas.microsoft.com/office/drawing/2014/main" id="{E97EC016-6A1A-449D-A05F-46039C4AA27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496" b="2626"/>
          <a:stretch>
            <a:fillRect/>
          </a:stretch>
        </p:blipFill>
        <p:spPr>
          <a:xfrm>
            <a:off x="1614488" y="533400"/>
            <a:ext cx="8915400" cy="5943600"/>
          </a:xfrm>
          <a:noFill/>
        </p:spPr>
      </p:pic>
      <p:grpSp>
        <p:nvGrpSpPr>
          <p:cNvPr id="10243" name="Group 3">
            <a:extLst>
              <a:ext uri="{FF2B5EF4-FFF2-40B4-BE49-F238E27FC236}">
                <a16:creationId xmlns:a16="http://schemas.microsoft.com/office/drawing/2014/main" id="{6FF754C6-3515-4EEF-9A07-A7EFC851B6BF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4038600"/>
            <a:ext cx="9144000" cy="4267200"/>
            <a:chOff x="0" y="3216"/>
            <a:chExt cx="5760" cy="1872"/>
          </a:xfrm>
        </p:grpSpPr>
        <p:sp>
          <p:nvSpPr>
            <p:cNvPr id="10244" name="Rectangle 4">
              <a:extLst>
                <a:ext uri="{FF2B5EF4-FFF2-40B4-BE49-F238E27FC236}">
                  <a16:creationId xmlns:a16="http://schemas.microsoft.com/office/drawing/2014/main" id="{B17776A9-39F7-4209-AFC4-FF10CC19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16"/>
              <a:ext cx="5760" cy="1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0245" name="Picture 5" descr="8184-003-02-1027">
              <a:extLst>
                <a:ext uri="{FF2B5EF4-FFF2-40B4-BE49-F238E27FC236}">
                  <a16:creationId xmlns:a16="http://schemas.microsoft.com/office/drawing/2014/main" id="{23387E7C-D149-4865-A843-FEA2F5AD15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 descr="8184-003-02-1027">
              <a:extLst>
                <a:ext uri="{FF2B5EF4-FFF2-40B4-BE49-F238E27FC236}">
                  <a16:creationId xmlns:a16="http://schemas.microsoft.com/office/drawing/2014/main" id="{A0807031-B451-43FB-A084-56EF7C18FA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 descr="8184-003-02-1027">
              <a:extLst>
                <a:ext uri="{FF2B5EF4-FFF2-40B4-BE49-F238E27FC236}">
                  <a16:creationId xmlns:a16="http://schemas.microsoft.com/office/drawing/2014/main" id="{D5A6AC98-A864-4422-B012-F5E8EF42DE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 descr="8184-003-02-1027">
              <a:extLst>
                <a:ext uri="{FF2B5EF4-FFF2-40B4-BE49-F238E27FC236}">
                  <a16:creationId xmlns:a16="http://schemas.microsoft.com/office/drawing/2014/main" id="{BB7A5C3B-3C83-4469-A4EA-5AF7C187C0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 descr="8184-003-02-1027">
              <a:extLst>
                <a:ext uri="{FF2B5EF4-FFF2-40B4-BE49-F238E27FC236}">
                  <a16:creationId xmlns:a16="http://schemas.microsoft.com/office/drawing/2014/main" id="{FB74FFCA-8E34-459E-B2F8-E27F45627A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0" descr="8184-003-02-1027">
              <a:extLst>
                <a:ext uri="{FF2B5EF4-FFF2-40B4-BE49-F238E27FC236}">
                  <a16:creationId xmlns:a16="http://schemas.microsoft.com/office/drawing/2014/main" id="{CD809FE3-9E4A-4F08-A57F-B2A73F746B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630"/>
              <a:ext cx="81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 descr="8184-003-02-1027">
              <a:extLst>
                <a:ext uri="{FF2B5EF4-FFF2-40B4-BE49-F238E27FC236}">
                  <a16:creationId xmlns:a16="http://schemas.microsoft.com/office/drawing/2014/main" id="{19C39986-BA8E-4871-82F8-8199AFEE28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630"/>
              <a:ext cx="86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16 tháng 1 năm 2013 Chính tả: (Nghe - viết)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2021-01-17T13:08:44Z</dcterms:created>
  <dcterms:modified xsi:type="dcterms:W3CDTF">2021-01-17T13:08:56Z</dcterms:modified>
</cp:coreProperties>
</file>