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2" r:id="rId2"/>
    <p:sldId id="308" r:id="rId3"/>
    <p:sldId id="307" r:id="rId4"/>
    <p:sldId id="323" r:id="rId5"/>
    <p:sldId id="295" r:id="rId6"/>
    <p:sldId id="299" r:id="rId7"/>
    <p:sldId id="312" r:id="rId8"/>
    <p:sldId id="324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C580F-3DB7-4CDB-BA10-C237AAE88F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92622-D8BA-4B77-B2AA-D4E81B04E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954E2DB-90F0-4987-9F15-59C6FA156E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04D1D22-2D8A-4479-AECA-F0005DF44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C1D2E4-5A5B-464E-8E39-07F49B28C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640A3-86C2-4AF6-B694-A6BCF9FC69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7" name="Date Placeholder 4">
            <a:extLst>
              <a:ext uri="{FF2B5EF4-FFF2-40B4-BE49-F238E27FC236}">
                <a16:creationId xmlns:a16="http://schemas.microsoft.com/office/drawing/2014/main" id="{E6D1082E-1531-4000-A16B-FDAFE280ED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ED8DB-513B-4D8D-BF60-3603C5D4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C453-D495-4698-8E83-3D161897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02B1-100B-40AD-8628-D42ABC4C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91845-D386-4F4D-B832-FB982AAF7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4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DCC1-B620-4D57-9DCD-6156E8FC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5461-D4AE-4A87-9E6C-941BF051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B2054-A37B-4754-BBF8-3D8EF443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4F571-89BE-4175-B766-E74D43EAA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49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8A74C-04A5-41B9-B9CE-60DD5C91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ECE8F-CE33-4764-BE55-8DAF299C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9CC0D-9F9A-4395-BA54-2080BAD5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002D0-CC31-4C9D-873D-30FD93A6C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33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920E31-CAF4-4FBE-A4C1-DE2A1C6EE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678-06D0-41F0-9D5D-331147C6FAF9}" type="datetime1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D85A9-72D0-46BE-A059-A01D2E133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600890-2856-487D-9600-47D97F673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D396B-E7CE-43D5-A22E-4BBBB73EE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0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218783-D4AA-49F7-84D2-3880A14C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5E178A-096D-4CB6-BD7B-83F1860F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A9AB74-EC3E-4CFA-AFF6-952EF8FA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26FB7-D0D9-4172-AC4C-1667D82C3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90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559AC-0673-4482-B20E-36BC747C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13A5B-38BB-47B8-B512-5DACAC07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3F02-E894-4D41-BC9E-15E0F9B8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D24DA-DC53-42A2-8FBD-E7E2A3F6C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78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1865-DDC5-4DE9-BDDF-861AF812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7746-A66A-4956-BDC0-C1BB37E0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BB7F8-424D-481C-8009-7DD154E8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7F4DF-C9B7-4DB2-81F2-A62540F3F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9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FA73CA-0F3F-437F-96C2-35C79EE2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6FDA3E-CDE3-4C34-9408-EC6BF4B6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5F5E5F-5007-40AF-80F1-5F1D4957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FF321-5A56-4088-843D-3DE119A98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44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06EEC5-D318-4F0E-AA66-0DBAD631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3BFA74-0A3E-463E-BCC6-A0691CA2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025D48-9B69-4BFD-95FC-6204E356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01B8-44B8-4E02-8CEA-EBBE2287B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77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AA1C27-43A3-4F24-8C20-0CD50DBE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63BF03-BB30-4537-8965-FE8E5C32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B58A96-E4A5-456B-A24E-78B13B49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22AB-F6FB-4101-A581-BC56ABAC9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9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971A0D-8FBD-4A8A-81C0-32ED0EE4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F4CC66-220C-4FA2-AB88-A53BE2C1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14C33-447E-4A7E-97A3-0596A370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0C01C-AD0E-437B-AC1E-64EB90E77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4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3E1CEE-BAEE-44F4-89E6-EEF8FF35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14CBB2-5D3E-4528-A456-F92A0731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53EBAC-70C6-4B27-A329-0BC15D2E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ADD8-F2C8-4EEC-B793-FBEA885C5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11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7218E8-0609-4D68-BF5B-6A5C057C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8F5D51-DA94-4038-A7D3-9E46E2D2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E3F9D4-BE49-445C-AF1D-54CFF118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8643F-32CD-4402-9672-3B2A0A489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48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5F2B74-72FC-4A73-B149-785C64A0C1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A0D874-CAE8-4C4C-A8B2-4206876120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483D7-F324-44B2-810C-D21441097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3F620-06EB-4ACB-B361-1DBC489BA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F5802-8BA1-44AA-96FE-80FD4691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B05E91E-0EF0-4DF6-B115-D3D3E36A5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6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9949F37D-5899-4A43-92AB-8A50E3EF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6219389-877A-48A9-99B9-0C2E859F1B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D1B7F-52B0-4904-A093-48F377D55A03}" type="datetime10">
              <a:rPr lang="en-US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08:53</a:t>
            </a:fld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3076" name="WordArt 9">
            <a:extLst>
              <a:ext uri="{FF2B5EF4-FFF2-40B4-BE49-F238E27FC236}">
                <a16:creationId xmlns:a16="http://schemas.microsoft.com/office/drawing/2014/main" id="{B64D78EB-E9C2-47F2-ADC3-DECD510E6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1" y="1295400"/>
            <a:ext cx="4162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3077" name="WordArt 10">
            <a:extLst>
              <a:ext uri="{FF2B5EF4-FFF2-40B4-BE49-F238E27FC236}">
                <a16:creationId xmlns:a16="http://schemas.microsoft.com/office/drawing/2014/main" id="{00F22D07-FA62-4DD3-8C22-256BD40699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895600"/>
            <a:ext cx="5029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QUÊ HƯƠNG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4298BE1C-7534-4972-9A95-BBEBFC43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 chim sẻ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suối,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D3BD2FB-1223-4BCC-BFE1-560F697B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1600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xào nấu, xanh xao, </a:t>
            </a:r>
            <a:r>
              <a:rPr lang="vi-VN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xách,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122FE8F2-6C83-4985-8FB2-44C624677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1" y="1524000"/>
            <a:ext cx="40862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BCD190FA-8291-4117-AC43-177CF1E79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1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3 t</a:t>
            </a:r>
            <a:r>
              <a:rPr lang="vi-VN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vật có tiếng bắt đầu bằng s: </a:t>
            </a:r>
            <a:endParaRPr lang="en-US" altLang="en-US" sz="28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85AFE38E-1234-484A-BF53-9ED19400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0"/>
            <a:ext cx="9144000" cy="946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3 từ</a:t>
            </a:r>
            <a:r>
              <a:rPr lang="vi-VN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ngữ </a:t>
            </a:r>
            <a:r>
              <a:rPr lang="vi-VN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hoạt động, đặc điểm, tính chất có tiếng bắt đầu bằng x : </a:t>
            </a:r>
            <a:endParaRPr lang="en-US" altLang="en-US" sz="28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/>
      <p:bldP spid="4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A6F66D48-4E4D-4C4F-B82F-4D0196D29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quê hương</a:t>
            </a:r>
          </a:p>
        </p:txBody>
      </p:sp>
      <p:pic>
        <p:nvPicPr>
          <p:cNvPr id="5123" name="Picture 6" descr="D:\My Documents\My Pictures\My Scans\2012-11 (Nov)\scan0009.jpg">
            <a:extLst>
              <a:ext uri="{FF2B5EF4-FFF2-40B4-BE49-F238E27FC236}">
                <a16:creationId xmlns:a16="http://schemas.microsoft.com/office/drawing/2014/main" id="{15A6EB38-1EF3-44C0-8F02-24EDAEE0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4588"/>
            <a:ext cx="28194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D:\My Documents\My Pictures\My Scans\2012-11 (Nov)\scan0010.jpg">
            <a:extLst>
              <a:ext uri="{FF2B5EF4-FFF2-40B4-BE49-F238E27FC236}">
                <a16:creationId xmlns:a16="http://schemas.microsoft.com/office/drawing/2014/main" id="{4C6CA7C0-CE38-4579-A6B7-69FD45E0C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143000"/>
            <a:ext cx="2835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D483C86D-1E26-4418-8E28-542BD94A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41476"/>
            <a:ext cx="3886200" cy="52165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 xanh đỏ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gọt hai đầu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thử hai màu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tươi,  đỏ thắm.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làng xóm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xanh, lúa xanh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máng lượn quanh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dòng xanh mát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mây bát ngát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ngắt mùa thu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màu ước mơ…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B2FBDFE2-0B6A-4EC7-BF64-5FF7F9DF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0"/>
            <a:ext cx="3429000" cy="26543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quay đầu đỏ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nhà em ở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 mới đỏ tươi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trên đồi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đỏ thắm.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Định Hải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D81300D5-B297-4FE7-85CF-FA954315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48200"/>
            <a:ext cx="4876800" cy="946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bạn nhỏ thấy bức tranh quê hương rất đẹp?</a:t>
            </a:r>
            <a:endParaRPr lang="en-US" altLang="en-US" sz="28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D8DEA10D-411A-43C1-AFFA-02BB499D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15000"/>
            <a:ext cx="4800600" cy="4889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bạn nhỏ rất yêu quê hương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AEB316EA-FA5D-497E-BD70-66EDDF781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648201"/>
            <a:ext cx="4495800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đoạn thơ trên có những chữ nào phải viết hoa? Vì sao viết hoa?</a:t>
            </a:r>
            <a:endParaRPr lang="en-US" altLang="en-US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CD87F50E-9184-4BA2-8257-7E3CDCDC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867401"/>
            <a:ext cx="4724400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chữ đầu tên bài và đầu mỗi dòng thơ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hoa.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D8B02033-DD3B-41DE-9AA5-92311655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95801"/>
            <a:ext cx="4343400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Cần trình bày bài thơ 4 chữ như thế nào?</a:t>
            </a:r>
            <a:endParaRPr lang="en-US" altLang="en-US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D7A92862-BE28-4A50-AE7A-6ECF03C9E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86401"/>
            <a:ext cx="4419600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chữ đầu dòng thơ đều viết cách lề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li. Hết một khổ thơ viết cách một dòng.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5127" grpId="0"/>
      <p:bldP spid="5128" grpId="0"/>
      <p:bldP spid="5131" grpId="0"/>
      <p:bldP spid="5131" grpId="1"/>
      <p:bldP spid="5132" grpId="0"/>
      <p:bldP spid="5132" grpId="1"/>
      <p:bldP spid="5133" grpId="0"/>
      <p:bldP spid="5133" grpId="1"/>
      <p:bldP spid="5134" grpId="0"/>
      <p:bldP spid="5134" grpId="1"/>
      <p:bldP spid="5135" grpId="0"/>
      <p:bldP spid="5135" grpId="1"/>
      <p:bldP spid="5136" grpId="0"/>
      <p:bldP spid="51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ACF50544-B307-4EE7-AD56-3FEE14DA1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quê hương</a:t>
            </a:r>
          </a:p>
        </p:txBody>
      </p:sp>
      <p:pic>
        <p:nvPicPr>
          <p:cNvPr id="6147" name="Picture 6" descr="D:\My Documents\My Pictures\My Scans\2012-11 (Nov)\scan0009.jpg">
            <a:extLst>
              <a:ext uri="{FF2B5EF4-FFF2-40B4-BE49-F238E27FC236}">
                <a16:creationId xmlns:a16="http://schemas.microsoft.com/office/drawing/2014/main" id="{444AE716-3AA9-4B99-BA77-046ED22D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4588"/>
            <a:ext cx="28194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D:\My Documents\My Pictures\My Scans\2012-11 (Nov)\scan0010.jpg">
            <a:extLst>
              <a:ext uri="{FF2B5EF4-FFF2-40B4-BE49-F238E27FC236}">
                <a16:creationId xmlns:a16="http://schemas.microsoft.com/office/drawing/2014/main" id="{2DE84E75-8332-4E27-9F30-98B59662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143000"/>
            <a:ext cx="2835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WordArt 10">
            <a:extLst>
              <a:ext uri="{FF2B5EF4-FFF2-40B4-BE49-F238E27FC236}">
                <a16:creationId xmlns:a16="http://schemas.microsoft.com/office/drawing/2014/main" id="{2673F01C-5B98-46BB-8932-CC706CA147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2209800"/>
            <a:ext cx="51054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1CAE8062-0B5C-45AA-9492-1B896F62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4343400" cy="52165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 xanh đỏ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gọt hai đầu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thử hai màu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tươi,  đỏ thắm.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làng xóm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xanh, lúa xanh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máng lượn quanh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dòng xanh mát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mây bát ngát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ngắt mùa thu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màu ước mơ…</a:t>
            </a:r>
          </a:p>
        </p:txBody>
      </p:sp>
      <p:sp>
        <p:nvSpPr>
          <p:cNvPr id="7171" name="Text Box 7">
            <a:extLst>
              <a:ext uri="{FF2B5EF4-FFF2-40B4-BE49-F238E27FC236}">
                <a16:creationId xmlns:a16="http://schemas.microsoft.com/office/drawing/2014/main" id="{76FC0ED4-462D-487C-A455-37341D87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676401"/>
            <a:ext cx="3352800" cy="28686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quay đầu đỏ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nhà em ở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 mới đỏ tươi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trên đồi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đỏ thắm.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278A1045-4864-4D8E-808E-E04DE066B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quê hương</a:t>
            </a:r>
          </a:p>
        </p:txBody>
      </p:sp>
      <p:sp>
        <p:nvSpPr>
          <p:cNvPr id="10252" name="WordArt 12">
            <a:extLst>
              <a:ext uri="{FF2B5EF4-FFF2-40B4-BE49-F238E27FC236}">
                <a16:creationId xmlns:a16="http://schemas.microsoft.com/office/drawing/2014/main" id="{BFADCAF4-F5C0-4109-8D86-F291EA7B05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4038600"/>
            <a:ext cx="3962400" cy="20574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CF4899E6-6CE5-43B3-8557-5B618CB3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1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79879" name="AutoShape 7">
            <a:extLst>
              <a:ext uri="{FF2B5EF4-FFF2-40B4-BE49-F238E27FC236}">
                <a16:creationId xmlns:a16="http://schemas.microsoft.com/office/drawing/2014/main" id="{E91DDE5D-C7AC-4BAE-AF9D-2AEF2EDF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713" y="1295400"/>
            <a:ext cx="9144001" cy="46482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(2).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prstClr val="black"/>
                </a:solidFill>
              </a:rPr>
              <a:t> a) s hay x 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uối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D454EF-27C5-48C2-9149-9F64AF2D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9940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4BB9E2-6961-4EE9-9FA5-9D306A9C8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29940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6E3248-9F30-4924-A857-96E50AA3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274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AA482-FE26-4BFC-B972-94D83222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863" y="4594225"/>
            <a:ext cx="36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8200" name="Text Box 3">
            <a:extLst>
              <a:ext uri="{FF2B5EF4-FFF2-40B4-BE49-F238E27FC236}">
                <a16:creationId xmlns:a16="http://schemas.microsoft.com/office/drawing/2014/main" id="{904B6924-95D9-4485-BC94-D16E4DE5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build="allAtOnce" animBg="1"/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61D25764-22FE-4402-AC2E-382B05FC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1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79879" name="AutoShape 7">
            <a:extLst>
              <a:ext uri="{FF2B5EF4-FFF2-40B4-BE49-F238E27FC236}">
                <a16:creationId xmlns:a16="http://schemas.microsoft.com/office/drawing/2014/main" id="{66C49AC0-4B6C-430C-B1B6-671918B9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8839200" cy="49530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      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Tịnh</a:t>
            </a: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        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022BC-5D6B-4CDE-B36C-8DFC0AD2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3316288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4BC50-57E8-4F8E-83AB-FC70BF4C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6" y="3849688"/>
            <a:ext cx="120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AD4368-4DE7-4953-AF3F-EDD9ADE7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53000"/>
            <a:ext cx="1104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E3204E-242F-40A8-A30C-5712065EF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5468938"/>
            <a:ext cx="131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</a:t>
            </a:r>
            <a:endParaRPr lang="en-US" altLang="en-US" sz="3600">
              <a:solidFill>
                <a:prstClr val="black"/>
              </a:solidFill>
            </a:endParaRPr>
          </a:p>
        </p:txBody>
      </p:sp>
      <p:sp>
        <p:nvSpPr>
          <p:cNvPr id="9224" name="Text Box 3">
            <a:extLst>
              <a:ext uri="{FF2B5EF4-FFF2-40B4-BE49-F238E27FC236}">
                <a16:creationId xmlns:a16="http://schemas.microsoft.com/office/drawing/2014/main" id="{C644A13B-589A-482A-AACF-A638CAEC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9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build="allAtOnce" animBg="1"/>
      <p:bldP spid="1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Vol_060_CL19852724">
            <a:extLst>
              <a:ext uri="{FF2B5EF4-FFF2-40B4-BE49-F238E27FC236}">
                <a16:creationId xmlns:a16="http://schemas.microsoft.com/office/drawing/2014/main" id="{B148CF07-9334-4959-BD5A-2D8160EB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63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2">
            <a:extLst>
              <a:ext uri="{FF2B5EF4-FFF2-40B4-BE49-F238E27FC236}">
                <a16:creationId xmlns:a16="http://schemas.microsoft.com/office/drawing/2014/main" id="{4DC586CB-B99D-4196-8A0B-0CB14FB2D9FC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524000" y="2411414"/>
          <a:ext cx="3532188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532327" imgH="4445813" progId="MS_ClipArt_Gallery.2">
                  <p:embed/>
                </p:oleObj>
              </mc:Choice>
              <mc:Fallback>
                <p:oleObj name="Clip" r:id="rId4" imgW="3532327" imgH="4445813" progId="MS_ClipArt_Gallery.2">
                  <p:embed/>
                  <p:pic>
                    <p:nvPicPr>
                      <p:cNvPr id="10243" name="Object 2">
                        <a:extLst>
                          <a:ext uri="{FF2B5EF4-FFF2-40B4-BE49-F238E27FC236}">
                            <a16:creationId xmlns:a16="http://schemas.microsoft.com/office/drawing/2014/main" id="{4DC586CB-B99D-4196-8A0B-0CB14FB2D9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4"/>
                        <a:ext cx="3532188" cy="444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WordArt 7">
            <a:extLst>
              <a:ext uri="{FF2B5EF4-FFF2-40B4-BE49-F238E27FC236}">
                <a16:creationId xmlns:a16="http://schemas.microsoft.com/office/drawing/2014/main" id="{A7100B39-F881-45BF-AEF9-5AE069FA27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219200"/>
            <a:ext cx="7010400" cy="449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F878F7D-0430-49AF-ABB7-ADBD5885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>
            <a:extLst>
              <a:ext uri="{FF2B5EF4-FFF2-40B4-BE49-F238E27FC236}">
                <a16:creationId xmlns:a16="http://schemas.microsoft.com/office/drawing/2014/main" id="{F8E9F72C-C5D8-4FB5-B02C-830650326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362200"/>
            <a:ext cx="60198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ahamasBH" panose="020BE200000000000000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.VnBahamasBH</vt:lpstr>
      <vt:lpstr>.VnTime</vt:lpstr>
      <vt:lpstr>Arial</vt:lpstr>
      <vt:lpstr>Calibri</vt:lpstr>
      <vt:lpstr>Impact</vt:lpstr>
      <vt:lpstr>Times New Roman</vt:lpstr>
      <vt:lpstr>1_Office Theme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2020-11-25T01:53:58Z</dcterms:created>
  <dcterms:modified xsi:type="dcterms:W3CDTF">2020-11-25T01:54:10Z</dcterms:modified>
</cp:coreProperties>
</file>