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6" r:id="rId2"/>
    <p:sldId id="322" r:id="rId3"/>
    <p:sldId id="323" r:id="rId4"/>
    <p:sldId id="324" r:id="rId5"/>
    <p:sldId id="327" r:id="rId6"/>
    <p:sldId id="325" r:id="rId7"/>
    <p:sldId id="31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CC7DAC-1074-4945-B5CB-CB7B66CDEB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427921-F9BF-4D10-8D7D-7FAC5F3822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A81AC6-04BF-4319-922B-F877A63471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1CD9A6-FA9F-43E5-9C3D-DC3BFF3EF7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7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F8FD0D-313C-450F-8034-2419707E63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BCFD2A-FBFD-4629-B7A7-0813DA3CBF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CFDEC6-DF11-4176-9A07-8EB7714823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417A6F-B23A-4412-8DA4-33437294B7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807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157936-A1AD-4489-A594-62C4324632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A04D6A-C13F-4888-9F18-9D9A7FEA2A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FF3F0A-7311-4C7F-BD2D-C807D46571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7A8DE1-966A-45A8-B627-C521D50548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849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7390818-80B6-4C99-997F-144B91D45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D0DD78E-0F46-4DBF-B7DB-A42A8818DD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4B3D238-0809-47B3-9B7E-CC266BF24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153F21-3ACA-421A-814A-3100AA57B2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27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DEA4E3-A0F0-4B68-9C24-874C204886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603828-5485-4893-AD8F-E428CA641F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1F8A4A-1558-4F71-BB1A-19C59258C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9589B-5ABC-401F-876E-20AF16E21E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66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2B30F0-ACF5-4334-B889-A490795E89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679137-B034-4195-9F03-77D3B2C13D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D92049-B23E-4F7A-9EA5-B1CAA5BA6D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C598EE-9020-45C8-89F3-5ECBB68217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72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A226A8-D970-47DA-BC69-DFA913E254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534F73-58B9-4303-89C6-4A9F7F6927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EC20FD-8ABD-4AC9-9DEC-65F1850697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1C0BFC-59C5-4830-9A3E-5AC3FF92BC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83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F21F518-4F20-4B55-BE8A-DFAA67D4DB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78BAD00-36E8-4E78-941C-B6FAAC3348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590C1E5-21FC-4C05-BEBA-4FB99A1443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A4BE2C-2674-4899-B604-0F2E6AC598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403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3F4812-3FBF-4C09-9D62-F06EDD6CD4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D23B86-C021-4AFE-9DD1-120E41D910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DBAF61-08FE-40D9-B841-816A971E60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CE344E-0B08-4ABD-A5FB-BC3008A081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76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E5A93E1-1E99-4D3C-83F1-81E9720FF4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A5B47A3-532E-4B6F-A431-14415A6259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C1B5502-9669-4E80-B976-91158CB8B2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A870B6-C66F-40B2-AEEE-104DD052DF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01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BEBCFB-0492-4789-B00A-58A533CA4A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FB5F2D-EE66-4BA9-A582-6A3A8E9FF4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5C1A2D-E140-4CE9-BED1-0ECA14D24C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7192F3-BEBE-4EB4-9D69-AFB3055F1A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7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97544B-48F3-4F30-B008-BEF792A9A3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DF781E-3002-4AF2-8346-9413EB7767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5464BD-50FB-4ED9-9FD9-F0F94EE879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E69C9B-2CA8-406B-88B5-928862BE30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7231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E373C07-CDFF-4F9B-B757-E54CAD3FC3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190D9C8-4C22-4833-A4C5-E9FAA3D722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54660" name="Rectangle 4">
            <a:extLst>
              <a:ext uri="{FF2B5EF4-FFF2-40B4-BE49-F238E27FC236}">
                <a16:creationId xmlns:a16="http://schemas.microsoft.com/office/drawing/2014/main" id="{87837BD2-6138-453E-85BA-F855552219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4661" name="Rectangle 5">
            <a:extLst>
              <a:ext uri="{FF2B5EF4-FFF2-40B4-BE49-F238E27FC236}">
                <a16:creationId xmlns:a16="http://schemas.microsoft.com/office/drawing/2014/main" id="{27AB0615-CF65-49EA-AE53-ACD918310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4662" name="Rectangle 6">
            <a:extLst>
              <a:ext uri="{FF2B5EF4-FFF2-40B4-BE49-F238E27FC236}">
                <a16:creationId xmlns:a16="http://schemas.microsoft.com/office/drawing/2014/main" id="{F413D5FC-45B5-4F33-B378-B13247F719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Arial" panose="020B0604020202020204" pitchFamily="34" charset="0"/>
              </a:defRPr>
            </a:lvl1pPr>
          </a:lstStyle>
          <a:p>
            <a:fld id="{BF1468FB-C07B-4E0F-9BFE-5FCBA8026D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7585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My%20Comput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cjw002012">
            <a:extLst>
              <a:ext uri="{FF2B5EF4-FFF2-40B4-BE49-F238E27FC236}">
                <a16:creationId xmlns:a16="http://schemas.microsoft.com/office/drawing/2014/main" id="{A8B71372-6096-4613-A546-D78AE1EC5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1" name="Group 3">
            <a:extLst>
              <a:ext uri="{FF2B5EF4-FFF2-40B4-BE49-F238E27FC236}">
                <a16:creationId xmlns:a16="http://schemas.microsoft.com/office/drawing/2014/main" id="{4E9B4131-35B9-436D-AF89-CDA49CE8774A}"/>
              </a:ext>
            </a:extLst>
          </p:cNvPr>
          <p:cNvGrpSpPr>
            <a:grpSpLocks noChangeAspect="1"/>
          </p:cNvGrpSpPr>
          <p:nvPr/>
        </p:nvGrpSpPr>
        <p:grpSpPr bwMode="auto">
          <a:xfrm rot="645857">
            <a:off x="3810000" y="381000"/>
            <a:ext cx="4800600" cy="1371600"/>
            <a:chOff x="0" y="0"/>
            <a:chExt cx="1826" cy="534"/>
          </a:xfrm>
        </p:grpSpPr>
        <p:pic>
          <p:nvPicPr>
            <p:cNvPr id="2068" name="Picture 4" descr="SPARKLES">
              <a:extLst>
                <a:ext uri="{FF2B5EF4-FFF2-40B4-BE49-F238E27FC236}">
                  <a16:creationId xmlns:a16="http://schemas.microsoft.com/office/drawing/2014/main" id="{00FF7A74-AC55-4B12-A108-0A84FBAFF1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9" name="Picture 5" descr="SPARKLES">
              <a:extLst>
                <a:ext uri="{FF2B5EF4-FFF2-40B4-BE49-F238E27FC236}">
                  <a16:creationId xmlns:a16="http://schemas.microsoft.com/office/drawing/2014/main" id="{0C9F865C-523F-4E7C-8374-6DCF8981EC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" y="42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0" name="Picture 6" descr="SPARKLES">
              <a:extLst>
                <a:ext uri="{FF2B5EF4-FFF2-40B4-BE49-F238E27FC236}">
                  <a16:creationId xmlns:a16="http://schemas.microsoft.com/office/drawing/2014/main" id="{87778F31-A2FE-4FC1-AF8C-557CA28EE6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" y="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1" name="Picture 7" descr="SPARKLES">
              <a:extLst>
                <a:ext uri="{FF2B5EF4-FFF2-40B4-BE49-F238E27FC236}">
                  <a16:creationId xmlns:a16="http://schemas.microsoft.com/office/drawing/2014/main" id="{A59C5582-F20D-4792-8FCE-DD71CA797A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8920" name="Picture 8" descr="Firewrk5">
            <a:extLst>
              <a:ext uri="{FF2B5EF4-FFF2-40B4-BE49-F238E27FC236}">
                <a16:creationId xmlns:a16="http://schemas.microsoft.com/office/drawing/2014/main" id="{63525E53-1524-4FE9-9D81-B3C6EEA26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1" y="914400"/>
            <a:ext cx="9048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1" name="Picture 9" descr="3d butterfly">
            <a:extLst>
              <a:ext uri="{FF2B5EF4-FFF2-40B4-BE49-F238E27FC236}">
                <a16:creationId xmlns:a16="http://schemas.microsoft.com/office/drawing/2014/main" id="{65410C4D-CA36-4CBF-A03A-568833EE2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5257800"/>
            <a:ext cx="10668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0" descr="j0283572">
            <a:extLst>
              <a:ext uri="{FF2B5EF4-FFF2-40B4-BE49-F238E27FC236}">
                <a16:creationId xmlns:a16="http://schemas.microsoft.com/office/drawing/2014/main" id="{0088D997-DF9B-45A9-9217-9A6EC3D39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4572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1" descr="j0283572">
            <a:extLst>
              <a:ext uri="{FF2B5EF4-FFF2-40B4-BE49-F238E27FC236}">
                <a16:creationId xmlns:a16="http://schemas.microsoft.com/office/drawing/2014/main" id="{EE5CB483-EB3B-4BF0-B757-632533CF8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486401"/>
            <a:ext cx="6286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2" descr="j0283572">
            <a:extLst>
              <a:ext uri="{FF2B5EF4-FFF2-40B4-BE49-F238E27FC236}">
                <a16:creationId xmlns:a16="http://schemas.microsoft.com/office/drawing/2014/main" id="{76E80523-B801-4879-B2DA-2D27B3959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715000"/>
            <a:ext cx="55245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3" descr="j0283572">
            <a:extLst>
              <a:ext uri="{FF2B5EF4-FFF2-40B4-BE49-F238E27FC236}">
                <a16:creationId xmlns:a16="http://schemas.microsoft.com/office/drawing/2014/main" id="{5364237C-700F-4AD6-B2ED-F3E3631AC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791200"/>
            <a:ext cx="5334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4" descr="j0283572">
            <a:extLst>
              <a:ext uri="{FF2B5EF4-FFF2-40B4-BE49-F238E27FC236}">
                <a16:creationId xmlns:a16="http://schemas.microsoft.com/office/drawing/2014/main" id="{9E9CE2AD-2817-47B6-939E-38D199111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400" y="4648200"/>
            <a:ext cx="5334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7" name="Picture 15" descr="Firewrk5">
            <a:extLst>
              <a:ext uri="{FF2B5EF4-FFF2-40B4-BE49-F238E27FC236}">
                <a16:creationId xmlns:a16="http://schemas.microsoft.com/office/drawing/2014/main" id="{45B4BBC2-ADA1-41DA-86D0-D2A8559F9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228600"/>
            <a:ext cx="9048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8" name="Picture 16" descr="Firewrk5">
            <a:extLst>
              <a:ext uri="{FF2B5EF4-FFF2-40B4-BE49-F238E27FC236}">
                <a16:creationId xmlns:a16="http://schemas.microsoft.com/office/drawing/2014/main" id="{7E350744-F869-4F4C-95AF-EA1283CC2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1" y="5257800"/>
            <a:ext cx="9048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7" descr="blumen-pflanzen094">
            <a:extLst>
              <a:ext uri="{FF2B5EF4-FFF2-40B4-BE49-F238E27FC236}">
                <a16:creationId xmlns:a16="http://schemas.microsoft.com/office/drawing/2014/main" id="{6D3D4078-A75E-4DB7-9E0C-654A9A3ECD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76" y="188914"/>
            <a:ext cx="1381125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8" descr="blumen-pflanzen094">
            <a:extLst>
              <a:ext uri="{FF2B5EF4-FFF2-40B4-BE49-F238E27FC236}">
                <a16:creationId xmlns:a16="http://schemas.microsoft.com/office/drawing/2014/main" id="{E98C59FB-9A95-4A82-A8A6-05A77CE2E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901" y="5999164"/>
            <a:ext cx="1381125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9" descr="blumen-pflanzen094">
            <a:extLst>
              <a:ext uri="{FF2B5EF4-FFF2-40B4-BE49-F238E27FC236}">
                <a16:creationId xmlns:a16="http://schemas.microsoft.com/office/drawing/2014/main" id="{46CA4A0F-CF2B-4303-96FE-85A537B05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2776" y="5999164"/>
            <a:ext cx="1381125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32" name="Picture 20" descr="Firewrk5">
            <a:extLst>
              <a:ext uri="{FF2B5EF4-FFF2-40B4-BE49-F238E27FC236}">
                <a16:creationId xmlns:a16="http://schemas.microsoft.com/office/drawing/2014/main" id="{B11ADD0C-C184-44FA-BB70-7ADFBBA7B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1" y="444500"/>
            <a:ext cx="9048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21" descr="blumen-pflanzen094">
            <a:extLst>
              <a:ext uri="{FF2B5EF4-FFF2-40B4-BE49-F238E27FC236}">
                <a16:creationId xmlns:a16="http://schemas.microsoft.com/office/drawing/2014/main" id="{3638970F-9BED-4F0F-B41A-4F01064F5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1381125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6" name="WordArt 23">
            <a:extLst>
              <a:ext uri="{FF2B5EF4-FFF2-40B4-BE49-F238E27FC236}">
                <a16:creationId xmlns:a16="http://schemas.microsoft.com/office/drawing/2014/main" id="{0A23E52E-DFD1-4ADF-8F67-7B2961B806A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672264" y="1628776"/>
            <a:ext cx="3582987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- LỚP 3</a:t>
            </a:r>
          </a:p>
        </p:txBody>
      </p:sp>
      <p:sp>
        <p:nvSpPr>
          <p:cNvPr id="2067" name="WordArt 24">
            <a:extLst>
              <a:ext uri="{FF2B5EF4-FFF2-40B4-BE49-F238E27FC236}">
                <a16:creationId xmlns:a16="http://schemas.microsoft.com/office/drawing/2014/main" id="{7AC88D5C-BCF4-414D-A09B-79632EF1D4C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47851" y="3141663"/>
            <a:ext cx="4752975" cy="146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TẬP(TRANG 99)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7.40741E-7 C 0.01198 -0.02407 0.03299 -0.05857 0.05799 -0.05857 C 0.09497 -0.05857 0.125 -0.02269 0.125 0.02268 C 0.125 0.03727 0.12205 0.05069 0.11597 0.0625 C 0.11701 0.0625 1.11022E-16 0.24236 1.11022E-16 0.24375 C 1.11022E-16 0.24236 -0.11701 0.0625 -0.11597 0.0625 C -0.12205 0.05069 -0.125 0.03727 -0.125 0.02268 C -0.125 -0.02269 -0.09497 -0.05857 -0.05694 -0.05857 C -0.03299 -0.05857 -0.01198 -0.02407 1.11022E-16 7.40741E-7 Z " pathEditMode="relative" rAng="0" ptsTypes="fffffffff">
                                      <p:cBhvr>
                                        <p:cTn id="14" dur="2000" spd="-999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93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>
            <a:extLst>
              <a:ext uri="{FF2B5EF4-FFF2-40B4-BE49-F238E27FC236}">
                <a16:creationId xmlns:a16="http://schemas.microsoft.com/office/drawing/2014/main" id="{222D044D-8354-4401-8725-B4DC0B30A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404938"/>
            <a:ext cx="26622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srgbClr val="FF0066"/>
                </a:solidFill>
              </a:rPr>
              <a:t>KiÓm tra </a:t>
            </a:r>
            <a:r>
              <a:rPr lang="en-US" altLang="en-US" sz="2800" b="1" u="sng">
                <a:solidFill>
                  <a:srgbClr val="FF0000"/>
                </a:solidFill>
              </a:rPr>
              <a:t>bµi cò</a:t>
            </a:r>
            <a:r>
              <a:rPr lang="en-US" altLang="en-US" sz="280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3075" name="Text Box 10">
            <a:extLst>
              <a:ext uri="{FF2B5EF4-FFF2-40B4-BE49-F238E27FC236}">
                <a16:creationId xmlns:a16="http://schemas.microsoft.com/office/drawing/2014/main" id="{CF30B3D7-43DA-4EE6-AC6B-DB9699C69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8288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§óng ghi § , sai ghi S</a:t>
            </a:r>
          </a:p>
        </p:txBody>
      </p:sp>
      <p:sp>
        <p:nvSpPr>
          <p:cNvPr id="3076" name="Line 11">
            <a:extLst>
              <a:ext uri="{FF2B5EF4-FFF2-40B4-BE49-F238E27FC236}">
                <a16:creationId xmlns:a16="http://schemas.microsoft.com/office/drawing/2014/main" id="{53484F25-E4DD-440E-A57B-DE5DC08722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728913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077" name="Line 12">
            <a:extLst>
              <a:ext uri="{FF2B5EF4-FFF2-40B4-BE49-F238E27FC236}">
                <a16:creationId xmlns:a16="http://schemas.microsoft.com/office/drawing/2014/main" id="{8235213B-3C5C-42E2-AFE0-58CF35B246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2652713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078" name="Line 13">
            <a:extLst>
              <a:ext uri="{FF2B5EF4-FFF2-40B4-BE49-F238E27FC236}">
                <a16:creationId xmlns:a16="http://schemas.microsoft.com/office/drawing/2014/main" id="{ACF11FEA-F1A8-43A3-A602-BCCA52C07F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2652713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079" name="Line 14">
            <a:extLst>
              <a:ext uri="{FF2B5EF4-FFF2-40B4-BE49-F238E27FC236}">
                <a16:creationId xmlns:a16="http://schemas.microsoft.com/office/drawing/2014/main" id="{2197F1DA-4DFD-43AA-A31E-F2C831584E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2652713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080" name="Text Box 15">
            <a:extLst>
              <a:ext uri="{FF2B5EF4-FFF2-40B4-BE49-F238E27FC236}">
                <a16:creationId xmlns:a16="http://schemas.microsoft.com/office/drawing/2014/main" id="{5C23D21F-9EB8-4530-8194-76C88E84D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724151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</a:p>
        </p:txBody>
      </p:sp>
      <p:sp>
        <p:nvSpPr>
          <p:cNvPr id="3081" name="Text Box 16">
            <a:extLst>
              <a:ext uri="{FF2B5EF4-FFF2-40B4-BE49-F238E27FC236}">
                <a16:creationId xmlns:a16="http://schemas.microsoft.com/office/drawing/2014/main" id="{0C68DE33-92DE-483A-9D66-B14A1748B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724151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B</a:t>
            </a:r>
          </a:p>
        </p:txBody>
      </p:sp>
      <p:sp>
        <p:nvSpPr>
          <p:cNvPr id="3082" name="Text Box 17">
            <a:extLst>
              <a:ext uri="{FF2B5EF4-FFF2-40B4-BE49-F238E27FC236}">
                <a16:creationId xmlns:a16="http://schemas.microsoft.com/office/drawing/2014/main" id="{F770DE17-219A-422F-97A4-D8DD5CA93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0" y="2743201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O</a:t>
            </a:r>
          </a:p>
        </p:txBody>
      </p:sp>
      <p:sp>
        <p:nvSpPr>
          <p:cNvPr id="3083" name="Text Box 20">
            <a:extLst>
              <a:ext uri="{FF2B5EF4-FFF2-40B4-BE49-F238E27FC236}">
                <a16:creationId xmlns:a16="http://schemas.microsoft.com/office/drawing/2014/main" id="{87AB4DC6-4931-48C7-A482-BD3A9F377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381251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2cm</a:t>
            </a:r>
          </a:p>
        </p:txBody>
      </p:sp>
      <p:sp>
        <p:nvSpPr>
          <p:cNvPr id="3084" name="Text Box 21">
            <a:extLst>
              <a:ext uri="{FF2B5EF4-FFF2-40B4-BE49-F238E27FC236}">
                <a16:creationId xmlns:a16="http://schemas.microsoft.com/office/drawing/2014/main" id="{02FF9E3C-F85B-42C1-93F9-DC3F3F6E1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362201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2cm</a:t>
            </a:r>
          </a:p>
        </p:txBody>
      </p:sp>
      <p:sp>
        <p:nvSpPr>
          <p:cNvPr id="3085" name="Line 23">
            <a:extLst>
              <a:ext uri="{FF2B5EF4-FFF2-40B4-BE49-F238E27FC236}">
                <a16:creationId xmlns:a16="http://schemas.microsoft.com/office/drawing/2014/main" id="{6D21E67F-69FF-4184-9406-051A67D3AD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4267200"/>
            <a:ext cx="762000" cy="533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086" name="Line 25">
            <a:extLst>
              <a:ext uri="{FF2B5EF4-FFF2-40B4-BE49-F238E27FC236}">
                <a16:creationId xmlns:a16="http://schemas.microsoft.com/office/drawing/2014/main" id="{C2E3B0A8-9FDD-4269-80CE-EE4AFDBD72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038600"/>
            <a:ext cx="990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087" name="Line 27">
            <a:extLst>
              <a:ext uri="{FF2B5EF4-FFF2-40B4-BE49-F238E27FC236}">
                <a16:creationId xmlns:a16="http://schemas.microsoft.com/office/drawing/2014/main" id="{BFD11EE2-0FDF-45AF-A8A3-364042C87B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81388"/>
            <a:ext cx="135255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088" name="Line 28">
            <a:extLst>
              <a:ext uri="{FF2B5EF4-FFF2-40B4-BE49-F238E27FC236}">
                <a16:creationId xmlns:a16="http://schemas.microsoft.com/office/drawing/2014/main" id="{9443498D-1421-40E1-AF54-9BA63EF0CA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7550" y="3481388"/>
            <a:ext cx="131445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089" name="Line 29">
            <a:extLst>
              <a:ext uri="{FF2B5EF4-FFF2-40B4-BE49-F238E27FC236}">
                <a16:creationId xmlns:a16="http://schemas.microsoft.com/office/drawing/2014/main" id="{F22A558A-C2B0-4993-80E5-CF2421C903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372903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090" name="Line 30">
            <a:extLst>
              <a:ext uri="{FF2B5EF4-FFF2-40B4-BE49-F238E27FC236}">
                <a16:creationId xmlns:a16="http://schemas.microsoft.com/office/drawing/2014/main" id="{46CC14D6-B9F8-46AB-B0B5-CB2A56669C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37480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091" name="Text Box 31">
            <a:extLst>
              <a:ext uri="{FF2B5EF4-FFF2-40B4-BE49-F238E27FC236}">
                <a16:creationId xmlns:a16="http://schemas.microsoft.com/office/drawing/2014/main" id="{2EC8A706-8ED6-4775-9782-61CCA792E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4432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C</a:t>
            </a:r>
          </a:p>
        </p:txBody>
      </p:sp>
      <p:sp>
        <p:nvSpPr>
          <p:cNvPr id="3092" name="Text Box 32">
            <a:extLst>
              <a:ext uri="{FF2B5EF4-FFF2-40B4-BE49-F238E27FC236}">
                <a16:creationId xmlns:a16="http://schemas.microsoft.com/office/drawing/2014/main" id="{EF92CF03-C329-496B-AF8B-D98DA90F1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4432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D</a:t>
            </a:r>
          </a:p>
        </p:txBody>
      </p:sp>
      <p:sp>
        <p:nvSpPr>
          <p:cNvPr id="3093" name="Text Box 33">
            <a:extLst>
              <a:ext uri="{FF2B5EF4-FFF2-40B4-BE49-F238E27FC236}">
                <a16:creationId xmlns:a16="http://schemas.microsoft.com/office/drawing/2014/main" id="{25FF8A7B-49A9-468F-92AE-DE23A1D5E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5956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M</a:t>
            </a:r>
          </a:p>
        </p:txBody>
      </p:sp>
      <p:sp>
        <p:nvSpPr>
          <p:cNvPr id="3094" name="Text Box 34">
            <a:extLst>
              <a:ext uri="{FF2B5EF4-FFF2-40B4-BE49-F238E27FC236}">
                <a16:creationId xmlns:a16="http://schemas.microsoft.com/office/drawing/2014/main" id="{651119C7-C19B-4144-B8C7-A69C2D62F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2146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2cm</a:t>
            </a:r>
          </a:p>
        </p:txBody>
      </p:sp>
      <p:sp>
        <p:nvSpPr>
          <p:cNvPr id="3095" name="Text Box 35">
            <a:extLst>
              <a:ext uri="{FF2B5EF4-FFF2-40B4-BE49-F238E27FC236}">
                <a16:creationId xmlns:a16="http://schemas.microsoft.com/office/drawing/2014/main" id="{ACD2BDFB-12AF-45C1-837E-46CEAE70C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2146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2cm</a:t>
            </a:r>
          </a:p>
        </p:txBody>
      </p:sp>
      <p:sp>
        <p:nvSpPr>
          <p:cNvPr id="3096" name="Line 36">
            <a:extLst>
              <a:ext uri="{FF2B5EF4-FFF2-40B4-BE49-F238E27FC236}">
                <a16:creationId xmlns:a16="http://schemas.microsoft.com/office/drawing/2014/main" id="{4AE85B17-35F1-44D5-BF26-DFEB9F5C55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4050" y="4648200"/>
            <a:ext cx="3200400" cy="19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097" name="Line 37">
            <a:extLst>
              <a:ext uri="{FF2B5EF4-FFF2-40B4-BE49-F238E27FC236}">
                <a16:creationId xmlns:a16="http://schemas.microsoft.com/office/drawing/2014/main" id="{531FC28E-7CBD-4CD4-8F59-76BD78CB3D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459105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098" name="Line 38">
            <a:extLst>
              <a:ext uri="{FF2B5EF4-FFF2-40B4-BE49-F238E27FC236}">
                <a16:creationId xmlns:a16="http://schemas.microsoft.com/office/drawing/2014/main" id="{E07E5349-2480-466C-A9DB-49DAF47174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05400" y="4572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099" name="Line 39">
            <a:extLst>
              <a:ext uri="{FF2B5EF4-FFF2-40B4-BE49-F238E27FC236}">
                <a16:creationId xmlns:a16="http://schemas.microsoft.com/office/drawing/2014/main" id="{ED942463-63B3-49DB-8A2C-593BD79ACC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95650" y="459105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100" name="Text Box 40">
            <a:extLst>
              <a:ext uri="{FF2B5EF4-FFF2-40B4-BE49-F238E27FC236}">
                <a16:creationId xmlns:a16="http://schemas.microsoft.com/office/drawing/2014/main" id="{6EAE4E3E-603A-45B7-9154-9E8AD057B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724401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E</a:t>
            </a:r>
          </a:p>
        </p:txBody>
      </p:sp>
      <p:sp>
        <p:nvSpPr>
          <p:cNvPr id="3101" name="Text Box 41">
            <a:extLst>
              <a:ext uri="{FF2B5EF4-FFF2-40B4-BE49-F238E27FC236}">
                <a16:creationId xmlns:a16="http://schemas.microsoft.com/office/drawing/2014/main" id="{F24F54D7-0587-4982-81FD-7DE3880DD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6624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G</a:t>
            </a:r>
          </a:p>
        </p:txBody>
      </p:sp>
      <p:sp>
        <p:nvSpPr>
          <p:cNvPr id="3102" name="Text Box 42">
            <a:extLst>
              <a:ext uri="{FF2B5EF4-FFF2-40B4-BE49-F238E27FC236}">
                <a16:creationId xmlns:a16="http://schemas.microsoft.com/office/drawing/2014/main" id="{38691825-570B-4FE8-8342-6C105B8A1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3195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2cm</a:t>
            </a:r>
          </a:p>
        </p:txBody>
      </p:sp>
      <p:sp>
        <p:nvSpPr>
          <p:cNvPr id="3103" name="Text Box 43">
            <a:extLst>
              <a:ext uri="{FF2B5EF4-FFF2-40B4-BE49-F238E27FC236}">
                <a16:creationId xmlns:a16="http://schemas.microsoft.com/office/drawing/2014/main" id="{D9E7E21C-BC95-4CA4-B72B-D7EA5ECE5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324351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3cm</a:t>
            </a:r>
          </a:p>
        </p:txBody>
      </p:sp>
      <p:sp>
        <p:nvSpPr>
          <p:cNvPr id="3104" name="Line 44">
            <a:extLst>
              <a:ext uri="{FF2B5EF4-FFF2-40B4-BE49-F238E27FC236}">
                <a16:creationId xmlns:a16="http://schemas.microsoft.com/office/drawing/2014/main" id="{BE0191E1-6E9C-48A8-A11A-5C39668146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34051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105" name="Text Box 45">
            <a:extLst>
              <a:ext uri="{FF2B5EF4-FFF2-40B4-BE49-F238E27FC236}">
                <a16:creationId xmlns:a16="http://schemas.microsoft.com/office/drawing/2014/main" id="{A958F9EE-5DE4-47A4-9B73-D519F70C8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705351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H</a:t>
            </a:r>
          </a:p>
        </p:txBody>
      </p:sp>
      <p:sp>
        <p:nvSpPr>
          <p:cNvPr id="3106" name="Text Box 46">
            <a:extLst>
              <a:ext uri="{FF2B5EF4-FFF2-40B4-BE49-F238E27FC236}">
                <a16:creationId xmlns:a16="http://schemas.microsoft.com/office/drawing/2014/main" id="{42CFD1B2-7015-42FA-ABFE-00A6BD228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3622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a) O lµ trung ®iÓm cña ®o¹n th¼ng AB .</a:t>
            </a:r>
          </a:p>
        </p:txBody>
      </p:sp>
      <p:sp>
        <p:nvSpPr>
          <p:cNvPr id="3107" name="Text Box 47">
            <a:extLst>
              <a:ext uri="{FF2B5EF4-FFF2-40B4-BE49-F238E27FC236}">
                <a16:creationId xmlns:a16="http://schemas.microsoft.com/office/drawing/2014/main" id="{56649A15-0669-492D-883A-6FCC02604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8194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b) M lµ trung ®iÓm cña ®o¹n th¼ng CD.</a:t>
            </a:r>
          </a:p>
        </p:txBody>
      </p:sp>
      <p:sp>
        <p:nvSpPr>
          <p:cNvPr id="3108" name="Text Box 48">
            <a:extLst>
              <a:ext uri="{FF2B5EF4-FFF2-40B4-BE49-F238E27FC236}">
                <a16:creationId xmlns:a16="http://schemas.microsoft.com/office/drawing/2014/main" id="{333A521A-CA53-43B9-9FFB-27A217F82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2766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c) H lµ trung ®iÓm cña ®o¹n th¼ng EG .</a:t>
            </a:r>
          </a:p>
        </p:txBody>
      </p:sp>
      <p:sp>
        <p:nvSpPr>
          <p:cNvPr id="3109" name="Text Box 49">
            <a:extLst>
              <a:ext uri="{FF2B5EF4-FFF2-40B4-BE49-F238E27FC236}">
                <a16:creationId xmlns:a16="http://schemas.microsoft.com/office/drawing/2014/main" id="{A56AD4F5-5D06-4AA7-8DC9-D766B1A25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733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d) M lµ ®iÓm ë gi÷a hai ®iÓm C vµ D .</a:t>
            </a:r>
          </a:p>
        </p:txBody>
      </p:sp>
      <p:sp>
        <p:nvSpPr>
          <p:cNvPr id="3110" name="Text Box 50">
            <a:extLst>
              <a:ext uri="{FF2B5EF4-FFF2-40B4-BE49-F238E27FC236}">
                <a16:creationId xmlns:a16="http://schemas.microsoft.com/office/drawing/2014/main" id="{AC9C4C99-CD09-4049-B814-679785EAF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0650" y="41910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e) H lµ ®iÓm ë gi÷a hai ®iÓm E vµ G .</a:t>
            </a:r>
          </a:p>
        </p:txBody>
      </p:sp>
      <p:sp>
        <p:nvSpPr>
          <p:cNvPr id="459827" name="Rectangle 51">
            <a:extLst>
              <a:ext uri="{FF2B5EF4-FFF2-40B4-BE49-F238E27FC236}">
                <a16:creationId xmlns:a16="http://schemas.microsoft.com/office/drawing/2014/main" id="{62501905-1E64-446E-ADA1-009593D1D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8400" y="4270653"/>
            <a:ext cx="457200" cy="369332"/>
          </a:xfrm>
          <a:prstGeom prst="rect">
            <a:avLst/>
          </a:prstGeom>
          <a:noFill/>
          <a:ln w="19050" cap="rnd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§</a:t>
            </a:r>
          </a:p>
        </p:txBody>
      </p:sp>
      <p:sp>
        <p:nvSpPr>
          <p:cNvPr id="459828" name="Rectangle 52">
            <a:extLst>
              <a:ext uri="{FF2B5EF4-FFF2-40B4-BE49-F238E27FC236}">
                <a16:creationId xmlns:a16="http://schemas.microsoft.com/office/drawing/2014/main" id="{A3857F9A-950B-41FB-96D6-DCA2B7CD8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8400" y="3818215"/>
            <a:ext cx="457200" cy="369332"/>
          </a:xfrm>
          <a:prstGeom prst="rect">
            <a:avLst/>
          </a:prstGeom>
          <a:noFill/>
          <a:ln w="19050" cap="rnd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459829" name="Rectangle 53">
            <a:extLst>
              <a:ext uri="{FF2B5EF4-FFF2-40B4-BE49-F238E27FC236}">
                <a16:creationId xmlns:a16="http://schemas.microsoft.com/office/drawing/2014/main" id="{514EA1CA-2541-4E82-9269-4B15940A4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8400" y="2427565"/>
            <a:ext cx="457200" cy="369332"/>
          </a:xfrm>
          <a:prstGeom prst="rect">
            <a:avLst/>
          </a:prstGeom>
          <a:noFill/>
          <a:ln w="19050" cap="rnd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§</a:t>
            </a:r>
          </a:p>
        </p:txBody>
      </p:sp>
      <p:sp>
        <p:nvSpPr>
          <p:cNvPr id="459831" name="Rectangle 55">
            <a:extLst>
              <a:ext uri="{FF2B5EF4-FFF2-40B4-BE49-F238E27FC236}">
                <a16:creationId xmlns:a16="http://schemas.microsoft.com/office/drawing/2014/main" id="{1BA4ADEA-7C5D-4168-9699-89047CF51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8400" y="3356253"/>
            <a:ext cx="457200" cy="369332"/>
          </a:xfrm>
          <a:prstGeom prst="rect">
            <a:avLst/>
          </a:prstGeom>
          <a:noFill/>
          <a:ln w="19050" cap="rnd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459832" name="Rectangle 56">
            <a:extLst>
              <a:ext uri="{FF2B5EF4-FFF2-40B4-BE49-F238E27FC236}">
                <a16:creationId xmlns:a16="http://schemas.microsoft.com/office/drawing/2014/main" id="{79F17CE3-2F0C-4147-8E18-D344D5E55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8400" y="2903815"/>
            <a:ext cx="457200" cy="369332"/>
          </a:xfrm>
          <a:prstGeom prst="rect">
            <a:avLst/>
          </a:prstGeom>
          <a:noFill/>
          <a:ln w="19050" cap="rnd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9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598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59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59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59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AEBFD1AE-5E23-4C03-BAAC-B32FF6152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"/>
            <a:ext cx="6858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</a:rPr>
              <a:t>TiÕt 97:</a:t>
            </a:r>
            <a:r>
              <a:rPr lang="en-US" altLang="en-US" sz="2800" b="1">
                <a:solidFill>
                  <a:srgbClr val="0033CC"/>
                </a:solidFill>
                <a:latin typeface=".VnTimeH" panose="020B7200000000000000" pitchFamily="34" charset="0"/>
              </a:rPr>
              <a:t> LuyÖn tËp</a:t>
            </a:r>
          </a:p>
        </p:txBody>
      </p:sp>
      <p:sp>
        <p:nvSpPr>
          <p:cNvPr id="460805" name="Text Box 5">
            <a:extLst>
              <a:ext uri="{FF2B5EF4-FFF2-40B4-BE49-F238E27FC236}">
                <a16:creationId xmlns:a16="http://schemas.microsoft.com/office/drawing/2014/main" id="{E3D2DF6A-0E77-4C2A-8867-337634D7B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143001"/>
            <a:ext cx="7620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</a:rPr>
              <a:t> 1. </a:t>
            </a:r>
            <a:r>
              <a:rPr lang="en-US" altLang="en-US" sz="2400" b="1">
                <a:solidFill>
                  <a:srgbClr val="FF0000"/>
                </a:solidFill>
                <a:latin typeface=".VnTimeH" panose="020B7200000000000000" pitchFamily="34" charset="0"/>
              </a:rPr>
              <a:t>x</a:t>
            </a:r>
            <a:r>
              <a:rPr lang="en-US" altLang="en-US" sz="2400" b="1">
                <a:solidFill>
                  <a:srgbClr val="FF0000"/>
                </a:solidFill>
              </a:rPr>
              <a:t>¸c ®Þnh trung ®iÓm ®o¹n th¼ng   ( Theo mÉu ) 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</a:rPr>
              <a:t>    a) MÉu : X¸c ®Þnh trung ®iÓm cña ®o¹n th¼ng AB</a:t>
            </a:r>
          </a:p>
        </p:txBody>
      </p:sp>
      <p:pic>
        <p:nvPicPr>
          <p:cNvPr id="460807" name="Picture 7">
            <a:extLst>
              <a:ext uri="{FF2B5EF4-FFF2-40B4-BE49-F238E27FC236}">
                <a16:creationId xmlns:a16="http://schemas.microsoft.com/office/drawing/2014/main" id="{97E5E1E0-D102-41DE-AB12-C833D40F7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714626"/>
            <a:ext cx="84582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08" name="Line 8">
            <a:extLst>
              <a:ext uri="{FF2B5EF4-FFF2-40B4-BE49-F238E27FC236}">
                <a16:creationId xmlns:a16="http://schemas.microsoft.com/office/drawing/2014/main" id="{AC139CC0-D344-42F3-A6C4-D7A732D88C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590800"/>
            <a:ext cx="278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460809" name="Line 9">
            <a:extLst>
              <a:ext uri="{FF2B5EF4-FFF2-40B4-BE49-F238E27FC236}">
                <a16:creationId xmlns:a16="http://schemas.microsoft.com/office/drawing/2014/main" id="{0CC6F08C-124E-449E-AE97-4B93BB54AB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1750" y="245745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460810" name="Line 10">
            <a:extLst>
              <a:ext uri="{FF2B5EF4-FFF2-40B4-BE49-F238E27FC236}">
                <a16:creationId xmlns:a16="http://schemas.microsoft.com/office/drawing/2014/main" id="{56011428-DA98-4908-8F32-79770F812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1150" y="245745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460811" name="Line 11">
            <a:extLst>
              <a:ext uri="{FF2B5EF4-FFF2-40B4-BE49-F238E27FC236}">
                <a16:creationId xmlns:a16="http://schemas.microsoft.com/office/drawing/2014/main" id="{8222B17E-94E0-4713-9F1C-5BCD8FD323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0500" y="2438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460812" name="Text Box 12">
            <a:extLst>
              <a:ext uri="{FF2B5EF4-FFF2-40B4-BE49-F238E27FC236}">
                <a16:creationId xmlns:a16="http://schemas.microsoft.com/office/drawing/2014/main" id="{87A23510-89C1-4C46-B8A0-391DDD6E3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0" y="2133601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</a:p>
        </p:txBody>
      </p:sp>
      <p:sp>
        <p:nvSpPr>
          <p:cNvPr id="460813" name="Text Box 13">
            <a:extLst>
              <a:ext uri="{FF2B5EF4-FFF2-40B4-BE49-F238E27FC236}">
                <a16:creationId xmlns:a16="http://schemas.microsoft.com/office/drawing/2014/main" id="{D910BD39-F4D4-4B12-AE15-5E61A499D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133601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B</a:t>
            </a:r>
          </a:p>
        </p:txBody>
      </p:sp>
      <p:sp>
        <p:nvSpPr>
          <p:cNvPr id="460814" name="Text Box 14">
            <a:extLst>
              <a:ext uri="{FF2B5EF4-FFF2-40B4-BE49-F238E27FC236}">
                <a16:creationId xmlns:a16="http://schemas.microsoft.com/office/drawing/2014/main" id="{CD8FBD76-017C-4321-BF62-B71C92BC8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0950" y="2133601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M</a:t>
            </a:r>
          </a:p>
        </p:txBody>
      </p:sp>
      <p:sp>
        <p:nvSpPr>
          <p:cNvPr id="4108" name="Rectangle 15">
            <a:extLst>
              <a:ext uri="{FF2B5EF4-FFF2-40B4-BE49-F238E27FC236}">
                <a16:creationId xmlns:a16="http://schemas.microsoft.com/office/drawing/2014/main" id="{828C5AC1-FEDF-4F6B-9D61-79D6AF0D1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920734"/>
            <a:ext cx="8153400" cy="369332"/>
          </a:xfrm>
          <a:prstGeom prst="rect">
            <a:avLst/>
          </a:prstGeom>
          <a:noFill/>
          <a:ln w="38100" cap="rnd" algn="ctr">
            <a:solidFill>
              <a:srgbClr val="FF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60816" name="Text Box 16">
            <a:extLst>
              <a:ext uri="{FF2B5EF4-FFF2-40B4-BE49-F238E27FC236}">
                <a16:creationId xmlns:a16="http://schemas.microsoft.com/office/drawing/2014/main" id="{B2B40B57-0A4D-4BF9-AB1E-4AA61EB20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73380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</a:rPr>
              <a:t>.</a:t>
            </a:r>
            <a:r>
              <a:rPr lang="en-US" altLang="en-US">
                <a:solidFill>
                  <a:srgbClr val="000000"/>
                </a:solidFill>
              </a:rPr>
              <a:t> </a:t>
            </a:r>
            <a:r>
              <a:rPr lang="en-US" altLang="en-US" sz="2400">
                <a:solidFill>
                  <a:srgbClr val="000000"/>
                </a:solidFill>
              </a:rPr>
              <a:t>§o ®é dµi ®o¹n th¼ng AB :</a:t>
            </a:r>
          </a:p>
        </p:txBody>
      </p:sp>
      <p:sp>
        <p:nvSpPr>
          <p:cNvPr id="460817" name="Text Box 17">
            <a:extLst>
              <a:ext uri="{FF2B5EF4-FFF2-40B4-BE49-F238E27FC236}">
                <a16:creationId xmlns:a16="http://schemas.microsoft.com/office/drawing/2014/main" id="{BDFE75FA-7AB9-48BD-99AD-967EA6263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9100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</a:rPr>
              <a:t>.</a:t>
            </a:r>
            <a:r>
              <a:rPr lang="en-US" altLang="en-US">
                <a:solidFill>
                  <a:srgbClr val="000000"/>
                </a:solidFill>
              </a:rPr>
              <a:t> </a:t>
            </a:r>
            <a:r>
              <a:rPr lang="en-US" altLang="en-US" sz="2400">
                <a:solidFill>
                  <a:srgbClr val="000000"/>
                </a:solidFill>
              </a:rPr>
              <a:t>Chia ®«i ®é dµi  cña ®o¹n th¼ng AB :</a:t>
            </a:r>
          </a:p>
        </p:txBody>
      </p:sp>
      <p:sp>
        <p:nvSpPr>
          <p:cNvPr id="460818" name="Text Box 18">
            <a:extLst>
              <a:ext uri="{FF2B5EF4-FFF2-40B4-BE49-F238E27FC236}">
                <a16:creationId xmlns:a16="http://schemas.microsoft.com/office/drawing/2014/main" id="{03D98F2E-ABC0-4CF4-87C2-C01F6F84C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591050"/>
            <a:ext cx="7162800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</a:rPr>
              <a:t>.</a:t>
            </a:r>
            <a:r>
              <a:rPr lang="en-US" altLang="en-US" sz="2400">
                <a:solidFill>
                  <a:srgbClr val="000000"/>
                </a:solidFill>
              </a:rPr>
              <a:t> §Æt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altLang="en-US" sz="2400">
                <a:solidFill>
                  <a:srgbClr val="000000"/>
                </a:solidFill>
              </a:rPr>
              <a:t> sao cho v¹ch Ocm trïng víi ®iÓm A. §¸nh dÊu ®iÓm M trªn AB øng víi v¹ch 2cm cña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altLang="en-US" sz="24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60819" name="Text Box 19">
            <a:extLst>
              <a:ext uri="{FF2B5EF4-FFF2-40B4-BE49-F238E27FC236}">
                <a16:creationId xmlns:a16="http://schemas.microsoft.com/office/drawing/2014/main" id="{B40C467C-4E5E-4D25-AA4C-849B56A7B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48640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</a:rPr>
              <a:t>.</a:t>
            </a:r>
            <a:r>
              <a:rPr lang="en-US" altLang="en-US">
                <a:solidFill>
                  <a:srgbClr val="000000"/>
                </a:solidFill>
              </a:rPr>
              <a:t> </a:t>
            </a:r>
            <a:r>
              <a:rPr lang="en-US" altLang="en-US" sz="2400">
                <a:solidFill>
                  <a:srgbClr val="000000"/>
                </a:solidFill>
              </a:rPr>
              <a:t>M lµ trung ®iÓm cña ®o¹n th¼ng AB .</a:t>
            </a:r>
          </a:p>
        </p:txBody>
      </p:sp>
      <p:sp>
        <p:nvSpPr>
          <p:cNvPr id="460820" name="Rectangle 20">
            <a:extLst>
              <a:ext uri="{FF2B5EF4-FFF2-40B4-BE49-F238E27FC236}">
                <a16:creationId xmlns:a16="http://schemas.microsoft.com/office/drawing/2014/main" id="{DA1A64FB-0647-4B19-BB4B-00304563C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9888" y="3962400"/>
            <a:ext cx="1433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AB = 4cm</a:t>
            </a:r>
          </a:p>
        </p:txBody>
      </p:sp>
      <p:sp>
        <p:nvSpPr>
          <p:cNvPr id="460821" name="Rectangle 21">
            <a:extLst>
              <a:ext uri="{FF2B5EF4-FFF2-40B4-BE49-F238E27FC236}">
                <a16:creationId xmlns:a16="http://schemas.microsoft.com/office/drawing/2014/main" id="{92BE825B-8E00-4066-B1D2-7A0D8648E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4788" y="4419600"/>
            <a:ext cx="1852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4 : 2 = 2 (cm)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6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60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60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60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60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60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608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60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608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0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0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60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60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60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4608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60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6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460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608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60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460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60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60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60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0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6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5" grpId="0"/>
      <p:bldP spid="460812" grpId="0"/>
      <p:bldP spid="460813" grpId="0"/>
      <p:bldP spid="460814" grpId="0"/>
      <p:bldP spid="460816" grpId="0"/>
      <p:bldP spid="460817" grpId="0"/>
      <p:bldP spid="460818" grpId="0"/>
      <p:bldP spid="460819" grpId="0"/>
      <p:bldP spid="460820" grpId="0"/>
      <p:bldP spid="4608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8" name="Text Box 4">
            <a:extLst>
              <a:ext uri="{FF2B5EF4-FFF2-40B4-BE49-F238E27FC236}">
                <a16:creationId xmlns:a16="http://schemas.microsoft.com/office/drawing/2014/main" id="{AAD5AAFD-126A-4C5C-9DEE-13B707A0A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1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</a:rPr>
              <a:t>NhËn xÐt :</a:t>
            </a:r>
          </a:p>
        </p:txBody>
      </p:sp>
      <p:grpSp>
        <p:nvGrpSpPr>
          <p:cNvPr id="461838" name="Group 14">
            <a:extLst>
              <a:ext uri="{FF2B5EF4-FFF2-40B4-BE49-F238E27FC236}">
                <a16:creationId xmlns:a16="http://schemas.microsoft.com/office/drawing/2014/main" id="{B1A82C19-8459-4418-B690-B182C4449D17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04800"/>
            <a:ext cx="7543800" cy="838200"/>
            <a:chOff x="1008" y="192"/>
            <a:chExt cx="4752" cy="528"/>
          </a:xfrm>
        </p:grpSpPr>
        <p:sp>
          <p:nvSpPr>
            <p:cNvPr id="5142" name="Text Box 5">
              <a:extLst>
                <a:ext uri="{FF2B5EF4-FFF2-40B4-BE49-F238E27FC236}">
                  <a16:creationId xmlns:a16="http://schemas.microsoft.com/office/drawing/2014/main" id="{72CE6939-CE01-4AFE-82B8-14CE3B0A0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88"/>
              <a:ext cx="47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</a:rPr>
                <a:t>§é dµi ®o¹n th¼ng AM b»ng            ®é dµi ®o¹n th¼ng AB .</a:t>
              </a:r>
              <a:r>
                <a:rPr lang="en-US" altLang="en-US">
                  <a:solidFill>
                    <a:srgbClr val="000000"/>
                  </a:solidFill>
                </a:rPr>
                <a:t> </a:t>
              </a:r>
            </a:p>
          </p:txBody>
        </p:sp>
        <p:grpSp>
          <p:nvGrpSpPr>
            <p:cNvPr id="5143" name="Group 9">
              <a:extLst>
                <a:ext uri="{FF2B5EF4-FFF2-40B4-BE49-F238E27FC236}">
                  <a16:creationId xmlns:a16="http://schemas.microsoft.com/office/drawing/2014/main" id="{590BFBB6-F009-45B7-AF9A-0BA5D7CE57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192"/>
              <a:ext cx="612" cy="528"/>
              <a:chOff x="1356" y="1824"/>
              <a:chExt cx="612" cy="528"/>
            </a:xfrm>
          </p:grpSpPr>
          <p:sp>
            <p:nvSpPr>
              <p:cNvPr id="5144" name="Text Box 6">
                <a:extLst>
                  <a:ext uri="{FF2B5EF4-FFF2-40B4-BE49-F238E27FC236}">
                    <a16:creationId xmlns:a16="http://schemas.microsoft.com/office/drawing/2014/main" id="{F5CE4B25-6966-471B-91FB-C7D746E354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2" y="1824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algn="ctr">
                    <a:solidFill>
                      <a:schemeClr val="tx1"/>
                    </a:solidFill>
                    <a:prstDash val="sysDot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5145" name="Text Box 7">
                <a:extLst>
                  <a:ext uri="{FF2B5EF4-FFF2-40B4-BE49-F238E27FC236}">
                    <a16:creationId xmlns:a16="http://schemas.microsoft.com/office/drawing/2014/main" id="{C830A097-F1F0-4EF6-873D-F729E262D9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2" y="2064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algn="ctr">
                    <a:solidFill>
                      <a:schemeClr val="tx1"/>
                    </a:solidFill>
                    <a:prstDash val="sysDot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5146" name="Line 8">
                <a:extLst>
                  <a:ext uri="{FF2B5EF4-FFF2-40B4-BE49-F238E27FC236}">
                    <a16:creationId xmlns:a16="http://schemas.microsoft.com/office/drawing/2014/main" id="{177C0FC1-AF4C-4F15-AE40-AB728F6A6A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6" y="2100"/>
                <a:ext cx="288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.VnTime" panose="020B7200000000000000" pitchFamily="34" charset="0"/>
                </a:endParaRPr>
              </a:p>
            </p:txBody>
          </p:sp>
        </p:grpSp>
      </p:grpSp>
      <p:sp>
        <p:nvSpPr>
          <p:cNvPr id="461839" name="Text Box 15">
            <a:extLst>
              <a:ext uri="{FF2B5EF4-FFF2-40B4-BE49-F238E27FC236}">
                <a16:creationId xmlns:a16="http://schemas.microsoft.com/office/drawing/2014/main" id="{F2CF41C8-3377-491A-ABEE-64A59E7A7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914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ViÕt lµ :</a:t>
            </a:r>
          </a:p>
        </p:txBody>
      </p:sp>
      <p:grpSp>
        <p:nvGrpSpPr>
          <p:cNvPr id="461841" name="Group 17">
            <a:extLst>
              <a:ext uri="{FF2B5EF4-FFF2-40B4-BE49-F238E27FC236}">
                <a16:creationId xmlns:a16="http://schemas.microsoft.com/office/drawing/2014/main" id="{5096F8C5-8AFE-411D-8094-C4F700886D32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1295400"/>
            <a:ext cx="2438400" cy="838200"/>
            <a:chOff x="1728" y="1104"/>
            <a:chExt cx="1536" cy="528"/>
          </a:xfrm>
        </p:grpSpPr>
        <p:grpSp>
          <p:nvGrpSpPr>
            <p:cNvPr id="5137" name="Group 10">
              <a:extLst>
                <a:ext uri="{FF2B5EF4-FFF2-40B4-BE49-F238E27FC236}">
                  <a16:creationId xmlns:a16="http://schemas.microsoft.com/office/drawing/2014/main" id="{D02C5C7E-715B-483A-9AB3-1725087021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0" y="1104"/>
              <a:ext cx="612" cy="528"/>
              <a:chOff x="1356" y="1824"/>
              <a:chExt cx="612" cy="528"/>
            </a:xfrm>
          </p:grpSpPr>
          <p:sp>
            <p:nvSpPr>
              <p:cNvPr id="5139" name="Text Box 11">
                <a:extLst>
                  <a:ext uri="{FF2B5EF4-FFF2-40B4-BE49-F238E27FC236}">
                    <a16:creationId xmlns:a16="http://schemas.microsoft.com/office/drawing/2014/main" id="{CD419286-6F23-4BE7-98CB-076D762DA1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2" y="1824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algn="ctr">
                    <a:solidFill>
                      <a:schemeClr val="tx1"/>
                    </a:solidFill>
                    <a:prstDash val="sysDot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5140" name="Text Box 12">
                <a:extLst>
                  <a:ext uri="{FF2B5EF4-FFF2-40B4-BE49-F238E27FC236}">
                    <a16:creationId xmlns:a16="http://schemas.microsoft.com/office/drawing/2014/main" id="{E059ADB7-A963-47D7-963A-1E4F8AC8A9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2" y="2064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algn="ctr">
                    <a:solidFill>
                      <a:schemeClr val="tx1"/>
                    </a:solidFill>
                    <a:prstDash val="sysDot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5141" name="Line 13">
                <a:extLst>
                  <a:ext uri="{FF2B5EF4-FFF2-40B4-BE49-F238E27FC236}">
                    <a16:creationId xmlns:a16="http://schemas.microsoft.com/office/drawing/2014/main" id="{7CBD0228-D807-491C-A00F-85C96BFC02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6" y="2100"/>
                <a:ext cx="288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.VnTime" panose="020B7200000000000000" pitchFamily="34" charset="0"/>
                </a:endParaRPr>
              </a:p>
            </p:txBody>
          </p:sp>
        </p:grpSp>
        <p:sp>
          <p:nvSpPr>
            <p:cNvPr id="5138" name="Text Box 16">
              <a:extLst>
                <a:ext uri="{FF2B5EF4-FFF2-40B4-BE49-F238E27FC236}">
                  <a16:creationId xmlns:a16="http://schemas.microsoft.com/office/drawing/2014/main" id="{0BCA6913-4423-486F-8977-613FFA6A79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200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</a:rPr>
                <a:t>AM =           AB.</a:t>
              </a:r>
            </a:p>
          </p:txBody>
        </p:sp>
      </p:grpSp>
      <p:sp>
        <p:nvSpPr>
          <p:cNvPr id="461842" name="Text Box 18">
            <a:extLst>
              <a:ext uri="{FF2B5EF4-FFF2-40B4-BE49-F238E27FC236}">
                <a16:creationId xmlns:a16="http://schemas.microsoft.com/office/drawing/2014/main" id="{4A1ABAF0-6CB6-418B-81D4-E4CBE9377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209800"/>
            <a:ext cx="670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b) X¸c ®Þnh trung ®iÓm cña ®o¹n th¼ng CD</a:t>
            </a:r>
          </a:p>
        </p:txBody>
      </p:sp>
      <p:sp>
        <p:nvSpPr>
          <p:cNvPr id="5127" name="Line 19">
            <a:extLst>
              <a:ext uri="{FF2B5EF4-FFF2-40B4-BE49-F238E27FC236}">
                <a16:creationId xmlns:a16="http://schemas.microsoft.com/office/drawing/2014/main" id="{A749582B-785A-43BF-AA99-866E6119DE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4267200"/>
            <a:ext cx="762000" cy="533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pic>
        <p:nvPicPr>
          <p:cNvPr id="461852" name="Picture 28">
            <a:extLst>
              <a:ext uri="{FF2B5EF4-FFF2-40B4-BE49-F238E27FC236}">
                <a16:creationId xmlns:a16="http://schemas.microsoft.com/office/drawing/2014/main" id="{9975FBF0-6A82-4B2A-8994-004D91366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505201"/>
            <a:ext cx="84582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1855" name="Group 31">
            <a:extLst>
              <a:ext uri="{FF2B5EF4-FFF2-40B4-BE49-F238E27FC236}">
                <a16:creationId xmlns:a16="http://schemas.microsoft.com/office/drawing/2014/main" id="{9C2B60B8-2732-4E42-862D-79FA41A829B1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3138488"/>
            <a:ext cx="5486400" cy="366712"/>
            <a:chOff x="384" y="1977"/>
            <a:chExt cx="3456" cy="231"/>
          </a:xfrm>
        </p:grpSpPr>
        <p:sp>
          <p:nvSpPr>
            <p:cNvPr id="5132" name="Line 20">
              <a:extLst>
                <a:ext uri="{FF2B5EF4-FFF2-40B4-BE49-F238E27FC236}">
                  <a16:creationId xmlns:a16="http://schemas.microsoft.com/office/drawing/2014/main" id="{EF35A187-4AC6-446D-B70E-4DD77AA145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112"/>
              <a:ext cx="26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5133" name="Line 21">
              <a:extLst>
                <a:ext uri="{FF2B5EF4-FFF2-40B4-BE49-F238E27FC236}">
                  <a16:creationId xmlns:a16="http://schemas.microsoft.com/office/drawing/2014/main" id="{4BC7BC44-A229-489A-A46A-F949E9B990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2" y="206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5134" name="Line 22">
              <a:extLst>
                <a:ext uri="{FF2B5EF4-FFF2-40B4-BE49-F238E27FC236}">
                  <a16:creationId xmlns:a16="http://schemas.microsoft.com/office/drawing/2014/main" id="{B7C9FA7A-2C44-414E-9087-7CA89622AF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2" y="206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5135" name="Text Box 24">
              <a:extLst>
                <a:ext uri="{FF2B5EF4-FFF2-40B4-BE49-F238E27FC236}">
                  <a16:creationId xmlns:a16="http://schemas.microsoft.com/office/drawing/2014/main" id="{03416A3C-AB47-45B5-87BE-5DC3F8E356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977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Verdana" panose="020B0604030504040204" pitchFamily="34" charset="0"/>
                </a:rPr>
                <a:t>C</a:t>
              </a:r>
            </a:p>
          </p:txBody>
        </p:sp>
        <p:sp>
          <p:nvSpPr>
            <p:cNvPr id="5136" name="Text Box 29">
              <a:extLst>
                <a:ext uri="{FF2B5EF4-FFF2-40B4-BE49-F238E27FC236}">
                  <a16:creationId xmlns:a16="http://schemas.microsoft.com/office/drawing/2014/main" id="{E3A54059-8E34-4CE0-952A-9167FF3EFB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1977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Verdana" panose="020B0604030504040204" pitchFamily="34" charset="0"/>
                </a:rPr>
                <a:t>D</a:t>
              </a:r>
            </a:p>
          </p:txBody>
        </p:sp>
      </p:grpSp>
      <p:sp>
        <p:nvSpPr>
          <p:cNvPr id="461856" name="Line 32">
            <a:extLst>
              <a:ext uri="{FF2B5EF4-FFF2-40B4-BE49-F238E27FC236}">
                <a16:creationId xmlns:a16="http://schemas.microsoft.com/office/drawing/2014/main" id="{999D1041-8B5C-47A3-BAA4-09A710C1C5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7250" y="321945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461857" name="Text Box 33">
            <a:extLst>
              <a:ext uri="{FF2B5EF4-FFF2-40B4-BE49-F238E27FC236}">
                <a16:creationId xmlns:a16="http://schemas.microsoft.com/office/drawing/2014/main" id="{44A03EFB-5649-4792-8AE6-70A1E4CF9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2895601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61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61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1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6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1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1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61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500"/>
                                        <p:tgtEl>
                                          <p:spTgt spid="46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61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618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1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461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1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61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61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28" grpId="0"/>
      <p:bldP spid="461839" grpId="0"/>
      <p:bldP spid="461842" grpId="0"/>
      <p:bldP spid="4618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6FB6FE3-9C72-4809-BD00-08FE4045A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898771AE-B712-4957-8B0D-FD60522BB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4" name="Picture 28">
            <a:extLst>
              <a:ext uri="{FF2B5EF4-FFF2-40B4-BE49-F238E27FC236}">
                <a16:creationId xmlns:a16="http://schemas.microsoft.com/office/drawing/2014/main" id="{63EEA079-C6BF-4D2C-BBC3-ADD5C481B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747714"/>
            <a:ext cx="84582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31">
            <a:extLst>
              <a:ext uri="{FF2B5EF4-FFF2-40B4-BE49-F238E27FC236}">
                <a16:creationId xmlns:a16="http://schemas.microsoft.com/office/drawing/2014/main" id="{D829E064-169E-49D7-B9E4-EE7C2A15C5DC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81001"/>
            <a:ext cx="5486400" cy="366713"/>
            <a:chOff x="384" y="1977"/>
            <a:chExt cx="3456" cy="231"/>
          </a:xfrm>
        </p:grpSpPr>
        <p:sp>
          <p:nvSpPr>
            <p:cNvPr id="6171" name="Line 20">
              <a:extLst>
                <a:ext uri="{FF2B5EF4-FFF2-40B4-BE49-F238E27FC236}">
                  <a16:creationId xmlns:a16="http://schemas.microsoft.com/office/drawing/2014/main" id="{322840FB-F18F-4B06-B288-35BECD0C83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112"/>
              <a:ext cx="26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6172" name="Line 21">
              <a:extLst>
                <a:ext uri="{FF2B5EF4-FFF2-40B4-BE49-F238E27FC236}">
                  <a16:creationId xmlns:a16="http://schemas.microsoft.com/office/drawing/2014/main" id="{554662D4-DF7B-4ECD-8CA6-9C66B1CC45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2" y="206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6173" name="Line 22">
              <a:extLst>
                <a:ext uri="{FF2B5EF4-FFF2-40B4-BE49-F238E27FC236}">
                  <a16:creationId xmlns:a16="http://schemas.microsoft.com/office/drawing/2014/main" id="{D08CB110-EA59-4B13-87DA-9AACAEA798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2" y="206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6174" name="Text Box 24">
              <a:extLst>
                <a:ext uri="{FF2B5EF4-FFF2-40B4-BE49-F238E27FC236}">
                  <a16:creationId xmlns:a16="http://schemas.microsoft.com/office/drawing/2014/main" id="{F58ACA67-8971-4C68-998A-A370DAA29F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977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Verdana" panose="020B0604030504040204" pitchFamily="34" charset="0"/>
                </a:rPr>
                <a:t>C</a:t>
              </a:r>
            </a:p>
          </p:txBody>
        </p:sp>
        <p:sp>
          <p:nvSpPr>
            <p:cNvPr id="6175" name="Text Box 29">
              <a:extLst>
                <a:ext uri="{FF2B5EF4-FFF2-40B4-BE49-F238E27FC236}">
                  <a16:creationId xmlns:a16="http://schemas.microsoft.com/office/drawing/2014/main" id="{A27509C6-F86D-4AB3-B8C4-2D80BBE5E8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1977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Verdana" panose="020B0604030504040204" pitchFamily="34" charset="0"/>
                </a:rPr>
                <a:t>D</a:t>
              </a:r>
            </a:p>
          </p:txBody>
        </p:sp>
      </p:grpSp>
      <p:sp>
        <p:nvSpPr>
          <p:cNvPr id="11" name="Line 32">
            <a:extLst>
              <a:ext uri="{FF2B5EF4-FFF2-40B4-BE49-F238E27FC236}">
                <a16:creationId xmlns:a16="http://schemas.microsoft.com/office/drawing/2014/main" id="{BD5F9769-71ED-45E3-888B-FD69E78E7F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4850" y="461963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12" name="Text Box 33">
            <a:extLst>
              <a:ext uri="{FF2B5EF4-FFF2-40B4-BE49-F238E27FC236}">
                <a16:creationId xmlns:a16="http://schemas.microsoft.com/office/drawing/2014/main" id="{CC9AFF06-43EC-49B8-86F7-60629AF51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300" y="1381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E</a:t>
            </a:r>
          </a:p>
        </p:txBody>
      </p:sp>
      <p:sp>
        <p:nvSpPr>
          <p:cNvPr id="13" name="Text Box 16">
            <a:extLst>
              <a:ext uri="{FF2B5EF4-FFF2-40B4-BE49-F238E27FC236}">
                <a16:creationId xmlns:a16="http://schemas.microsoft.com/office/drawing/2014/main" id="{CCB83351-F40F-4444-89B9-92C058543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766889"/>
            <a:ext cx="7162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</a:rPr>
              <a:t>.</a:t>
            </a:r>
            <a:r>
              <a:rPr lang="en-US" altLang="en-US" sz="2800">
                <a:solidFill>
                  <a:srgbClr val="000000"/>
                </a:solidFill>
              </a:rPr>
              <a:t> §o ®é dµi ®o¹n th¼ng CD :</a:t>
            </a:r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AA65B06B-AB4E-4E59-BE3B-99AF8ACA9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624138"/>
            <a:ext cx="81343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</a:rPr>
              <a:t>.</a:t>
            </a:r>
            <a:r>
              <a:rPr lang="en-US" altLang="en-US" sz="2400">
                <a:solidFill>
                  <a:srgbClr val="000000"/>
                </a:solidFill>
              </a:rPr>
              <a:t> </a:t>
            </a:r>
            <a:r>
              <a:rPr lang="en-US" altLang="en-US" sz="2800">
                <a:solidFill>
                  <a:srgbClr val="000000"/>
                </a:solidFill>
              </a:rPr>
              <a:t>§Æt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altLang="en-US" sz="2800">
                <a:solidFill>
                  <a:srgbClr val="000000"/>
                </a:solidFill>
              </a:rPr>
              <a:t> sao cho v¹ch Ocm trïng víi ®iÓm C. §¸nh dÊu ®iÓm E trªn CD øng víi v¹ch 3cm cña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altLang="en-US" sz="28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7A1076C5-72BA-444C-AF90-71D26B47B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519488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</a:rPr>
              <a:t>.</a:t>
            </a:r>
            <a:r>
              <a:rPr lang="en-US" altLang="en-US">
                <a:solidFill>
                  <a:srgbClr val="000000"/>
                </a:solidFill>
              </a:rPr>
              <a:t> </a:t>
            </a:r>
            <a:r>
              <a:rPr lang="en-US" altLang="en-US" sz="2800">
                <a:solidFill>
                  <a:srgbClr val="000000"/>
                </a:solidFill>
              </a:rPr>
              <a:t>E lµ trung ®iÓm cña ®o¹n th¼ng CD .</a:t>
            </a:r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DF682213-9DFD-45C5-A039-44A4E52C0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1776414"/>
            <a:ext cx="16637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</a:rPr>
              <a:t>CD = 6cm</a:t>
            </a:r>
          </a:p>
        </p:txBody>
      </p:sp>
      <p:sp>
        <p:nvSpPr>
          <p:cNvPr id="17" name="Rectangle 21">
            <a:extLst>
              <a:ext uri="{FF2B5EF4-FFF2-40B4-BE49-F238E27FC236}">
                <a16:creationId xmlns:a16="http://schemas.microsoft.com/office/drawing/2014/main" id="{10C2B9A4-5758-4379-AA27-6516F1342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290764"/>
            <a:ext cx="2133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</a:rPr>
              <a:t>6 : 2 = 3 (cm</a:t>
            </a:r>
            <a:r>
              <a:rPr lang="en-US" altLang="en-US" sz="24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B72A78CD-7E96-4484-BD2F-7137CD82E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271714"/>
            <a:ext cx="80581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</a:rPr>
              <a:t>.</a:t>
            </a:r>
            <a:r>
              <a:rPr lang="en-US" altLang="en-US" sz="2800">
                <a:solidFill>
                  <a:srgbClr val="000000"/>
                </a:solidFill>
              </a:rPr>
              <a:t> Chia ®«i ®é dµi  cña ®o¹n th¼ng CD :        </a:t>
            </a:r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C6838AB6-6E27-43EB-B553-28E3F3BC7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4354513"/>
            <a:ext cx="1676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</a:rPr>
              <a:t>NhËn xÐt :</a:t>
            </a:r>
          </a:p>
        </p:txBody>
      </p:sp>
      <p:grpSp>
        <p:nvGrpSpPr>
          <p:cNvPr id="20" name="Group 14">
            <a:extLst>
              <a:ext uri="{FF2B5EF4-FFF2-40B4-BE49-F238E27FC236}">
                <a16:creationId xmlns:a16="http://schemas.microsoft.com/office/drawing/2014/main" id="{975B1D1B-A51C-4E4B-B8A6-FD9499CB3646}"/>
              </a:ext>
            </a:extLst>
          </p:cNvPr>
          <p:cNvGrpSpPr>
            <a:grpSpLocks/>
          </p:cNvGrpSpPr>
          <p:nvPr/>
        </p:nvGrpSpPr>
        <p:grpSpPr bwMode="auto">
          <a:xfrm>
            <a:off x="3314700" y="4278314"/>
            <a:ext cx="7543800" cy="1106487"/>
            <a:chOff x="1008" y="192"/>
            <a:chExt cx="4752" cy="697"/>
          </a:xfrm>
        </p:grpSpPr>
        <p:sp>
          <p:nvSpPr>
            <p:cNvPr id="6166" name="Text Box 5">
              <a:extLst>
                <a:ext uri="{FF2B5EF4-FFF2-40B4-BE49-F238E27FC236}">
                  <a16:creationId xmlns:a16="http://schemas.microsoft.com/office/drawing/2014/main" id="{A7C76F96-2EED-4F96-ADF2-F67BBC89BF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88"/>
              <a:ext cx="4752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>
                  <a:solidFill>
                    <a:srgbClr val="000000"/>
                  </a:solidFill>
                </a:rPr>
                <a:t>§é dµi ®o¹n th¼ng CE b»ng            ®é dµi ®o¹n th¼ng CD . </a:t>
              </a:r>
            </a:p>
          </p:txBody>
        </p:sp>
        <p:grpSp>
          <p:nvGrpSpPr>
            <p:cNvPr id="6167" name="Group 9">
              <a:extLst>
                <a:ext uri="{FF2B5EF4-FFF2-40B4-BE49-F238E27FC236}">
                  <a16:creationId xmlns:a16="http://schemas.microsoft.com/office/drawing/2014/main" id="{66C6A528-394E-49F8-B245-3699698B20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68" y="192"/>
              <a:ext cx="612" cy="570"/>
              <a:chOff x="1716" y="1824"/>
              <a:chExt cx="612" cy="570"/>
            </a:xfrm>
          </p:grpSpPr>
          <p:sp>
            <p:nvSpPr>
              <p:cNvPr id="6168" name="Text Box 6">
                <a:extLst>
                  <a:ext uri="{FF2B5EF4-FFF2-40B4-BE49-F238E27FC236}">
                    <a16:creationId xmlns:a16="http://schemas.microsoft.com/office/drawing/2014/main" id="{CC15F3AF-C7BF-4845-9397-9A7C6043D4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52" y="1824"/>
                <a:ext cx="576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algn="ctr">
                    <a:solidFill>
                      <a:schemeClr val="tx1"/>
                    </a:solidFill>
                    <a:prstDash val="sysDot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6169" name="Text Box 7">
                <a:extLst>
                  <a:ext uri="{FF2B5EF4-FFF2-40B4-BE49-F238E27FC236}">
                    <a16:creationId xmlns:a16="http://schemas.microsoft.com/office/drawing/2014/main" id="{926817C7-0B9C-4C2A-9662-1FBB613663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52" y="2064"/>
                <a:ext cx="576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algn="ctr">
                    <a:solidFill>
                      <a:schemeClr val="tx1"/>
                    </a:solidFill>
                    <a:prstDash val="sysDot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6170" name="Line 8">
                <a:extLst>
                  <a:ext uri="{FF2B5EF4-FFF2-40B4-BE49-F238E27FC236}">
                    <a16:creationId xmlns:a16="http://schemas.microsoft.com/office/drawing/2014/main" id="{B258D97C-3B73-4C5D-9619-1E44EF2EEF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16" y="2100"/>
                <a:ext cx="288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.VnTime" panose="020B7200000000000000" pitchFamily="34" charset="0"/>
                </a:endParaRPr>
              </a:p>
            </p:txBody>
          </p:sp>
        </p:grpSp>
      </p:grpSp>
      <p:grpSp>
        <p:nvGrpSpPr>
          <p:cNvPr id="26" name="Group 17">
            <a:extLst>
              <a:ext uri="{FF2B5EF4-FFF2-40B4-BE49-F238E27FC236}">
                <a16:creationId xmlns:a16="http://schemas.microsoft.com/office/drawing/2014/main" id="{FB557171-DA80-48D5-900F-A1F465F7EF68}"/>
              </a:ext>
            </a:extLst>
          </p:cNvPr>
          <p:cNvGrpSpPr>
            <a:grpSpLocks/>
          </p:cNvGrpSpPr>
          <p:nvPr/>
        </p:nvGrpSpPr>
        <p:grpSpPr bwMode="auto">
          <a:xfrm>
            <a:off x="4457700" y="5421314"/>
            <a:ext cx="5162550" cy="523875"/>
            <a:chOff x="1728" y="1200"/>
            <a:chExt cx="2643" cy="330"/>
          </a:xfrm>
        </p:grpSpPr>
        <p:sp>
          <p:nvSpPr>
            <p:cNvPr id="6164" name="Line 13">
              <a:extLst>
                <a:ext uri="{FF2B5EF4-FFF2-40B4-BE49-F238E27FC236}">
                  <a16:creationId xmlns:a16="http://schemas.microsoft.com/office/drawing/2014/main" id="{8CFBFF7A-DBA8-4B6A-A07C-A561004F66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1380"/>
              <a:ext cx="288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6165" name="Text Box 16">
              <a:extLst>
                <a:ext uri="{FF2B5EF4-FFF2-40B4-BE49-F238E27FC236}">
                  <a16:creationId xmlns:a16="http://schemas.microsoft.com/office/drawing/2014/main" id="{44CB919F-27F8-4DBF-AFDE-AAC6F2F3F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200"/>
              <a:ext cx="264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>
                  <a:solidFill>
                    <a:srgbClr val="000000"/>
                  </a:solidFill>
                </a:rPr>
                <a:t> Viết là:    CE =           CD.</a:t>
              </a:r>
            </a:p>
          </p:txBody>
        </p:sp>
      </p:grpSp>
      <p:sp>
        <p:nvSpPr>
          <p:cNvPr id="32" name="Text Box 6">
            <a:extLst>
              <a:ext uri="{FF2B5EF4-FFF2-40B4-BE49-F238E27FC236}">
                <a16:creationId xmlns:a16="http://schemas.microsoft.com/office/drawing/2014/main" id="{59CEDB16-D96A-4F42-8971-298EA91ED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214939"/>
            <a:ext cx="914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28F8E1B2-22C6-4C6C-A3C7-E64393093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595939"/>
            <a:ext cx="914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4" name="Line 8">
            <a:extLst>
              <a:ext uri="{FF2B5EF4-FFF2-40B4-BE49-F238E27FC236}">
                <a16:creationId xmlns:a16="http://schemas.microsoft.com/office/drawing/2014/main" id="{ABC7987D-587F-4C9C-A64C-48A01F9F5E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9450" y="5653088"/>
            <a:ext cx="4572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2" name="Text Box 4">
            <a:extLst>
              <a:ext uri="{FF2B5EF4-FFF2-40B4-BE49-F238E27FC236}">
                <a16:creationId xmlns:a16="http://schemas.microsoft.com/office/drawing/2014/main" id="{75D10501-D7C1-4001-AF78-50D0CF786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52400"/>
            <a:ext cx="88392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</a:rPr>
              <a:t>2.</a:t>
            </a:r>
            <a:r>
              <a:rPr lang="en-US" altLang="en-US" sz="2400" b="1">
                <a:solidFill>
                  <a:srgbClr val="000000"/>
                </a:solidFill>
              </a:rPr>
              <a:t> Thùc hµnh . GÊp tê giÊy h×nh ch÷ nhËt ABCD ( theo h×nh vÏ ) råi ®¸nh dÊu trung ®iÓm I cña ®o¹n th¶ng AB vµ trung ®iÓm K cña ®o¹n th¼ng DC.</a:t>
            </a:r>
          </a:p>
        </p:txBody>
      </p:sp>
      <p:grpSp>
        <p:nvGrpSpPr>
          <p:cNvPr id="462865" name="Group 17">
            <a:extLst>
              <a:ext uri="{FF2B5EF4-FFF2-40B4-BE49-F238E27FC236}">
                <a16:creationId xmlns:a16="http://schemas.microsoft.com/office/drawing/2014/main" id="{806CCB5E-C5E6-4292-9631-AD739C8CB742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1447800"/>
            <a:ext cx="3962400" cy="1752600"/>
            <a:chOff x="0" y="912"/>
            <a:chExt cx="2496" cy="1104"/>
          </a:xfrm>
        </p:grpSpPr>
        <p:sp>
          <p:nvSpPr>
            <p:cNvPr id="7194" name="Rectangle 6">
              <a:extLst>
                <a:ext uri="{FF2B5EF4-FFF2-40B4-BE49-F238E27FC236}">
                  <a16:creationId xmlns:a16="http://schemas.microsoft.com/office/drawing/2014/main" id="{879DF3B2-5DF7-4172-94AD-8BB91BE125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348"/>
              <a:ext cx="1536" cy="233"/>
            </a:xfrm>
            <a:prstGeom prst="rect">
              <a:avLst/>
            </a:prstGeom>
            <a:solidFill>
              <a:srgbClr val="00FFCC"/>
            </a:solidFill>
            <a:ln w="12700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7195" name="Text Box 12">
              <a:extLst>
                <a:ext uri="{FF2B5EF4-FFF2-40B4-BE49-F238E27FC236}">
                  <a16:creationId xmlns:a16="http://schemas.microsoft.com/office/drawing/2014/main" id="{7DF95538-8C1F-417D-965A-1B122A0762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912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7196" name="Text Box 13">
              <a:extLst>
                <a:ext uri="{FF2B5EF4-FFF2-40B4-BE49-F238E27FC236}">
                  <a16:creationId xmlns:a16="http://schemas.microsoft.com/office/drawing/2014/main" id="{58EE1E84-B332-4F97-AE07-873CCDF809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912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7197" name="Text Box 14">
              <a:extLst>
                <a:ext uri="{FF2B5EF4-FFF2-40B4-BE49-F238E27FC236}">
                  <a16:creationId xmlns:a16="http://schemas.microsoft.com/office/drawing/2014/main" id="{21692370-D39C-47A8-ABB8-A004A3B945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680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7198" name="Text Box 15">
              <a:extLst>
                <a:ext uri="{FF2B5EF4-FFF2-40B4-BE49-F238E27FC236}">
                  <a16:creationId xmlns:a16="http://schemas.microsoft.com/office/drawing/2014/main" id="{7F7374D5-10F2-4C1B-AC54-E03B641929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728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00"/>
                  </a:solidFill>
                </a:rPr>
                <a:t>D</a:t>
              </a:r>
            </a:p>
          </p:txBody>
        </p:sp>
      </p:grpSp>
      <p:grpSp>
        <p:nvGrpSpPr>
          <p:cNvPr id="462871" name="Group 23">
            <a:extLst>
              <a:ext uri="{FF2B5EF4-FFF2-40B4-BE49-F238E27FC236}">
                <a16:creationId xmlns:a16="http://schemas.microsoft.com/office/drawing/2014/main" id="{D4E6E4E4-1C83-4FCE-86BD-A0A143E328D7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1447800"/>
            <a:ext cx="2971800" cy="1828800"/>
            <a:chOff x="2016" y="912"/>
            <a:chExt cx="1872" cy="1152"/>
          </a:xfrm>
        </p:grpSpPr>
        <p:grpSp>
          <p:nvGrpSpPr>
            <p:cNvPr id="7185" name="Group 11">
              <a:extLst>
                <a:ext uri="{FF2B5EF4-FFF2-40B4-BE49-F238E27FC236}">
                  <a16:creationId xmlns:a16="http://schemas.microsoft.com/office/drawing/2014/main" id="{2EADDE5F-894D-4156-AB22-5ABAD19A4CCB}"/>
                </a:ext>
              </a:extLst>
            </p:cNvPr>
            <p:cNvGrpSpPr>
              <a:grpSpLocks/>
            </p:cNvGrpSpPr>
            <p:nvPr/>
          </p:nvGrpSpPr>
          <p:grpSpPr bwMode="auto">
            <a:xfrm rot="-418694">
              <a:off x="2268" y="1348"/>
              <a:ext cx="851" cy="269"/>
              <a:chOff x="2269" y="1348"/>
              <a:chExt cx="851" cy="269"/>
            </a:xfrm>
          </p:grpSpPr>
          <p:sp>
            <p:nvSpPr>
              <p:cNvPr id="7192" name="Rectangle 7">
                <a:extLst>
                  <a:ext uri="{FF2B5EF4-FFF2-40B4-BE49-F238E27FC236}">
                    <a16:creationId xmlns:a16="http://schemas.microsoft.com/office/drawing/2014/main" id="{CDD1E4CC-AACB-4A31-BD45-B1BE25D72A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29007">
                <a:off x="2304" y="1348"/>
                <a:ext cx="816" cy="233"/>
              </a:xfrm>
              <a:prstGeom prst="rect">
                <a:avLst/>
              </a:prstGeom>
              <a:solidFill>
                <a:srgbClr val="00FFCC"/>
              </a:solidFill>
              <a:ln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7193" name="Rectangle 8">
                <a:extLst>
                  <a:ext uri="{FF2B5EF4-FFF2-40B4-BE49-F238E27FC236}">
                    <a16:creationId xmlns:a16="http://schemas.microsoft.com/office/drawing/2014/main" id="{EF9C0E61-B10C-4BD9-BBA8-F4A8F66DF4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62767">
                <a:off x="2269" y="1384"/>
                <a:ext cx="671" cy="233"/>
              </a:xfrm>
              <a:prstGeom prst="rect">
                <a:avLst/>
              </a:prstGeom>
              <a:solidFill>
                <a:srgbClr val="00FFCC"/>
              </a:solidFill>
              <a:ln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186" name="Text Box 16">
              <a:extLst>
                <a:ext uri="{FF2B5EF4-FFF2-40B4-BE49-F238E27FC236}">
                  <a16:creationId xmlns:a16="http://schemas.microsoft.com/office/drawing/2014/main" id="{C720F7E8-F718-4822-8FD8-63E6368D20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776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7187" name="Text Box 18">
              <a:extLst>
                <a:ext uri="{FF2B5EF4-FFF2-40B4-BE49-F238E27FC236}">
                  <a16:creationId xmlns:a16="http://schemas.microsoft.com/office/drawing/2014/main" id="{5B591575-D26C-4D52-83DE-314EDD7EF1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912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7188" name="Text Box 19">
              <a:extLst>
                <a:ext uri="{FF2B5EF4-FFF2-40B4-BE49-F238E27FC236}">
                  <a16:creationId xmlns:a16="http://schemas.microsoft.com/office/drawing/2014/main" id="{AECADF03-CA98-4C67-A579-77F06ADCC1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680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7189" name="Text Box 20">
              <a:extLst>
                <a:ext uri="{FF2B5EF4-FFF2-40B4-BE49-F238E27FC236}">
                  <a16:creationId xmlns:a16="http://schemas.microsoft.com/office/drawing/2014/main" id="{D217D9FF-31F1-4675-AC89-BD5EDEC386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912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7190" name="Text Box 21">
              <a:extLst>
                <a:ext uri="{FF2B5EF4-FFF2-40B4-BE49-F238E27FC236}">
                  <a16:creationId xmlns:a16="http://schemas.microsoft.com/office/drawing/2014/main" id="{DA88AAEE-8BD3-4116-8F24-BB62F35121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680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7191" name="Text Box 22">
              <a:extLst>
                <a:ext uri="{FF2B5EF4-FFF2-40B4-BE49-F238E27FC236}">
                  <a16:creationId xmlns:a16="http://schemas.microsoft.com/office/drawing/2014/main" id="{AFFB999E-6336-43EC-AD10-2EF4276BBC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224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00"/>
                  </a:solidFill>
                </a:rPr>
                <a:t>A</a:t>
              </a:r>
            </a:p>
          </p:txBody>
        </p:sp>
      </p:grpSp>
      <p:sp>
        <p:nvSpPr>
          <p:cNvPr id="462886" name="Text Box 38">
            <a:extLst>
              <a:ext uri="{FF2B5EF4-FFF2-40B4-BE49-F238E27FC236}">
                <a16:creationId xmlns:a16="http://schemas.microsoft.com/office/drawing/2014/main" id="{5E5B3C0F-BD39-4E19-9CEC-D01E28ED9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8100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(  GÊp tê giÊy ®Ó ®o¹n th¼ng AD trïng víi ®o¹n th¼ng BC  )</a:t>
            </a:r>
          </a:p>
        </p:txBody>
      </p:sp>
      <p:grpSp>
        <p:nvGrpSpPr>
          <p:cNvPr id="462906" name="Group 58">
            <a:extLst>
              <a:ext uri="{FF2B5EF4-FFF2-40B4-BE49-F238E27FC236}">
                <a16:creationId xmlns:a16="http://schemas.microsoft.com/office/drawing/2014/main" id="{623BCE35-4D00-4AA0-858C-817A9F2760FE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1600200"/>
            <a:ext cx="3962400" cy="1752600"/>
            <a:chOff x="3648" y="1008"/>
            <a:chExt cx="2496" cy="1104"/>
          </a:xfrm>
        </p:grpSpPr>
        <p:sp>
          <p:nvSpPr>
            <p:cNvPr id="7175" name="Rectangle 9">
              <a:extLst>
                <a:ext uri="{FF2B5EF4-FFF2-40B4-BE49-F238E27FC236}">
                  <a16:creationId xmlns:a16="http://schemas.microsoft.com/office/drawing/2014/main" id="{FB6A0270-1A86-4CC5-8DDD-DC460B595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444"/>
              <a:ext cx="1536" cy="233"/>
            </a:xfrm>
            <a:prstGeom prst="rect">
              <a:avLst/>
            </a:prstGeom>
            <a:solidFill>
              <a:srgbClr val="00FFCC"/>
            </a:solidFill>
            <a:ln w="12700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7176" name="Group 50">
              <a:extLst>
                <a:ext uri="{FF2B5EF4-FFF2-40B4-BE49-F238E27FC236}">
                  <a16:creationId xmlns:a16="http://schemas.microsoft.com/office/drawing/2014/main" id="{6E978F7D-A6FB-4C12-AD8C-121FFDEC83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48" y="1008"/>
              <a:ext cx="2496" cy="1104"/>
              <a:chOff x="3264" y="2688"/>
              <a:chExt cx="2496" cy="1104"/>
            </a:xfrm>
          </p:grpSpPr>
          <p:sp>
            <p:nvSpPr>
              <p:cNvPr id="7177" name="Line 10">
                <a:extLst>
                  <a:ext uri="{FF2B5EF4-FFF2-40B4-BE49-F238E27FC236}">
                    <a16:creationId xmlns:a16="http://schemas.microsoft.com/office/drawing/2014/main" id="{AF75BE61-F43C-4FC3-BFEA-8CBA464DB5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2" y="2976"/>
                <a:ext cx="0" cy="516"/>
              </a:xfrm>
              <a:prstGeom prst="line">
                <a:avLst/>
              </a:prstGeom>
              <a:noFill/>
              <a:ln w="12700" cap="rnd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.VnTime" panose="020B7200000000000000" pitchFamily="34" charset="0"/>
                </a:endParaRPr>
              </a:p>
            </p:txBody>
          </p:sp>
          <p:grpSp>
            <p:nvGrpSpPr>
              <p:cNvPr id="7178" name="Group 30">
                <a:extLst>
                  <a:ext uri="{FF2B5EF4-FFF2-40B4-BE49-F238E27FC236}">
                    <a16:creationId xmlns:a16="http://schemas.microsoft.com/office/drawing/2014/main" id="{9EBDF12E-BAAF-4DE9-B37D-E2C49704BF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64" y="2688"/>
                <a:ext cx="2496" cy="1104"/>
                <a:chOff x="528" y="2496"/>
                <a:chExt cx="2496" cy="1104"/>
              </a:xfrm>
            </p:grpSpPr>
            <p:sp>
              <p:nvSpPr>
                <p:cNvPr id="7181" name="Text Box 26">
                  <a:extLst>
                    <a:ext uri="{FF2B5EF4-FFF2-40B4-BE49-F238E27FC236}">
                      <a16:creationId xmlns:a16="http://schemas.microsoft.com/office/drawing/2014/main" id="{A81669BE-4108-4113-BAF8-E21CE871956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8" y="2496"/>
                  <a:ext cx="81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rnd" algn="ctr">
                      <a:solidFill>
                        <a:schemeClr val="tx1"/>
                      </a:solidFill>
                      <a:prstDash val="sysDot"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en-US" sz="2400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7182" name="Text Box 27">
                  <a:extLst>
                    <a:ext uri="{FF2B5EF4-FFF2-40B4-BE49-F238E27FC236}">
                      <a16:creationId xmlns:a16="http://schemas.microsoft.com/office/drawing/2014/main" id="{5088EBB0-C08A-41B5-884C-810B5033709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08" y="2496"/>
                  <a:ext cx="81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rnd" algn="ctr">
                      <a:solidFill>
                        <a:schemeClr val="tx1"/>
                      </a:solidFill>
                      <a:prstDash val="sysDot"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en-US" sz="2400" b="1">
                      <a:solidFill>
                        <a:srgbClr val="000000"/>
                      </a:solidFill>
                    </a:rPr>
                    <a:t>B</a:t>
                  </a:r>
                </a:p>
              </p:txBody>
            </p:sp>
            <p:sp>
              <p:nvSpPr>
                <p:cNvPr id="7183" name="Text Box 28">
                  <a:extLst>
                    <a:ext uri="{FF2B5EF4-FFF2-40B4-BE49-F238E27FC236}">
                      <a16:creationId xmlns:a16="http://schemas.microsoft.com/office/drawing/2014/main" id="{95468503-32E5-4615-A15C-428FB1D1A9D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08" y="3264"/>
                  <a:ext cx="81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rnd" algn="ctr">
                      <a:solidFill>
                        <a:schemeClr val="tx1"/>
                      </a:solidFill>
                      <a:prstDash val="sysDot"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en-US" sz="2400" b="1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sp>
              <p:nvSpPr>
                <p:cNvPr id="7184" name="Text Box 29">
                  <a:extLst>
                    <a:ext uri="{FF2B5EF4-FFF2-40B4-BE49-F238E27FC236}">
                      <a16:creationId xmlns:a16="http://schemas.microsoft.com/office/drawing/2014/main" id="{2750F3F9-0B59-4551-AA2C-F38C53E1AB0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8" y="3312"/>
                  <a:ext cx="81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rnd" algn="ctr">
                      <a:solidFill>
                        <a:schemeClr val="tx1"/>
                      </a:solidFill>
                      <a:prstDash val="sysDot"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en-US" sz="2400" b="1">
                      <a:solidFill>
                        <a:srgbClr val="000000"/>
                      </a:solidFill>
                    </a:rPr>
                    <a:t>D</a:t>
                  </a:r>
                </a:p>
              </p:txBody>
            </p:sp>
          </p:grpSp>
          <p:sp>
            <p:nvSpPr>
              <p:cNvPr id="7179" name="Text Box 33">
                <a:extLst>
                  <a:ext uri="{FF2B5EF4-FFF2-40B4-BE49-F238E27FC236}">
                    <a16:creationId xmlns:a16="http://schemas.microsoft.com/office/drawing/2014/main" id="{7D0793D9-BA54-4BBF-A83D-038E5771C6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8" y="3504"/>
                <a:ext cx="81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algn="ctr">
                    <a:solidFill>
                      <a:schemeClr val="tx1"/>
                    </a:solidFill>
                    <a:prstDash val="sysDot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400" b="1">
                    <a:solidFill>
                      <a:srgbClr val="000000"/>
                    </a:solidFill>
                  </a:rPr>
                  <a:t>K</a:t>
                </a:r>
              </a:p>
            </p:txBody>
          </p:sp>
          <p:sp>
            <p:nvSpPr>
              <p:cNvPr id="7180" name="Text Box 34">
                <a:extLst>
                  <a:ext uri="{FF2B5EF4-FFF2-40B4-BE49-F238E27FC236}">
                    <a16:creationId xmlns:a16="http://schemas.microsoft.com/office/drawing/2014/main" id="{3D52A909-119F-477C-9FC1-944FE3F275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76" y="2688"/>
                <a:ext cx="81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algn="ctr">
                    <a:solidFill>
                      <a:schemeClr val="tx1"/>
                    </a:solidFill>
                    <a:prstDash val="sysDot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400" b="1">
                    <a:solidFill>
                      <a:srgbClr val="000000"/>
                    </a:solidFill>
                  </a:rPr>
                  <a:t>I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2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62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62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62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6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2" grpId="0"/>
      <p:bldP spid="4628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Nen4">
            <a:extLst>
              <a:ext uri="{FF2B5EF4-FFF2-40B4-BE49-F238E27FC236}">
                <a16:creationId xmlns:a16="http://schemas.microsoft.com/office/drawing/2014/main" id="{7D99A7AD-D4DD-4E87-BD6D-C3F29EB29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"/>
            <a:ext cx="86868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anh d 112">
            <a:extLst>
              <a:ext uri="{FF2B5EF4-FFF2-40B4-BE49-F238E27FC236}">
                <a16:creationId xmlns:a16="http://schemas.microsoft.com/office/drawing/2014/main" id="{3D6DED7E-A27A-4E55-A019-5A4EFB22FEA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96765">
            <a:off x="4343400" y="1676400"/>
            <a:ext cx="3429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6532" name="Picture 4" descr="29">
            <a:hlinkClick r:id="rId4" action="ppaction://hlinkfile"/>
            <a:extLst>
              <a:ext uri="{FF2B5EF4-FFF2-40B4-BE49-F238E27FC236}">
                <a16:creationId xmlns:a16="http://schemas.microsoft.com/office/drawing/2014/main" id="{70B29DC0-C984-4A37-A43F-F326EEEEF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0"/>
            <a:ext cx="7086600" cy="660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6533" name="Rectangle 5">
            <a:extLst>
              <a:ext uri="{FF2B5EF4-FFF2-40B4-BE49-F238E27FC236}">
                <a16:creationId xmlns:a16="http://schemas.microsoft.com/office/drawing/2014/main" id="{9CF47661-B07A-4F68-B77C-C8BBAA3F2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819400"/>
            <a:ext cx="5257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TẠM BIỆT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5" presetID="3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3" grpId="0" autoUpdateAnimBg="0"/>
      <p:bldP spid="406533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521</Words>
  <Application>Microsoft Office PowerPoint</Application>
  <PresentationFormat>Widescreen</PresentationFormat>
  <Paragraphs>88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.VnTime</vt:lpstr>
      <vt:lpstr>.VnTimeH</vt:lpstr>
      <vt:lpstr>Arial</vt:lpstr>
      <vt:lpstr>Calibri</vt:lpstr>
      <vt:lpstr>Times New Roman</vt:lpstr>
      <vt:lpstr>Verdana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2021-01-17T13:12:39Z</dcterms:created>
  <dcterms:modified xsi:type="dcterms:W3CDTF">2021-01-17T13:12:50Z</dcterms:modified>
</cp:coreProperties>
</file>