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8" r:id="rId4"/>
    <p:sldId id="286" r:id="rId5"/>
    <p:sldId id="287" r:id="rId6"/>
    <p:sldId id="299" r:id="rId7"/>
    <p:sldId id="288" r:id="rId8"/>
    <p:sldId id="289" r:id="rId9"/>
    <p:sldId id="290" r:id="rId10"/>
    <p:sldId id="296" r:id="rId11"/>
    <p:sldId id="293" r:id="rId12"/>
    <p:sldId id="297" r:id="rId13"/>
    <p:sldId id="309" r:id="rId14"/>
    <p:sldId id="300" r:id="rId15"/>
    <p:sldId id="301" r:id="rId16"/>
    <p:sldId id="302" r:id="rId17"/>
    <p:sldId id="303" r:id="rId18"/>
    <p:sldId id="306"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06A8-0A2B-41C1-A37C-5A5E9C0C9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8C0ED-F9DA-4C4C-9C89-FBBA7D14E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D1A50B-92C4-43D2-93DF-33E58FC5DF73}"/>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5" name="Footer Placeholder 4">
            <a:extLst>
              <a:ext uri="{FF2B5EF4-FFF2-40B4-BE49-F238E27FC236}">
                <a16:creationId xmlns:a16="http://schemas.microsoft.com/office/drawing/2014/main" id="{380E3EEF-01CC-44C6-AD8D-F1A7FE55F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3390B-108D-47E7-8AFC-536576BA9AA5}"/>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5921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E50C-0F05-4D39-8BFA-751D7E6EC2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CEA0F2-E84C-4A3A-84FF-C258631FE4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8D39D-6490-4B0C-AFFB-8F964720E50D}"/>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5" name="Footer Placeholder 4">
            <a:extLst>
              <a:ext uri="{FF2B5EF4-FFF2-40B4-BE49-F238E27FC236}">
                <a16:creationId xmlns:a16="http://schemas.microsoft.com/office/drawing/2014/main" id="{00C3C6A5-591C-4D51-841E-94A30F322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F297F-B8DD-4195-95FD-235498098031}"/>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269042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CF5201-B064-41DA-9431-0F9F328A20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3C3D31-F0A2-4ABD-A533-0505CB662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FE698-36C8-404C-A3DF-9949E899A73F}"/>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5" name="Footer Placeholder 4">
            <a:extLst>
              <a:ext uri="{FF2B5EF4-FFF2-40B4-BE49-F238E27FC236}">
                <a16:creationId xmlns:a16="http://schemas.microsoft.com/office/drawing/2014/main" id="{C40F9FD2-6658-4DD7-825E-42DB4B068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0B329-417F-44EA-9C65-B9ECE380E0F2}"/>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386884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4194E1D-DFBB-452F-990B-65FB622517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ABAFBF-C577-428A-B5C7-1502E1F56F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71278E-78A2-445B-8FE0-135ECDD2B924}"/>
              </a:ext>
            </a:extLst>
          </p:cNvPr>
          <p:cNvSpPr>
            <a:spLocks noGrp="1" noChangeArrowheads="1"/>
          </p:cNvSpPr>
          <p:nvPr>
            <p:ph type="sldNum" sz="quarter" idx="12"/>
          </p:nvPr>
        </p:nvSpPr>
        <p:spPr>
          <a:ln/>
        </p:spPr>
        <p:txBody>
          <a:bodyPr/>
          <a:lstStyle>
            <a:lvl1pPr>
              <a:defRPr/>
            </a:lvl1pPr>
          </a:lstStyle>
          <a:p>
            <a:fld id="{035E2495-E09B-4A12-B556-3EE533232AAE}" type="slidenum">
              <a:rPr lang="en-US" altLang="en-US"/>
              <a:pPr/>
              <a:t>‹#›</a:t>
            </a:fld>
            <a:endParaRPr lang="en-US" altLang="en-US"/>
          </a:p>
        </p:txBody>
      </p:sp>
    </p:spTree>
    <p:extLst>
      <p:ext uri="{BB962C8B-B14F-4D97-AF65-F5344CB8AC3E}">
        <p14:creationId xmlns:p14="http://schemas.microsoft.com/office/powerpoint/2010/main" val="97358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2E659D-7C3F-4EBC-8C96-C69883E207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41EB91-FF06-416A-A5D0-56CC7BDCDD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41074E-F60F-4AA7-8DDF-A5E81355A4D8}"/>
              </a:ext>
            </a:extLst>
          </p:cNvPr>
          <p:cNvSpPr>
            <a:spLocks noGrp="1" noChangeArrowheads="1"/>
          </p:cNvSpPr>
          <p:nvPr>
            <p:ph type="sldNum" sz="quarter" idx="12"/>
          </p:nvPr>
        </p:nvSpPr>
        <p:spPr>
          <a:ln/>
        </p:spPr>
        <p:txBody>
          <a:bodyPr/>
          <a:lstStyle>
            <a:lvl1pPr>
              <a:defRPr/>
            </a:lvl1pPr>
          </a:lstStyle>
          <a:p>
            <a:fld id="{F3B637AA-688B-43F7-B7B7-6DE35B2B45C4}" type="slidenum">
              <a:rPr lang="en-US" altLang="en-US"/>
              <a:pPr/>
              <a:t>‹#›</a:t>
            </a:fld>
            <a:endParaRPr lang="en-US" altLang="en-US"/>
          </a:p>
        </p:txBody>
      </p:sp>
    </p:spTree>
    <p:extLst>
      <p:ext uri="{BB962C8B-B14F-4D97-AF65-F5344CB8AC3E}">
        <p14:creationId xmlns:p14="http://schemas.microsoft.com/office/powerpoint/2010/main" val="63459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B84C5F6-52E9-4549-8996-9453B54FCD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5CEB50-162D-4638-A656-68030D506E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E3E8B8-BB6A-47DB-9BA3-3C9456BF0108}"/>
              </a:ext>
            </a:extLst>
          </p:cNvPr>
          <p:cNvSpPr>
            <a:spLocks noGrp="1" noChangeArrowheads="1"/>
          </p:cNvSpPr>
          <p:nvPr>
            <p:ph type="sldNum" sz="quarter" idx="12"/>
          </p:nvPr>
        </p:nvSpPr>
        <p:spPr>
          <a:ln/>
        </p:spPr>
        <p:txBody>
          <a:bodyPr/>
          <a:lstStyle>
            <a:lvl1pPr>
              <a:defRPr/>
            </a:lvl1pPr>
          </a:lstStyle>
          <a:p>
            <a:fld id="{B19D11B4-0956-47E1-84FD-961638A56A58}" type="slidenum">
              <a:rPr lang="en-US" altLang="en-US"/>
              <a:pPr/>
              <a:t>‹#›</a:t>
            </a:fld>
            <a:endParaRPr lang="en-US" altLang="en-US"/>
          </a:p>
        </p:txBody>
      </p:sp>
    </p:spTree>
    <p:extLst>
      <p:ext uri="{BB962C8B-B14F-4D97-AF65-F5344CB8AC3E}">
        <p14:creationId xmlns:p14="http://schemas.microsoft.com/office/powerpoint/2010/main" val="3452050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04E5F8-74BF-4EEC-B2D9-9F6419DDF6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0153DB-7216-43C6-B489-442BA6E297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E662C0-D518-4E56-84F6-CB79476B4613}"/>
              </a:ext>
            </a:extLst>
          </p:cNvPr>
          <p:cNvSpPr>
            <a:spLocks noGrp="1" noChangeArrowheads="1"/>
          </p:cNvSpPr>
          <p:nvPr>
            <p:ph type="sldNum" sz="quarter" idx="12"/>
          </p:nvPr>
        </p:nvSpPr>
        <p:spPr>
          <a:ln/>
        </p:spPr>
        <p:txBody>
          <a:bodyPr/>
          <a:lstStyle>
            <a:lvl1pPr>
              <a:defRPr/>
            </a:lvl1pPr>
          </a:lstStyle>
          <a:p>
            <a:fld id="{BA8127B5-86ED-40AC-8EDE-CC72D45D2E92}" type="slidenum">
              <a:rPr lang="en-US" altLang="en-US"/>
              <a:pPr/>
              <a:t>‹#›</a:t>
            </a:fld>
            <a:endParaRPr lang="en-US" altLang="en-US"/>
          </a:p>
        </p:txBody>
      </p:sp>
    </p:spTree>
    <p:extLst>
      <p:ext uri="{BB962C8B-B14F-4D97-AF65-F5344CB8AC3E}">
        <p14:creationId xmlns:p14="http://schemas.microsoft.com/office/powerpoint/2010/main" val="350599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9009FD-E3EF-4A6E-A3A1-C0110459AA3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913AE0C-7D60-47B9-8440-C1D90F6433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6E9EC27-482C-4BBB-AC3D-034C46DFF563}"/>
              </a:ext>
            </a:extLst>
          </p:cNvPr>
          <p:cNvSpPr>
            <a:spLocks noGrp="1" noChangeArrowheads="1"/>
          </p:cNvSpPr>
          <p:nvPr>
            <p:ph type="sldNum" sz="quarter" idx="12"/>
          </p:nvPr>
        </p:nvSpPr>
        <p:spPr>
          <a:ln/>
        </p:spPr>
        <p:txBody>
          <a:bodyPr/>
          <a:lstStyle>
            <a:lvl1pPr>
              <a:defRPr/>
            </a:lvl1pPr>
          </a:lstStyle>
          <a:p>
            <a:fld id="{DF9115A4-B1AF-4196-BFCC-429E6E670E5A}" type="slidenum">
              <a:rPr lang="en-US" altLang="en-US"/>
              <a:pPr/>
              <a:t>‹#›</a:t>
            </a:fld>
            <a:endParaRPr lang="en-US" altLang="en-US"/>
          </a:p>
        </p:txBody>
      </p:sp>
    </p:spTree>
    <p:extLst>
      <p:ext uri="{BB962C8B-B14F-4D97-AF65-F5344CB8AC3E}">
        <p14:creationId xmlns:p14="http://schemas.microsoft.com/office/powerpoint/2010/main" val="887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7104E1A-1FD4-4C29-9086-9CB1063979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2557732-D1D9-4DF7-8C0D-F02BF9CCAC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6F31CB-2D4D-4C67-B336-E1FD8359C49F}"/>
              </a:ext>
            </a:extLst>
          </p:cNvPr>
          <p:cNvSpPr>
            <a:spLocks noGrp="1" noChangeArrowheads="1"/>
          </p:cNvSpPr>
          <p:nvPr>
            <p:ph type="sldNum" sz="quarter" idx="12"/>
          </p:nvPr>
        </p:nvSpPr>
        <p:spPr>
          <a:ln/>
        </p:spPr>
        <p:txBody>
          <a:bodyPr/>
          <a:lstStyle>
            <a:lvl1pPr>
              <a:defRPr/>
            </a:lvl1pPr>
          </a:lstStyle>
          <a:p>
            <a:fld id="{6455635D-F4D0-4E55-95A0-066C2A5B47ED}" type="slidenum">
              <a:rPr lang="en-US" altLang="en-US"/>
              <a:pPr/>
              <a:t>‹#›</a:t>
            </a:fld>
            <a:endParaRPr lang="en-US" altLang="en-US"/>
          </a:p>
        </p:txBody>
      </p:sp>
    </p:spTree>
    <p:extLst>
      <p:ext uri="{BB962C8B-B14F-4D97-AF65-F5344CB8AC3E}">
        <p14:creationId xmlns:p14="http://schemas.microsoft.com/office/powerpoint/2010/main" val="28224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62A2A7-3302-4FC7-91FD-619799E90B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EE54AA3-D1F4-40C8-A08E-C12FCE53F2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945729F-3059-4FFE-AF26-4127EFD3DE3B}"/>
              </a:ext>
            </a:extLst>
          </p:cNvPr>
          <p:cNvSpPr>
            <a:spLocks noGrp="1" noChangeArrowheads="1"/>
          </p:cNvSpPr>
          <p:nvPr>
            <p:ph type="sldNum" sz="quarter" idx="12"/>
          </p:nvPr>
        </p:nvSpPr>
        <p:spPr>
          <a:ln/>
        </p:spPr>
        <p:txBody>
          <a:bodyPr/>
          <a:lstStyle>
            <a:lvl1pPr>
              <a:defRPr/>
            </a:lvl1pPr>
          </a:lstStyle>
          <a:p>
            <a:fld id="{CA370D40-C4EE-4B42-8583-7FFC64E1C6B1}" type="slidenum">
              <a:rPr lang="en-US" altLang="en-US"/>
              <a:pPr/>
              <a:t>‹#›</a:t>
            </a:fld>
            <a:endParaRPr lang="en-US" altLang="en-US"/>
          </a:p>
        </p:txBody>
      </p:sp>
    </p:spTree>
    <p:extLst>
      <p:ext uri="{BB962C8B-B14F-4D97-AF65-F5344CB8AC3E}">
        <p14:creationId xmlns:p14="http://schemas.microsoft.com/office/powerpoint/2010/main" val="3271256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AD9416E-F187-4E4D-87C5-79C40ADFEF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85E0E9-F3A5-4131-A39A-21780CE66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9B6005-56BA-452A-BF6B-80420144E3D8}"/>
              </a:ext>
            </a:extLst>
          </p:cNvPr>
          <p:cNvSpPr>
            <a:spLocks noGrp="1" noChangeArrowheads="1"/>
          </p:cNvSpPr>
          <p:nvPr>
            <p:ph type="sldNum" sz="quarter" idx="12"/>
          </p:nvPr>
        </p:nvSpPr>
        <p:spPr>
          <a:ln/>
        </p:spPr>
        <p:txBody>
          <a:bodyPr/>
          <a:lstStyle>
            <a:lvl1pPr>
              <a:defRPr/>
            </a:lvl1pPr>
          </a:lstStyle>
          <a:p>
            <a:fld id="{07FD75AF-6C33-4A08-B288-1304DBC6008E}" type="slidenum">
              <a:rPr lang="en-US" altLang="en-US"/>
              <a:pPr/>
              <a:t>‹#›</a:t>
            </a:fld>
            <a:endParaRPr lang="en-US" altLang="en-US"/>
          </a:p>
        </p:txBody>
      </p:sp>
    </p:spTree>
    <p:extLst>
      <p:ext uri="{BB962C8B-B14F-4D97-AF65-F5344CB8AC3E}">
        <p14:creationId xmlns:p14="http://schemas.microsoft.com/office/powerpoint/2010/main" val="400985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3FAE-02D0-472B-884E-5AFF3823E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D67C30-AECE-48F8-B369-1883DA670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B35C3-2CB3-4290-AA21-7778596F050D}"/>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5" name="Footer Placeholder 4">
            <a:extLst>
              <a:ext uri="{FF2B5EF4-FFF2-40B4-BE49-F238E27FC236}">
                <a16:creationId xmlns:a16="http://schemas.microsoft.com/office/drawing/2014/main" id="{80F60B41-0B40-4560-8067-2A99D22FB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DECD2-E9BA-4E2A-AA9C-62F14FD2518D}"/>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1826072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61FF298-11DD-4F94-89E2-A1409E8FF3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218FA3-5683-4EC5-ACE9-B72A8B8BE5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A1C68B-0590-4C7B-9D60-6BF6EE6F40E4}"/>
              </a:ext>
            </a:extLst>
          </p:cNvPr>
          <p:cNvSpPr>
            <a:spLocks noGrp="1" noChangeArrowheads="1"/>
          </p:cNvSpPr>
          <p:nvPr>
            <p:ph type="sldNum" sz="quarter" idx="12"/>
          </p:nvPr>
        </p:nvSpPr>
        <p:spPr>
          <a:ln/>
        </p:spPr>
        <p:txBody>
          <a:bodyPr/>
          <a:lstStyle>
            <a:lvl1pPr>
              <a:defRPr/>
            </a:lvl1pPr>
          </a:lstStyle>
          <a:p>
            <a:fld id="{6436343B-D393-43A0-86E3-842AAA770AC8}" type="slidenum">
              <a:rPr lang="en-US" altLang="en-US"/>
              <a:pPr/>
              <a:t>‹#›</a:t>
            </a:fld>
            <a:endParaRPr lang="en-US" altLang="en-US"/>
          </a:p>
        </p:txBody>
      </p:sp>
    </p:spTree>
    <p:extLst>
      <p:ext uri="{BB962C8B-B14F-4D97-AF65-F5344CB8AC3E}">
        <p14:creationId xmlns:p14="http://schemas.microsoft.com/office/powerpoint/2010/main" val="3857799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5A881F-F16F-4BF1-8B63-F7BC3D1CD1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389FBF-D98D-4CF7-B36E-97D8C22051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863391-89D3-450D-80C4-B8B62185880D}"/>
              </a:ext>
            </a:extLst>
          </p:cNvPr>
          <p:cNvSpPr>
            <a:spLocks noGrp="1" noChangeArrowheads="1"/>
          </p:cNvSpPr>
          <p:nvPr>
            <p:ph type="sldNum" sz="quarter" idx="12"/>
          </p:nvPr>
        </p:nvSpPr>
        <p:spPr>
          <a:ln/>
        </p:spPr>
        <p:txBody>
          <a:bodyPr/>
          <a:lstStyle>
            <a:lvl1pPr>
              <a:defRPr/>
            </a:lvl1pPr>
          </a:lstStyle>
          <a:p>
            <a:fld id="{3F19A614-8693-4F87-8C75-48A8764DFD93}" type="slidenum">
              <a:rPr lang="en-US" altLang="en-US"/>
              <a:pPr/>
              <a:t>‹#›</a:t>
            </a:fld>
            <a:endParaRPr lang="en-US" altLang="en-US"/>
          </a:p>
        </p:txBody>
      </p:sp>
    </p:spTree>
    <p:extLst>
      <p:ext uri="{BB962C8B-B14F-4D97-AF65-F5344CB8AC3E}">
        <p14:creationId xmlns:p14="http://schemas.microsoft.com/office/powerpoint/2010/main" val="2200862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5800FC-F736-4F63-BCF0-24FC00C7C9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2E5739-0893-4F23-8FBD-F79DE2D741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486650-282F-4AD9-918B-D9EFE9E8AC5C}"/>
              </a:ext>
            </a:extLst>
          </p:cNvPr>
          <p:cNvSpPr>
            <a:spLocks noGrp="1" noChangeArrowheads="1"/>
          </p:cNvSpPr>
          <p:nvPr>
            <p:ph type="sldNum" sz="quarter" idx="12"/>
          </p:nvPr>
        </p:nvSpPr>
        <p:spPr>
          <a:ln/>
        </p:spPr>
        <p:txBody>
          <a:bodyPr/>
          <a:lstStyle>
            <a:lvl1pPr>
              <a:defRPr/>
            </a:lvl1pPr>
          </a:lstStyle>
          <a:p>
            <a:fld id="{D7CD1BE8-8412-4425-B83B-6797A11BF6D1}" type="slidenum">
              <a:rPr lang="en-US" altLang="en-US"/>
              <a:pPr/>
              <a:t>‹#›</a:t>
            </a:fld>
            <a:endParaRPr lang="en-US" altLang="en-US"/>
          </a:p>
        </p:txBody>
      </p:sp>
    </p:spTree>
    <p:extLst>
      <p:ext uri="{BB962C8B-B14F-4D97-AF65-F5344CB8AC3E}">
        <p14:creationId xmlns:p14="http://schemas.microsoft.com/office/powerpoint/2010/main" val="4104131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FA5220E-DB11-407B-A114-25759E868A8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339C346-4C48-47DE-B44D-1CB56EABDA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AEB3114-1C36-4A4D-BA4F-698B2282B1E0}"/>
              </a:ext>
            </a:extLst>
          </p:cNvPr>
          <p:cNvSpPr>
            <a:spLocks noGrp="1" noChangeArrowheads="1"/>
          </p:cNvSpPr>
          <p:nvPr>
            <p:ph type="sldNum" sz="quarter" idx="12"/>
          </p:nvPr>
        </p:nvSpPr>
        <p:spPr>
          <a:ln/>
        </p:spPr>
        <p:txBody>
          <a:bodyPr/>
          <a:lstStyle>
            <a:lvl1pPr>
              <a:defRPr/>
            </a:lvl1pPr>
          </a:lstStyle>
          <a:p>
            <a:fld id="{F8B10D84-2993-4F92-ADBA-22EA43F85C99}" type="slidenum">
              <a:rPr lang="en-US" altLang="en-US"/>
              <a:pPr/>
              <a:t>‹#›</a:t>
            </a:fld>
            <a:endParaRPr lang="en-US" altLang="en-US"/>
          </a:p>
        </p:txBody>
      </p:sp>
    </p:spTree>
    <p:extLst>
      <p:ext uri="{BB962C8B-B14F-4D97-AF65-F5344CB8AC3E}">
        <p14:creationId xmlns:p14="http://schemas.microsoft.com/office/powerpoint/2010/main" val="228276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DCAE951-2E6A-4E33-A81F-B2EA20EF60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1D3C73-C32B-4364-995D-6B34755E89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9A17E3-B2B6-403D-A03F-4F2334B27A17}"/>
              </a:ext>
            </a:extLst>
          </p:cNvPr>
          <p:cNvSpPr>
            <a:spLocks noGrp="1" noChangeArrowheads="1"/>
          </p:cNvSpPr>
          <p:nvPr>
            <p:ph type="sldNum" sz="quarter" idx="12"/>
          </p:nvPr>
        </p:nvSpPr>
        <p:spPr>
          <a:ln/>
        </p:spPr>
        <p:txBody>
          <a:bodyPr/>
          <a:lstStyle>
            <a:lvl1pPr>
              <a:defRPr/>
            </a:lvl1pPr>
          </a:lstStyle>
          <a:p>
            <a:fld id="{1929BF4B-5637-4680-BE97-CE802E709AB8}" type="slidenum">
              <a:rPr lang="en-US" altLang="en-US"/>
              <a:pPr/>
              <a:t>‹#›</a:t>
            </a:fld>
            <a:endParaRPr lang="en-US" altLang="en-US"/>
          </a:p>
        </p:txBody>
      </p:sp>
    </p:spTree>
    <p:extLst>
      <p:ext uri="{BB962C8B-B14F-4D97-AF65-F5344CB8AC3E}">
        <p14:creationId xmlns:p14="http://schemas.microsoft.com/office/powerpoint/2010/main" val="79594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41BF-DC16-44BB-BBC4-3C81C1BE6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380995-4C51-4A4C-B742-31B335AA08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10763-87CD-4D08-828F-4AB2C0BC8BA7}"/>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5" name="Footer Placeholder 4">
            <a:extLst>
              <a:ext uri="{FF2B5EF4-FFF2-40B4-BE49-F238E27FC236}">
                <a16:creationId xmlns:a16="http://schemas.microsoft.com/office/drawing/2014/main" id="{C1D8021B-B459-44E8-B58C-BDCCDA012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3B1A8-AB19-4B5B-8A6D-C7E3F8D10E59}"/>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261689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47BB-CFE1-4589-8F9E-298CB2618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82A01-F76B-4FC1-8D65-73CD75B02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C07DDB-2ACF-4349-9012-75857D6A2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D42E7-DBC7-4E8C-B8C6-370109BB61E9}"/>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6" name="Footer Placeholder 5">
            <a:extLst>
              <a:ext uri="{FF2B5EF4-FFF2-40B4-BE49-F238E27FC236}">
                <a16:creationId xmlns:a16="http://schemas.microsoft.com/office/drawing/2014/main" id="{87A14731-AC53-4506-844A-6ADF39359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47535-BA99-4A9D-8EE5-990AF2FB3A66}"/>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28849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C3C1-0EDA-4047-B009-B0A3AF022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20716-9C2A-4E4D-99F5-49B3346010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8E8CB-9DB5-4958-A23C-F3119FB56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FC9295-6095-40A6-B004-58B208D7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7E3D7E-18A9-4002-B15A-C4BB693B25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2B1354-15B0-4CB1-A659-718E13530890}"/>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8" name="Footer Placeholder 7">
            <a:extLst>
              <a:ext uri="{FF2B5EF4-FFF2-40B4-BE49-F238E27FC236}">
                <a16:creationId xmlns:a16="http://schemas.microsoft.com/office/drawing/2014/main" id="{8846474F-5B73-4857-A41E-F6130FEDE0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27CD1F-7989-4D58-AAB0-D32AE7D0AE1B}"/>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64749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CAB5-0B2F-4505-AF12-E6F1ED8C8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7CFCD5-2B91-4E92-84C1-1E31E2433951}"/>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4" name="Footer Placeholder 3">
            <a:extLst>
              <a:ext uri="{FF2B5EF4-FFF2-40B4-BE49-F238E27FC236}">
                <a16:creationId xmlns:a16="http://schemas.microsoft.com/office/drawing/2014/main" id="{4AF3B772-885F-42E7-865E-5C4BEFB94D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7539D-E875-4B33-913B-72C6943577C5}"/>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195724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97F80C-27E6-4C38-A308-8EF536668844}"/>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3" name="Footer Placeholder 2">
            <a:extLst>
              <a:ext uri="{FF2B5EF4-FFF2-40B4-BE49-F238E27FC236}">
                <a16:creationId xmlns:a16="http://schemas.microsoft.com/office/drawing/2014/main" id="{71F1F11E-6F21-49A0-ADF3-25DF84C562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88FFFC-276B-4FAE-864C-3D008439D271}"/>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193230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F48D-353D-48E4-A1E8-CFCE46AB6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75E427-DFD5-4EA0-9E7C-CE862B0E2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B9273C-2243-47AF-BE47-DA647FD27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7749F-3121-488C-95C9-8175AC4BE197}"/>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6" name="Footer Placeholder 5">
            <a:extLst>
              <a:ext uri="{FF2B5EF4-FFF2-40B4-BE49-F238E27FC236}">
                <a16:creationId xmlns:a16="http://schemas.microsoft.com/office/drawing/2014/main" id="{F695F907-324F-496A-90C4-FC987E5A0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9FE3E-C937-4912-9FF9-D0AA3797C50D}"/>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246638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3827-852B-4C43-B440-3477F0870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98421-F541-4E99-969C-28A891AC7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08544D-E577-4771-B85C-45081C6B0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3DC90-E3F7-4D53-87F1-4FCC3632DA85}"/>
              </a:ext>
            </a:extLst>
          </p:cNvPr>
          <p:cNvSpPr>
            <a:spLocks noGrp="1"/>
          </p:cNvSpPr>
          <p:nvPr>
            <p:ph type="dt" sz="half" idx="10"/>
          </p:nvPr>
        </p:nvSpPr>
        <p:spPr/>
        <p:txBody>
          <a:bodyPr/>
          <a:lstStyle/>
          <a:p>
            <a:fld id="{FBD4F7BE-9973-466B-BEF1-C2376E99617D}" type="datetimeFigureOut">
              <a:rPr lang="en-US" smtClean="0"/>
              <a:t>11/23/2020</a:t>
            </a:fld>
            <a:endParaRPr lang="en-US"/>
          </a:p>
        </p:txBody>
      </p:sp>
      <p:sp>
        <p:nvSpPr>
          <p:cNvPr id="6" name="Footer Placeholder 5">
            <a:extLst>
              <a:ext uri="{FF2B5EF4-FFF2-40B4-BE49-F238E27FC236}">
                <a16:creationId xmlns:a16="http://schemas.microsoft.com/office/drawing/2014/main" id="{FD450A6A-6088-4022-B5D5-7988BA45A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B5228-4A2D-4F82-AF75-CAFEDA037689}"/>
              </a:ext>
            </a:extLst>
          </p:cNvPr>
          <p:cNvSpPr>
            <a:spLocks noGrp="1"/>
          </p:cNvSpPr>
          <p:nvPr>
            <p:ph type="sldNum" sz="quarter" idx="12"/>
          </p:nvPr>
        </p:nvSpPr>
        <p:spPr/>
        <p:txBody>
          <a:bodyPr/>
          <a:lstStyle/>
          <a:p>
            <a:fld id="{671B787A-B873-4891-BDEB-82641B881ED8}" type="slidenum">
              <a:rPr lang="en-US" smtClean="0"/>
              <a:t>‹#›</a:t>
            </a:fld>
            <a:endParaRPr lang="en-US"/>
          </a:p>
        </p:txBody>
      </p:sp>
    </p:spTree>
    <p:extLst>
      <p:ext uri="{BB962C8B-B14F-4D97-AF65-F5344CB8AC3E}">
        <p14:creationId xmlns:p14="http://schemas.microsoft.com/office/powerpoint/2010/main" val="10238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97049-CA6D-4C8B-92D1-539E3DEE5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684BF6-3BB8-44FB-A0D7-DD08CD5AA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86006-42C1-459D-A53A-184AE8BC5B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4F7BE-9973-466B-BEF1-C2376E99617D}" type="datetimeFigureOut">
              <a:rPr lang="en-US" smtClean="0"/>
              <a:t>11/23/2020</a:t>
            </a:fld>
            <a:endParaRPr lang="en-US"/>
          </a:p>
        </p:txBody>
      </p:sp>
      <p:sp>
        <p:nvSpPr>
          <p:cNvPr id="5" name="Footer Placeholder 4">
            <a:extLst>
              <a:ext uri="{FF2B5EF4-FFF2-40B4-BE49-F238E27FC236}">
                <a16:creationId xmlns:a16="http://schemas.microsoft.com/office/drawing/2014/main" id="{B5348137-D29B-49DD-A13B-FFCC5ED85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00D2A-958E-4937-BDD5-319E792EB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B787A-B873-4891-BDEB-82641B881ED8}" type="slidenum">
              <a:rPr lang="en-US" smtClean="0"/>
              <a:t>‹#›</a:t>
            </a:fld>
            <a:endParaRPr lang="en-US"/>
          </a:p>
        </p:txBody>
      </p:sp>
    </p:spTree>
    <p:extLst>
      <p:ext uri="{BB962C8B-B14F-4D97-AF65-F5344CB8AC3E}">
        <p14:creationId xmlns:p14="http://schemas.microsoft.com/office/powerpoint/2010/main" val="244535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FA6381-F56C-4FEF-A1EE-28E9F1DF247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B852B6-C0B7-416E-BE4A-76D641A6E3D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EA4105-6E5E-48E1-B3B8-A7329DA914A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D80B3DC6-5211-416B-8B33-3BD6E5D59CA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9465A527-C53D-433B-9FD8-83EF7CABC64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E7A3C6A-0EC6-45C5-A6BE-B1A912E43309}" type="slidenum">
              <a:rPr lang="en-US" altLang="en-US"/>
              <a:pPr/>
              <a:t>‹#›</a:t>
            </a:fld>
            <a:endParaRPr lang="en-US" altLang="en-US"/>
          </a:p>
        </p:txBody>
      </p:sp>
    </p:spTree>
    <p:extLst>
      <p:ext uri="{BB962C8B-B14F-4D97-AF65-F5344CB8AC3E}">
        <p14:creationId xmlns:p14="http://schemas.microsoft.com/office/powerpoint/2010/main" val="2973965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0F61-A624-4948-A65A-F55F44FF1C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6E8C1E5-30C5-41C7-A88F-FDD378B0FA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828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descr="Ban do">
            <a:extLst>
              <a:ext uri="{FF2B5EF4-FFF2-40B4-BE49-F238E27FC236}">
                <a16:creationId xmlns:a16="http://schemas.microsoft.com/office/drawing/2014/main" id="{D92DEEB6-AC72-4104-8E11-3FEB2E5A78AB}"/>
              </a:ext>
            </a:extLst>
          </p:cNvPr>
          <p:cNvSpPr>
            <a:spLocks noGrp="1" noChangeArrowheads="1"/>
          </p:cNvSpPr>
          <p:nvPr>
            <p:ph type="body" idx="1"/>
          </p:nvPr>
        </p:nvSpPr>
        <p:spPr>
          <a:xfrm>
            <a:off x="6096000" y="1600200"/>
            <a:ext cx="4495800" cy="5257800"/>
          </a:xfrm>
          <a:blipFill dpi="0" rotWithShape="1">
            <a:blip r:embed="rId2"/>
            <a:srcRect/>
            <a:stretch>
              <a:fillRect/>
            </a:stretch>
          </a:blipFill>
        </p:spPr>
        <p:txBody>
          <a:bodyPr/>
          <a:lstStyle/>
          <a:p>
            <a:pPr algn="ctr" eaLnBrk="1" hangingPunct="1">
              <a:buFontTx/>
              <a:buNone/>
            </a:pPr>
            <a:endParaRPr lang="en-US" altLang="en-US"/>
          </a:p>
          <a:p>
            <a:pPr algn="ctr" eaLnBrk="1" hangingPunct="1">
              <a:buFontTx/>
              <a:buNone/>
            </a:pPr>
            <a:endParaRPr lang="en-US" altLang="en-US"/>
          </a:p>
          <a:p>
            <a:pPr algn="ctr" eaLnBrk="1" hangingPunct="1">
              <a:buFontTx/>
              <a:buNone/>
            </a:pPr>
            <a:endParaRPr lang="en-US" altLang="en-US"/>
          </a:p>
          <a:p>
            <a:pPr algn="ctr" eaLnBrk="1" hangingPunct="1">
              <a:buFontTx/>
              <a:buNone/>
            </a:pPr>
            <a:endParaRPr lang="en-US" altLang="en-US"/>
          </a:p>
          <a:p>
            <a:pPr algn="ctr" eaLnBrk="1" hangingPunct="1">
              <a:buFontTx/>
              <a:buNone/>
            </a:pPr>
            <a:endParaRPr lang="vi-VN" altLang="en-US"/>
          </a:p>
        </p:txBody>
      </p:sp>
      <p:sp>
        <p:nvSpPr>
          <p:cNvPr id="64516" name="Oval 4" descr="peach_blossom">
            <a:extLst>
              <a:ext uri="{FF2B5EF4-FFF2-40B4-BE49-F238E27FC236}">
                <a16:creationId xmlns:a16="http://schemas.microsoft.com/office/drawing/2014/main" id="{EFCC5C6D-F9DF-426B-869B-6D8111CCC1C6}"/>
              </a:ext>
            </a:extLst>
          </p:cNvPr>
          <p:cNvSpPr>
            <a:spLocks noChangeArrowheads="1"/>
          </p:cNvSpPr>
          <p:nvPr/>
        </p:nvSpPr>
        <p:spPr bwMode="auto">
          <a:xfrm>
            <a:off x="7315200" y="1981200"/>
            <a:ext cx="838200" cy="762000"/>
          </a:xfrm>
          <a:prstGeom prst="ellipse">
            <a:avLst/>
          </a:prstGeom>
          <a:blipFill dpi="0" rotWithShape="1">
            <a:blip r:embed="rId3"/>
            <a:srcRect/>
            <a:stretch>
              <a:fillRect/>
            </a:stretch>
          </a:blip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vi-VN" altLang="en-US" sz="3200">
              <a:solidFill>
                <a:srgbClr val="000000"/>
              </a:solidFill>
              <a:latin typeface=".VnTime" panose="020B7200000000000000" pitchFamily="34" charset="0"/>
            </a:endParaRPr>
          </a:p>
        </p:txBody>
      </p:sp>
      <p:sp>
        <p:nvSpPr>
          <p:cNvPr id="64517" name="AutoShape 5" descr="Mai vang">
            <a:extLst>
              <a:ext uri="{FF2B5EF4-FFF2-40B4-BE49-F238E27FC236}">
                <a16:creationId xmlns:a16="http://schemas.microsoft.com/office/drawing/2014/main" id="{022F6EC9-7961-4A90-A962-70495F47FCB1}"/>
              </a:ext>
            </a:extLst>
          </p:cNvPr>
          <p:cNvSpPr>
            <a:spLocks noChangeArrowheads="1"/>
          </p:cNvSpPr>
          <p:nvPr/>
        </p:nvSpPr>
        <p:spPr bwMode="auto">
          <a:xfrm>
            <a:off x="8153400" y="5334000"/>
            <a:ext cx="838200" cy="762000"/>
          </a:xfrm>
          <a:prstGeom prst="cloudCallout">
            <a:avLst>
              <a:gd name="adj1" fmla="val -42616"/>
              <a:gd name="adj2" fmla="val 123958"/>
            </a:avLst>
          </a:prstGeom>
          <a:blipFill dpi="0" rotWithShape="1">
            <a:blip r:embed="rId4"/>
            <a:srcRect/>
            <a:stretch>
              <a:fillRect/>
            </a:stretch>
          </a:blip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vi-VN" altLang="en-US" sz="3200">
              <a:solidFill>
                <a:srgbClr val="000000"/>
              </a:solidFill>
              <a:latin typeface=".VnTime" panose="020B7200000000000000" pitchFamily="34" charset="0"/>
            </a:endParaRPr>
          </a:p>
        </p:txBody>
      </p:sp>
      <p:sp>
        <p:nvSpPr>
          <p:cNvPr id="64520" name="Rectangle 8" descr="HoaMaiVang2">
            <a:extLst>
              <a:ext uri="{FF2B5EF4-FFF2-40B4-BE49-F238E27FC236}">
                <a16:creationId xmlns:a16="http://schemas.microsoft.com/office/drawing/2014/main" id="{04AEBA31-DEA4-40C5-AA69-121A047ECF44}"/>
              </a:ext>
            </a:extLst>
          </p:cNvPr>
          <p:cNvSpPr>
            <a:spLocks noChangeArrowheads="1"/>
          </p:cNvSpPr>
          <p:nvPr/>
        </p:nvSpPr>
        <p:spPr bwMode="auto">
          <a:xfrm>
            <a:off x="1752600" y="1600200"/>
            <a:ext cx="4267200" cy="5257800"/>
          </a:xfrm>
          <a:prstGeom prst="rect">
            <a:avLst/>
          </a:prstGeom>
          <a:blipFill dpi="0" rotWithShape="1">
            <a:blip r:embed="rId5"/>
            <a:srcRect/>
            <a:stretch>
              <a:fillRect/>
            </a:stretch>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vi-VN" altLang="en-US" sz="3200">
              <a:solidFill>
                <a:srgbClr val="000000"/>
              </a:solidFill>
              <a:latin typeface=".VnTime" panose="020B7200000000000000" pitchFamily="34" charset="0"/>
            </a:endParaRPr>
          </a:p>
        </p:txBody>
      </p:sp>
      <p:pic>
        <p:nvPicPr>
          <p:cNvPr id="64522" name="Picture 10" descr="2">
            <a:extLst>
              <a:ext uri="{FF2B5EF4-FFF2-40B4-BE49-F238E27FC236}">
                <a16:creationId xmlns:a16="http://schemas.microsoft.com/office/drawing/2014/main" id="{94B82213-57AD-471B-BD6D-0DDAAC1D67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5240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box(in)">
                                      <p:cBhvr>
                                        <p:cTn id="7" dur="500"/>
                                        <p:tgtEl>
                                          <p:spTgt spid="645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4520"/>
                                        </p:tgtEl>
                                        <p:attrNameLst>
                                          <p:attrName>style.visibility</p:attrName>
                                        </p:attrNameLst>
                                      </p:cBhvr>
                                      <p:to>
                                        <p:strVal val="visible"/>
                                      </p:to>
                                    </p:set>
                                    <p:animEffect transition="in" filter="box(in)">
                                      <p:cBhvr>
                                        <p:cTn id="10" dur="500"/>
                                        <p:tgtEl>
                                          <p:spTgt spid="6452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4516"/>
                                        </p:tgtEl>
                                        <p:attrNameLst>
                                          <p:attrName>style.visibility</p:attrName>
                                        </p:attrNameLst>
                                      </p:cBhvr>
                                      <p:to>
                                        <p:strVal val="visible"/>
                                      </p:to>
                                    </p:set>
                                    <p:animEffect transition="in" filter="box(in)">
                                      <p:cBhvr>
                                        <p:cTn id="13" dur="500"/>
                                        <p:tgtEl>
                                          <p:spTgt spid="645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4514">
                                            <p:bg/>
                                          </p:spTgt>
                                        </p:tgtEl>
                                        <p:attrNameLst>
                                          <p:attrName>style.visibility</p:attrName>
                                        </p:attrNameLst>
                                      </p:cBhvr>
                                      <p:to>
                                        <p:strVal val="visible"/>
                                      </p:to>
                                    </p:set>
                                    <p:animEffect transition="in" filter="box(in)">
                                      <p:cBhvr>
                                        <p:cTn id="16" dur="500"/>
                                        <p:tgtEl>
                                          <p:spTgt spid="64514">
                                            <p:bg/>
                                          </p:spTgt>
                                        </p:tgtEl>
                                      </p:cBhvr>
                                    </p:animEffect>
                                  </p:childTnLst>
                                </p:cTn>
                              </p:par>
                              <p:par>
                                <p:cTn id="17" presetID="4" presetClass="entr" presetSubtype="16" fill="hold" grpId="1" nodeType="withEffect">
                                  <p:stCondLst>
                                    <p:cond delay="0"/>
                                  </p:stCondLst>
                                  <p:childTnLst>
                                    <p:set>
                                      <p:cBhvr>
                                        <p:cTn id="18" dur="1" fill="hold">
                                          <p:stCondLst>
                                            <p:cond delay="0"/>
                                          </p:stCondLst>
                                        </p:cTn>
                                        <p:tgtEl>
                                          <p:spTgt spid="64517"/>
                                        </p:tgtEl>
                                        <p:attrNameLst>
                                          <p:attrName>style.visibility</p:attrName>
                                        </p:attrNameLst>
                                      </p:cBhvr>
                                      <p:to>
                                        <p:strVal val="visible"/>
                                      </p:to>
                                    </p:set>
                                    <p:animEffect transition="in" filter="box(in)">
                                      <p:cBhvr>
                                        <p:cTn id="19" dur="500"/>
                                        <p:tgtEl>
                                          <p:spTgt spid="645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4254 -0.08277 C -0.04202 -0.09665 -0.04219 -0.11006 -0.04098 -0.12347 C -0.03872 -0.14936 -0.02917 -0.18243 -0.0474 -0.20277 C -0.05295 -0.21942 -0.04514 -0.19815 -0.05243 -0.21202 C -0.05348 -0.21364 -0.05348 -0.21572 -0.05417 -0.21757 C -0.05782 -0.22613 -0.05625 -0.22058 -0.06077 -0.22659 C -0.06771 -0.2363 -0.0757 -0.24809 -0.08525 -0.25434 C -0.09289 -0.25919 -0.10261 -0.26104 -0.10834 -0.26913 C -0.11302 -0.27561 -0.11424 -0.28347 -0.1165 -0.29133 C -0.11702 -0.29295 -0.11893 -0.29341 -0.11979 -0.29503 C -0.12101 -0.29688 -0.12188 -0.29896 -0.12309 -0.30058 C -0.12552 -0.30382 -0.12865 -0.30659 -0.13125 -0.3096 C -0.1342 -0.31283 -0.13785 -0.32092 -0.13785 -0.32069 C -0.13941 -0.32647 -0.14184 -0.33225 -0.14445 -0.33734 C -0.14653 -0.34104 -0.15087 -0.34844 -0.15087 -0.34821 C -0.15139 -0.35422 -0.15278 -0.35954 -0.15278 -0.36509 C -0.15278 -0.36717 -0.14948 -0.36971 -0.15087 -0.3704 C -0.15486 -0.37295 -0.15973 -0.37179 -0.16407 -0.37225 C -0.16927 -0.3896 -0.17084 -0.39399 -0.16407 -0.4222 C -0.1632 -0.42613 -0.15417 -0.4259 -0.15417 -0.42566 C -0.14896 -0.43191 -0.13108 -0.44069 -0.12969 -0.44994 C -0.129 -0.45526 -0.12969 -0.46081 -0.12969 -0.46613 " pathEditMode="relative" rAng="0" ptsTypes="fffffffffffffffffffffA">
                                      <p:cBhvr>
                                        <p:cTn id="23" dur="5000" fill="hold"/>
                                        <p:tgtEl>
                                          <p:spTgt spid="64517"/>
                                        </p:tgtEl>
                                        <p:attrNameLst>
                                          <p:attrName>ppt_x</p:attrName>
                                          <p:attrName>ppt_y</p:attrName>
                                        </p:attrNameLst>
                                      </p:cBhvr>
                                      <p:rCtr x="-5747" y="-191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nimBg="1"/>
      <p:bldP spid="64516" grpId="0" animBg="1"/>
      <p:bldP spid="64517" grpId="0" animBg="1"/>
      <p:bldP spid="64517" grpId="1" animBg="1"/>
      <p:bldP spid="645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30618BD-647B-4217-8573-F25A0129B6AF}"/>
              </a:ext>
            </a:extLst>
          </p:cNvPr>
          <p:cNvSpPr>
            <a:spLocks noGrp="1" noChangeArrowheads="1"/>
          </p:cNvSpPr>
          <p:nvPr>
            <p:ph type="body" idx="1"/>
          </p:nvPr>
        </p:nvSpPr>
        <p:spPr>
          <a:xfrm>
            <a:off x="1524000" y="1752600"/>
            <a:ext cx="9144000" cy="762000"/>
          </a:xfrm>
        </p:spPr>
        <p:txBody>
          <a:bodyPr/>
          <a:lstStyle/>
          <a:p>
            <a:pPr eaLnBrk="1" hangingPunct="1">
              <a:buFontTx/>
              <a:buNone/>
            </a:pPr>
            <a:r>
              <a:rPr lang="en-US" altLang="en-US" sz="2800" b="1">
                <a:solidFill>
                  <a:srgbClr val="FF0000"/>
                </a:solidFill>
              </a:rPr>
              <a:t>   Luy</a:t>
            </a:r>
            <a:r>
              <a:rPr lang="en-US" altLang="en-US" sz="2800" b="1">
                <a:solidFill>
                  <a:srgbClr val="FF0000"/>
                </a:solidFill>
                <a:latin typeface=".VnTime" panose="020B7200000000000000" pitchFamily="34" charset="0"/>
              </a:rPr>
              <a:t>Ön ®äc:                                             T×m hiÓu bµi:</a:t>
            </a:r>
            <a:endParaRPr lang="en-US" altLang="en-US">
              <a:latin typeface=".VnTime" panose="020B7200000000000000" pitchFamily="34" charset="0"/>
            </a:endParaRPr>
          </a:p>
        </p:txBody>
      </p:sp>
      <p:sp>
        <p:nvSpPr>
          <p:cNvPr id="11267" name="Line 4">
            <a:extLst>
              <a:ext uri="{FF2B5EF4-FFF2-40B4-BE49-F238E27FC236}">
                <a16:creationId xmlns:a16="http://schemas.microsoft.com/office/drawing/2014/main" id="{C3EFD90A-B111-4BA7-BBDC-CA841E8E58F6}"/>
              </a:ext>
            </a:extLst>
          </p:cNvPr>
          <p:cNvSpPr>
            <a:spLocks noChangeShapeType="1"/>
          </p:cNvSpPr>
          <p:nvPr/>
        </p:nvSpPr>
        <p:spPr bwMode="auto">
          <a:xfrm>
            <a:off x="6019800" y="2209800"/>
            <a:ext cx="0" cy="4648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68" name="Line 5">
            <a:extLst>
              <a:ext uri="{FF2B5EF4-FFF2-40B4-BE49-F238E27FC236}">
                <a16:creationId xmlns:a16="http://schemas.microsoft.com/office/drawing/2014/main" id="{2E4700B1-0512-4F25-9541-C6279011C14B}"/>
              </a:ext>
            </a:extLst>
          </p:cNvPr>
          <p:cNvSpPr>
            <a:spLocks noChangeShapeType="1"/>
          </p:cNvSpPr>
          <p:nvPr/>
        </p:nvSpPr>
        <p:spPr bwMode="auto">
          <a:xfrm>
            <a:off x="3810000" y="2209800"/>
            <a:ext cx="3657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69" name="Rectangle 7">
            <a:extLst>
              <a:ext uri="{FF2B5EF4-FFF2-40B4-BE49-F238E27FC236}">
                <a16:creationId xmlns:a16="http://schemas.microsoft.com/office/drawing/2014/main" id="{9F84DA18-0399-4A51-A340-74AD49D0D705}"/>
              </a:ext>
            </a:extLst>
          </p:cNvPr>
          <p:cNvSpPr>
            <a:spLocks noChangeArrowheads="1"/>
          </p:cNvSpPr>
          <p:nvPr/>
        </p:nvSpPr>
        <p:spPr bwMode="auto">
          <a:xfrm>
            <a:off x="1981200" y="2286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0000FF"/>
                </a:solidFill>
                <a:latin typeface="Times New Roman" panose="02020603050405020304" pitchFamily="18" charset="0"/>
              </a:rPr>
              <a:t> </a:t>
            </a:r>
            <a:r>
              <a:rPr lang="en-US" altLang="en-US" sz="2400">
                <a:solidFill>
                  <a:srgbClr val="0000FF"/>
                </a:solidFill>
                <a:latin typeface="Times New Roman" panose="02020603050405020304" pitchFamily="18" charset="0"/>
              </a:rPr>
              <a:t>nắng phương Nam,</a:t>
            </a:r>
          </a:p>
        </p:txBody>
      </p:sp>
      <p:sp>
        <p:nvSpPr>
          <p:cNvPr id="11270" name="Text Box 8">
            <a:extLst>
              <a:ext uri="{FF2B5EF4-FFF2-40B4-BE49-F238E27FC236}">
                <a16:creationId xmlns:a16="http://schemas.microsoft.com/office/drawing/2014/main" id="{4A7DA639-E683-482F-AB77-F2098597580C}"/>
              </a:ext>
            </a:extLst>
          </p:cNvPr>
          <p:cNvSpPr txBox="1">
            <a:spLocks noChangeArrowheads="1"/>
          </p:cNvSpPr>
          <p:nvPr/>
        </p:nvSpPr>
        <p:spPr bwMode="auto">
          <a:xfrm>
            <a:off x="6400800" y="44196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11271" name="Text Box 10">
            <a:extLst>
              <a:ext uri="{FF2B5EF4-FFF2-40B4-BE49-F238E27FC236}">
                <a16:creationId xmlns:a16="http://schemas.microsoft.com/office/drawing/2014/main" id="{7DFBA557-4EA5-4DED-AADB-1A40929E210F}"/>
              </a:ext>
            </a:extLst>
          </p:cNvPr>
          <p:cNvSpPr txBox="1">
            <a:spLocks noChangeArrowheads="1"/>
          </p:cNvSpPr>
          <p:nvPr/>
        </p:nvSpPr>
        <p:spPr bwMode="auto">
          <a:xfrm>
            <a:off x="4572000" y="2362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ríu rít,</a:t>
            </a:r>
          </a:p>
        </p:txBody>
      </p:sp>
      <p:sp>
        <p:nvSpPr>
          <p:cNvPr id="11272" name="Text Box 11">
            <a:extLst>
              <a:ext uri="{FF2B5EF4-FFF2-40B4-BE49-F238E27FC236}">
                <a16:creationId xmlns:a16="http://schemas.microsoft.com/office/drawing/2014/main" id="{0E3374DC-8DC6-4C25-9B97-8924510F72A8}"/>
              </a:ext>
            </a:extLst>
          </p:cNvPr>
          <p:cNvSpPr txBox="1">
            <a:spLocks noChangeArrowheads="1"/>
          </p:cNvSpPr>
          <p:nvPr/>
        </p:nvSpPr>
        <p:spPr bwMode="auto">
          <a:xfrm>
            <a:off x="2133600" y="2743201"/>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sững lại,</a:t>
            </a:r>
          </a:p>
        </p:txBody>
      </p:sp>
      <p:sp>
        <p:nvSpPr>
          <p:cNvPr id="11273" name="Text Box 12">
            <a:extLst>
              <a:ext uri="{FF2B5EF4-FFF2-40B4-BE49-F238E27FC236}">
                <a16:creationId xmlns:a16="http://schemas.microsoft.com/office/drawing/2014/main" id="{61368C32-9CCC-4CCF-9280-7C4909EE91C6}"/>
              </a:ext>
            </a:extLst>
          </p:cNvPr>
          <p:cNvSpPr txBox="1">
            <a:spLocks noChangeArrowheads="1"/>
          </p:cNvSpPr>
          <p:nvPr/>
        </p:nvSpPr>
        <p:spPr bwMode="auto">
          <a:xfrm>
            <a:off x="3352800" y="2743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xoắn xuýt.</a:t>
            </a:r>
          </a:p>
        </p:txBody>
      </p:sp>
      <p:sp>
        <p:nvSpPr>
          <p:cNvPr id="11274" name="Line 13">
            <a:extLst>
              <a:ext uri="{FF2B5EF4-FFF2-40B4-BE49-F238E27FC236}">
                <a16:creationId xmlns:a16="http://schemas.microsoft.com/office/drawing/2014/main" id="{CCB6763D-8739-4279-A0A1-E534FF843529}"/>
              </a:ext>
            </a:extLst>
          </p:cNvPr>
          <p:cNvSpPr>
            <a:spLocks noChangeShapeType="1"/>
          </p:cNvSpPr>
          <p:nvPr/>
        </p:nvSpPr>
        <p:spPr bwMode="auto">
          <a:xfrm>
            <a:off x="2176463" y="2771775"/>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75" name="Line 14">
            <a:extLst>
              <a:ext uri="{FF2B5EF4-FFF2-40B4-BE49-F238E27FC236}">
                <a16:creationId xmlns:a16="http://schemas.microsoft.com/office/drawing/2014/main" id="{97998D4D-0772-47AB-85A9-D31F8E3BB6FD}"/>
              </a:ext>
            </a:extLst>
          </p:cNvPr>
          <p:cNvSpPr>
            <a:spLocks noChangeShapeType="1"/>
          </p:cNvSpPr>
          <p:nvPr/>
        </p:nvSpPr>
        <p:spPr bwMode="auto">
          <a:xfrm>
            <a:off x="3857625" y="2752725"/>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76" name="Line 15">
            <a:extLst>
              <a:ext uri="{FF2B5EF4-FFF2-40B4-BE49-F238E27FC236}">
                <a16:creationId xmlns:a16="http://schemas.microsoft.com/office/drawing/2014/main" id="{1C42CBF2-F966-4C7A-BB72-BC7A2E1DC00C}"/>
              </a:ext>
            </a:extLst>
          </p:cNvPr>
          <p:cNvSpPr>
            <a:spLocks noChangeShapeType="1"/>
          </p:cNvSpPr>
          <p:nvPr/>
        </p:nvSpPr>
        <p:spPr bwMode="auto">
          <a:xfrm>
            <a:off x="4645025" y="2728913"/>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77" name="Line 16">
            <a:extLst>
              <a:ext uri="{FF2B5EF4-FFF2-40B4-BE49-F238E27FC236}">
                <a16:creationId xmlns:a16="http://schemas.microsoft.com/office/drawing/2014/main" id="{51B8171B-8E8C-440D-B8BE-EDCEF74D57E5}"/>
              </a:ext>
            </a:extLst>
          </p:cNvPr>
          <p:cNvSpPr>
            <a:spLocks noChangeShapeType="1"/>
          </p:cNvSpPr>
          <p:nvPr/>
        </p:nvSpPr>
        <p:spPr bwMode="auto">
          <a:xfrm>
            <a:off x="5029200" y="2728913"/>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78" name="Line 17">
            <a:extLst>
              <a:ext uri="{FF2B5EF4-FFF2-40B4-BE49-F238E27FC236}">
                <a16:creationId xmlns:a16="http://schemas.microsoft.com/office/drawing/2014/main" id="{8676DFEE-B512-4437-80FC-A546567CADC7}"/>
              </a:ext>
            </a:extLst>
          </p:cNvPr>
          <p:cNvSpPr>
            <a:spLocks noChangeShapeType="1"/>
          </p:cNvSpPr>
          <p:nvPr/>
        </p:nvSpPr>
        <p:spPr bwMode="auto">
          <a:xfrm>
            <a:off x="2206625" y="3124200"/>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79" name="Line 18">
            <a:extLst>
              <a:ext uri="{FF2B5EF4-FFF2-40B4-BE49-F238E27FC236}">
                <a16:creationId xmlns:a16="http://schemas.microsoft.com/office/drawing/2014/main" id="{EDF0139C-FD2A-466F-896A-B36B2F61C1DF}"/>
              </a:ext>
            </a:extLst>
          </p:cNvPr>
          <p:cNvSpPr>
            <a:spLocks noChangeShapeType="1"/>
          </p:cNvSpPr>
          <p:nvPr/>
        </p:nvSpPr>
        <p:spPr bwMode="auto">
          <a:xfrm>
            <a:off x="2833688" y="3124200"/>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0" name="Line 19">
            <a:extLst>
              <a:ext uri="{FF2B5EF4-FFF2-40B4-BE49-F238E27FC236}">
                <a16:creationId xmlns:a16="http://schemas.microsoft.com/office/drawing/2014/main" id="{5FF15420-C656-41A4-8BE0-31D67BA7108E}"/>
              </a:ext>
            </a:extLst>
          </p:cNvPr>
          <p:cNvSpPr>
            <a:spLocks noChangeShapeType="1"/>
          </p:cNvSpPr>
          <p:nvPr/>
        </p:nvSpPr>
        <p:spPr bwMode="auto">
          <a:xfrm>
            <a:off x="3581400" y="3124200"/>
            <a:ext cx="381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1" name="Line 20">
            <a:extLst>
              <a:ext uri="{FF2B5EF4-FFF2-40B4-BE49-F238E27FC236}">
                <a16:creationId xmlns:a16="http://schemas.microsoft.com/office/drawing/2014/main" id="{5195B3B5-830B-4E4B-8963-AED7B413BC1D}"/>
              </a:ext>
            </a:extLst>
          </p:cNvPr>
          <p:cNvSpPr>
            <a:spLocks noChangeShapeType="1"/>
          </p:cNvSpPr>
          <p:nvPr/>
        </p:nvSpPr>
        <p:spPr bwMode="auto">
          <a:xfrm>
            <a:off x="4267200" y="3124200"/>
            <a:ext cx="304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2" name="Text Box 21">
            <a:extLst>
              <a:ext uri="{FF2B5EF4-FFF2-40B4-BE49-F238E27FC236}">
                <a16:creationId xmlns:a16="http://schemas.microsoft.com/office/drawing/2014/main" id="{F062FFC5-D012-4DB9-BAE2-41809CBA05BD}"/>
              </a:ext>
            </a:extLst>
          </p:cNvPr>
          <p:cNvSpPr txBox="1">
            <a:spLocks noChangeArrowheads="1"/>
          </p:cNvSpPr>
          <p:nvPr/>
        </p:nvSpPr>
        <p:spPr bwMode="auto">
          <a:xfrm>
            <a:off x="1585913" y="3276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 Nè, sắp nhỏ kia, đi đâu vậy?</a:t>
            </a:r>
          </a:p>
        </p:txBody>
      </p:sp>
      <p:sp>
        <p:nvSpPr>
          <p:cNvPr id="11283" name="Text Box 22">
            <a:extLst>
              <a:ext uri="{FF2B5EF4-FFF2-40B4-BE49-F238E27FC236}">
                <a16:creationId xmlns:a16="http://schemas.microsoft.com/office/drawing/2014/main" id="{58047839-461B-4265-B371-D859C8FEFC77}"/>
              </a:ext>
            </a:extLst>
          </p:cNvPr>
          <p:cNvSpPr txBox="1">
            <a:spLocks noChangeArrowheads="1"/>
          </p:cNvSpPr>
          <p:nvPr/>
        </p:nvSpPr>
        <p:spPr bwMode="auto">
          <a:xfrm>
            <a:off x="1524000" y="35814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200">
                <a:solidFill>
                  <a:srgbClr val="0000FF"/>
                </a:solidFill>
                <a:latin typeface="Times New Roman" panose="02020603050405020304" pitchFamily="18" charset="0"/>
              </a:rPr>
              <a:t>- </a:t>
            </a:r>
            <a:r>
              <a:rPr lang="en-US" altLang="en-US" sz="2400">
                <a:solidFill>
                  <a:srgbClr val="0000FF"/>
                </a:solidFill>
                <a:latin typeface="Times New Roman" panose="02020603050405020304" pitchFamily="18" charset="0"/>
              </a:rPr>
              <a:t>Vui nhưng mà lạnh dễ sợ luôn.</a:t>
            </a:r>
          </a:p>
        </p:txBody>
      </p:sp>
      <p:sp>
        <p:nvSpPr>
          <p:cNvPr id="11284" name="Text Box 23">
            <a:extLst>
              <a:ext uri="{FF2B5EF4-FFF2-40B4-BE49-F238E27FC236}">
                <a16:creationId xmlns:a16="http://schemas.microsoft.com/office/drawing/2014/main" id="{56D1604B-3527-43D7-BA31-E7D7A16B9D18}"/>
              </a:ext>
            </a:extLst>
          </p:cNvPr>
          <p:cNvSpPr txBox="1">
            <a:spLocks noChangeArrowheads="1"/>
          </p:cNvSpPr>
          <p:nvPr/>
        </p:nvSpPr>
        <p:spPr bwMode="auto">
          <a:xfrm>
            <a:off x="2133600" y="51054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11285" name="Text Box 24">
            <a:extLst>
              <a:ext uri="{FF2B5EF4-FFF2-40B4-BE49-F238E27FC236}">
                <a16:creationId xmlns:a16="http://schemas.microsoft.com/office/drawing/2014/main" id="{D7D15CF0-D11B-4308-A7B1-A8971FFA15BD}"/>
              </a:ext>
            </a:extLst>
          </p:cNvPr>
          <p:cNvSpPr txBox="1">
            <a:spLocks noChangeArrowheads="1"/>
          </p:cNvSpPr>
          <p:nvPr/>
        </p:nvSpPr>
        <p:spPr bwMode="auto">
          <a:xfrm>
            <a:off x="1600200" y="4114801"/>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a:solidFill>
                  <a:srgbClr val="0000FF"/>
                </a:solidFill>
                <a:latin typeface="Times New Roman" panose="02020603050405020304" pitchFamily="18" charset="0"/>
              </a:rPr>
              <a:t>- Những dòng suối hoa trôi dưới bầu trời xám đục và làn mưa bụi trắng xóa.</a:t>
            </a:r>
          </a:p>
        </p:txBody>
      </p:sp>
      <p:sp>
        <p:nvSpPr>
          <p:cNvPr id="11286" name="Text Box 25">
            <a:extLst>
              <a:ext uri="{FF2B5EF4-FFF2-40B4-BE49-F238E27FC236}">
                <a16:creationId xmlns:a16="http://schemas.microsoft.com/office/drawing/2014/main" id="{E36C38C9-B59B-4B97-8872-C42610F53DA5}"/>
              </a:ext>
            </a:extLst>
          </p:cNvPr>
          <p:cNvSpPr txBox="1">
            <a:spLocks noChangeArrowheads="1"/>
          </p:cNvSpPr>
          <p:nvPr/>
        </p:nvSpPr>
        <p:spPr bwMode="auto">
          <a:xfrm>
            <a:off x="6172200" y="2209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b="1">
                <a:solidFill>
                  <a:srgbClr val="FF0000"/>
                </a:solidFill>
                <a:latin typeface="Times New Roman" panose="02020603050405020304" pitchFamily="18" charset="0"/>
              </a:rPr>
              <a:t>* Từ ngữ</a:t>
            </a:r>
          </a:p>
        </p:txBody>
      </p:sp>
      <p:sp>
        <p:nvSpPr>
          <p:cNvPr id="11287" name="Text Box 26">
            <a:extLst>
              <a:ext uri="{FF2B5EF4-FFF2-40B4-BE49-F238E27FC236}">
                <a16:creationId xmlns:a16="http://schemas.microsoft.com/office/drawing/2014/main" id="{8BF85746-FB83-4C8E-9F7A-825F24A8388B}"/>
              </a:ext>
            </a:extLst>
          </p:cNvPr>
          <p:cNvSpPr txBox="1">
            <a:spLocks noChangeArrowheads="1"/>
          </p:cNvSpPr>
          <p:nvPr/>
        </p:nvSpPr>
        <p:spPr bwMode="auto">
          <a:xfrm>
            <a:off x="6248400" y="50292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11288" name="Line 27">
            <a:extLst>
              <a:ext uri="{FF2B5EF4-FFF2-40B4-BE49-F238E27FC236}">
                <a16:creationId xmlns:a16="http://schemas.microsoft.com/office/drawing/2014/main" id="{DCBAADE9-F793-480A-BCC8-323D39FAC339}"/>
              </a:ext>
            </a:extLst>
          </p:cNvPr>
          <p:cNvSpPr>
            <a:spLocks noChangeShapeType="1"/>
          </p:cNvSpPr>
          <p:nvPr/>
        </p:nvSpPr>
        <p:spPr bwMode="auto">
          <a:xfrm flipH="1">
            <a:off x="2286000" y="3414713"/>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89" name="Line 28">
            <a:extLst>
              <a:ext uri="{FF2B5EF4-FFF2-40B4-BE49-F238E27FC236}">
                <a16:creationId xmlns:a16="http://schemas.microsoft.com/office/drawing/2014/main" id="{289A1CC7-B84F-4674-A015-1ACC174E6E8B}"/>
              </a:ext>
            </a:extLst>
          </p:cNvPr>
          <p:cNvSpPr>
            <a:spLocks noChangeShapeType="1"/>
          </p:cNvSpPr>
          <p:nvPr/>
        </p:nvSpPr>
        <p:spPr bwMode="auto">
          <a:xfrm flipH="1">
            <a:off x="3824288" y="340995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0" name="Line 29">
            <a:extLst>
              <a:ext uri="{FF2B5EF4-FFF2-40B4-BE49-F238E27FC236}">
                <a16:creationId xmlns:a16="http://schemas.microsoft.com/office/drawing/2014/main" id="{20151A34-03D3-4249-B348-C89F6FB60E73}"/>
              </a:ext>
            </a:extLst>
          </p:cNvPr>
          <p:cNvSpPr>
            <a:spLocks noChangeShapeType="1"/>
          </p:cNvSpPr>
          <p:nvPr/>
        </p:nvSpPr>
        <p:spPr bwMode="auto">
          <a:xfrm flipH="1">
            <a:off x="5291138" y="34290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1" name="Line 30">
            <a:extLst>
              <a:ext uri="{FF2B5EF4-FFF2-40B4-BE49-F238E27FC236}">
                <a16:creationId xmlns:a16="http://schemas.microsoft.com/office/drawing/2014/main" id="{0F64A45F-67E8-4DF8-AE87-A366C79E03E1}"/>
              </a:ext>
            </a:extLst>
          </p:cNvPr>
          <p:cNvSpPr>
            <a:spLocks noChangeShapeType="1"/>
          </p:cNvSpPr>
          <p:nvPr/>
        </p:nvSpPr>
        <p:spPr bwMode="auto">
          <a:xfrm flipH="1">
            <a:off x="5346700" y="34290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2" name="Line 31">
            <a:extLst>
              <a:ext uri="{FF2B5EF4-FFF2-40B4-BE49-F238E27FC236}">
                <a16:creationId xmlns:a16="http://schemas.microsoft.com/office/drawing/2014/main" id="{F853992B-CD24-4322-A525-13BF227435C7}"/>
              </a:ext>
            </a:extLst>
          </p:cNvPr>
          <p:cNvSpPr>
            <a:spLocks noChangeShapeType="1"/>
          </p:cNvSpPr>
          <p:nvPr/>
        </p:nvSpPr>
        <p:spPr bwMode="auto">
          <a:xfrm flipH="1">
            <a:off x="2286000" y="38100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3" name="Line 32">
            <a:extLst>
              <a:ext uri="{FF2B5EF4-FFF2-40B4-BE49-F238E27FC236}">
                <a16:creationId xmlns:a16="http://schemas.microsoft.com/office/drawing/2014/main" id="{D8BDD223-91EE-4E3A-8267-2145B3AF00C3}"/>
              </a:ext>
            </a:extLst>
          </p:cNvPr>
          <p:cNvSpPr>
            <a:spLocks noChangeShapeType="1"/>
          </p:cNvSpPr>
          <p:nvPr/>
        </p:nvSpPr>
        <p:spPr bwMode="auto">
          <a:xfrm>
            <a:off x="1843088" y="3657600"/>
            <a:ext cx="304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4" name="Line 33">
            <a:extLst>
              <a:ext uri="{FF2B5EF4-FFF2-40B4-BE49-F238E27FC236}">
                <a16:creationId xmlns:a16="http://schemas.microsoft.com/office/drawing/2014/main" id="{2C7C7045-1176-41F9-B25F-23D224CDB522}"/>
              </a:ext>
            </a:extLst>
          </p:cNvPr>
          <p:cNvSpPr>
            <a:spLocks noChangeShapeType="1"/>
          </p:cNvSpPr>
          <p:nvPr/>
        </p:nvSpPr>
        <p:spPr bwMode="auto">
          <a:xfrm>
            <a:off x="3367088" y="3657600"/>
            <a:ext cx="381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5" name="Line 34">
            <a:extLst>
              <a:ext uri="{FF2B5EF4-FFF2-40B4-BE49-F238E27FC236}">
                <a16:creationId xmlns:a16="http://schemas.microsoft.com/office/drawing/2014/main" id="{0F5BF6BF-CCC8-4523-8884-DDEF10036C0D}"/>
              </a:ext>
            </a:extLst>
          </p:cNvPr>
          <p:cNvSpPr>
            <a:spLocks noChangeShapeType="1"/>
          </p:cNvSpPr>
          <p:nvPr/>
        </p:nvSpPr>
        <p:spPr bwMode="auto">
          <a:xfrm>
            <a:off x="3910013" y="3657600"/>
            <a:ext cx="762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6" name="Line 35">
            <a:extLst>
              <a:ext uri="{FF2B5EF4-FFF2-40B4-BE49-F238E27FC236}">
                <a16:creationId xmlns:a16="http://schemas.microsoft.com/office/drawing/2014/main" id="{4860C3E7-6FCC-47E5-A6F7-2B2F99FF39B5}"/>
              </a:ext>
            </a:extLst>
          </p:cNvPr>
          <p:cNvSpPr>
            <a:spLocks noChangeShapeType="1"/>
          </p:cNvSpPr>
          <p:nvPr/>
        </p:nvSpPr>
        <p:spPr bwMode="auto">
          <a:xfrm flipH="1">
            <a:off x="3581400" y="38100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7" name="Line 36">
            <a:extLst>
              <a:ext uri="{FF2B5EF4-FFF2-40B4-BE49-F238E27FC236}">
                <a16:creationId xmlns:a16="http://schemas.microsoft.com/office/drawing/2014/main" id="{0E6D5E0D-2CD8-469B-BBE9-39FFF388E383}"/>
              </a:ext>
            </a:extLst>
          </p:cNvPr>
          <p:cNvSpPr>
            <a:spLocks noChangeShapeType="1"/>
          </p:cNvSpPr>
          <p:nvPr/>
        </p:nvSpPr>
        <p:spPr bwMode="auto">
          <a:xfrm flipH="1">
            <a:off x="5595938" y="38242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8" name="Line 37">
            <a:extLst>
              <a:ext uri="{FF2B5EF4-FFF2-40B4-BE49-F238E27FC236}">
                <a16:creationId xmlns:a16="http://schemas.microsoft.com/office/drawing/2014/main" id="{1047DA6A-C10D-4B06-9826-CFC84199EEA8}"/>
              </a:ext>
            </a:extLst>
          </p:cNvPr>
          <p:cNvSpPr>
            <a:spLocks noChangeShapeType="1"/>
          </p:cNvSpPr>
          <p:nvPr/>
        </p:nvSpPr>
        <p:spPr bwMode="auto">
          <a:xfrm flipH="1">
            <a:off x="5651500" y="384333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299" name="Line 38">
            <a:extLst>
              <a:ext uri="{FF2B5EF4-FFF2-40B4-BE49-F238E27FC236}">
                <a16:creationId xmlns:a16="http://schemas.microsoft.com/office/drawing/2014/main" id="{82586699-CA79-43C3-B13F-1674643E7DED}"/>
              </a:ext>
            </a:extLst>
          </p:cNvPr>
          <p:cNvSpPr>
            <a:spLocks noChangeShapeType="1"/>
          </p:cNvSpPr>
          <p:nvPr/>
        </p:nvSpPr>
        <p:spPr bwMode="auto">
          <a:xfrm flipH="1">
            <a:off x="3733800" y="46228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0" name="Line 39">
            <a:extLst>
              <a:ext uri="{FF2B5EF4-FFF2-40B4-BE49-F238E27FC236}">
                <a16:creationId xmlns:a16="http://schemas.microsoft.com/office/drawing/2014/main" id="{5EA1474F-F43D-483F-B59F-6A25305145CE}"/>
              </a:ext>
            </a:extLst>
          </p:cNvPr>
          <p:cNvSpPr>
            <a:spLocks noChangeShapeType="1"/>
          </p:cNvSpPr>
          <p:nvPr/>
        </p:nvSpPr>
        <p:spPr bwMode="auto">
          <a:xfrm>
            <a:off x="4267200" y="4038600"/>
            <a:ext cx="609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1" name="Line 40">
            <a:extLst>
              <a:ext uri="{FF2B5EF4-FFF2-40B4-BE49-F238E27FC236}">
                <a16:creationId xmlns:a16="http://schemas.microsoft.com/office/drawing/2014/main" id="{DDBB2C8C-D224-46F3-9906-0AD185F83CFC}"/>
              </a:ext>
            </a:extLst>
          </p:cNvPr>
          <p:cNvSpPr>
            <a:spLocks noChangeShapeType="1"/>
          </p:cNvSpPr>
          <p:nvPr/>
        </p:nvSpPr>
        <p:spPr bwMode="auto">
          <a:xfrm flipH="1">
            <a:off x="2914650" y="49672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2" name="Line 41">
            <a:extLst>
              <a:ext uri="{FF2B5EF4-FFF2-40B4-BE49-F238E27FC236}">
                <a16:creationId xmlns:a16="http://schemas.microsoft.com/office/drawing/2014/main" id="{3D16BA54-95D3-4F90-8FE9-B2B09F3AFB62}"/>
              </a:ext>
            </a:extLst>
          </p:cNvPr>
          <p:cNvSpPr>
            <a:spLocks noChangeShapeType="1"/>
          </p:cNvSpPr>
          <p:nvPr/>
        </p:nvSpPr>
        <p:spPr bwMode="auto">
          <a:xfrm flipH="1">
            <a:off x="2971800" y="49799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3" name="Line 42">
            <a:extLst>
              <a:ext uri="{FF2B5EF4-FFF2-40B4-BE49-F238E27FC236}">
                <a16:creationId xmlns:a16="http://schemas.microsoft.com/office/drawing/2014/main" id="{FC15578B-069A-4BD2-A43A-7C36E1A5DB3F}"/>
              </a:ext>
            </a:extLst>
          </p:cNvPr>
          <p:cNvSpPr>
            <a:spLocks noChangeShapeType="1"/>
          </p:cNvSpPr>
          <p:nvPr/>
        </p:nvSpPr>
        <p:spPr bwMode="auto">
          <a:xfrm flipH="1">
            <a:off x="4470400" y="42672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4" name="Line 43">
            <a:extLst>
              <a:ext uri="{FF2B5EF4-FFF2-40B4-BE49-F238E27FC236}">
                <a16:creationId xmlns:a16="http://schemas.microsoft.com/office/drawing/2014/main" id="{6D014569-35BF-4547-A556-9410727C8077}"/>
              </a:ext>
            </a:extLst>
          </p:cNvPr>
          <p:cNvSpPr>
            <a:spLocks noChangeShapeType="1"/>
          </p:cNvSpPr>
          <p:nvPr/>
        </p:nvSpPr>
        <p:spPr bwMode="auto">
          <a:xfrm>
            <a:off x="2755900" y="4838700"/>
            <a:ext cx="914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5" name="Line 44">
            <a:extLst>
              <a:ext uri="{FF2B5EF4-FFF2-40B4-BE49-F238E27FC236}">
                <a16:creationId xmlns:a16="http://schemas.microsoft.com/office/drawing/2014/main" id="{6FF15852-70D9-47C7-A59E-2F11FA1864D6}"/>
              </a:ext>
            </a:extLst>
          </p:cNvPr>
          <p:cNvSpPr>
            <a:spLocks noChangeShapeType="1"/>
          </p:cNvSpPr>
          <p:nvPr/>
        </p:nvSpPr>
        <p:spPr bwMode="auto">
          <a:xfrm>
            <a:off x="1689100" y="5194300"/>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11306" name="Text Box 45">
            <a:extLst>
              <a:ext uri="{FF2B5EF4-FFF2-40B4-BE49-F238E27FC236}">
                <a16:creationId xmlns:a16="http://schemas.microsoft.com/office/drawing/2014/main" id="{B12074FD-F003-4713-B561-E34A8031AED8}"/>
              </a:ext>
            </a:extLst>
          </p:cNvPr>
          <p:cNvSpPr txBox="1">
            <a:spLocks noChangeArrowheads="1"/>
          </p:cNvSpPr>
          <p:nvPr/>
        </p:nvSpPr>
        <p:spPr bwMode="auto">
          <a:xfrm>
            <a:off x="6324600" y="25146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Đường Nguyễn Huệ</a:t>
            </a:r>
          </a:p>
        </p:txBody>
      </p:sp>
      <p:sp>
        <p:nvSpPr>
          <p:cNvPr id="11307" name="Text Box 47">
            <a:extLst>
              <a:ext uri="{FF2B5EF4-FFF2-40B4-BE49-F238E27FC236}">
                <a16:creationId xmlns:a16="http://schemas.microsoft.com/office/drawing/2014/main" id="{9F81205A-88D6-4885-8BBA-31AAF3F0187A}"/>
              </a:ext>
            </a:extLst>
          </p:cNvPr>
          <p:cNvSpPr txBox="1">
            <a:spLocks noChangeArrowheads="1"/>
          </p:cNvSpPr>
          <p:nvPr/>
        </p:nvSpPr>
        <p:spPr bwMode="auto">
          <a:xfrm>
            <a:off x="6319838" y="2819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sắp nhỏ</a:t>
            </a:r>
          </a:p>
        </p:txBody>
      </p:sp>
      <p:sp>
        <p:nvSpPr>
          <p:cNvPr id="11308" name="Text Box 48">
            <a:extLst>
              <a:ext uri="{FF2B5EF4-FFF2-40B4-BE49-F238E27FC236}">
                <a16:creationId xmlns:a16="http://schemas.microsoft.com/office/drawing/2014/main" id="{3374C406-1CCD-4A21-84AB-9181975C38DF}"/>
              </a:ext>
            </a:extLst>
          </p:cNvPr>
          <p:cNvSpPr txBox="1">
            <a:spLocks noChangeArrowheads="1"/>
          </p:cNvSpPr>
          <p:nvPr/>
        </p:nvSpPr>
        <p:spPr bwMode="auto">
          <a:xfrm>
            <a:off x="6310313" y="3124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lòng vòng</a:t>
            </a:r>
          </a:p>
        </p:txBody>
      </p:sp>
      <p:sp>
        <p:nvSpPr>
          <p:cNvPr id="11309" name="Text Box 49">
            <a:extLst>
              <a:ext uri="{FF2B5EF4-FFF2-40B4-BE49-F238E27FC236}">
                <a16:creationId xmlns:a16="http://schemas.microsoft.com/office/drawing/2014/main" id="{DC4447AF-A4C2-4F4B-87D4-F4D5F86C9233}"/>
              </a:ext>
            </a:extLst>
          </p:cNvPr>
          <p:cNvSpPr txBox="1">
            <a:spLocks noChangeArrowheads="1"/>
          </p:cNvSpPr>
          <p:nvPr/>
        </p:nvSpPr>
        <p:spPr bwMode="auto">
          <a:xfrm>
            <a:off x="6324600" y="3429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dân ca</a:t>
            </a:r>
          </a:p>
        </p:txBody>
      </p:sp>
      <p:sp>
        <p:nvSpPr>
          <p:cNvPr id="11310" name="Text Box 50">
            <a:extLst>
              <a:ext uri="{FF2B5EF4-FFF2-40B4-BE49-F238E27FC236}">
                <a16:creationId xmlns:a16="http://schemas.microsoft.com/office/drawing/2014/main" id="{39084FBC-F0BB-43DA-B968-ABBFC86469C5}"/>
              </a:ext>
            </a:extLst>
          </p:cNvPr>
          <p:cNvSpPr txBox="1">
            <a:spLocks noChangeArrowheads="1"/>
          </p:cNvSpPr>
          <p:nvPr/>
        </p:nvSpPr>
        <p:spPr bwMode="auto">
          <a:xfrm>
            <a:off x="6324600" y="4038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sửng sốt</a:t>
            </a:r>
          </a:p>
        </p:txBody>
      </p:sp>
      <p:sp>
        <p:nvSpPr>
          <p:cNvPr id="11311" name="Text Box 51">
            <a:extLst>
              <a:ext uri="{FF2B5EF4-FFF2-40B4-BE49-F238E27FC236}">
                <a16:creationId xmlns:a16="http://schemas.microsoft.com/office/drawing/2014/main" id="{4A5395BF-AA63-4551-8001-BE25B6DD563B}"/>
              </a:ext>
            </a:extLst>
          </p:cNvPr>
          <p:cNvSpPr txBox="1">
            <a:spLocks noChangeArrowheads="1"/>
          </p:cNvSpPr>
          <p:nvPr/>
        </p:nvSpPr>
        <p:spPr bwMode="auto">
          <a:xfrm>
            <a:off x="6324600" y="3733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xoắn xuýt</a:t>
            </a:r>
          </a:p>
        </p:txBody>
      </p:sp>
      <p:sp>
        <p:nvSpPr>
          <p:cNvPr id="68660" name="Text Box 52">
            <a:extLst>
              <a:ext uri="{FF2B5EF4-FFF2-40B4-BE49-F238E27FC236}">
                <a16:creationId xmlns:a16="http://schemas.microsoft.com/office/drawing/2014/main" id="{631C1F7F-D1FF-42BA-B86D-EFA61DD0EE24}"/>
              </a:ext>
            </a:extLst>
          </p:cNvPr>
          <p:cNvSpPr txBox="1">
            <a:spLocks noChangeArrowheads="1"/>
          </p:cNvSpPr>
          <p:nvPr/>
        </p:nvSpPr>
        <p:spPr bwMode="auto">
          <a:xfrm>
            <a:off x="6096000" y="4419600"/>
            <a:ext cx="449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b="1">
                <a:solidFill>
                  <a:srgbClr val="FF0000"/>
                </a:solidFill>
                <a:latin typeface="Times New Roman" panose="02020603050405020304" pitchFamily="18" charset="0"/>
              </a:rPr>
              <a:t>*Nội dung</a:t>
            </a:r>
            <a:r>
              <a:rPr lang="en-US" altLang="en-US" sz="2400">
                <a:solidFill>
                  <a:srgbClr val="000000"/>
                </a:solidFill>
                <a:latin typeface="Times New Roman" panose="02020603050405020304" pitchFamily="18" charset="0"/>
              </a:rPr>
              <a:t>: </a:t>
            </a:r>
            <a:r>
              <a:rPr lang="en-US" altLang="en-US" sz="2400">
                <a:solidFill>
                  <a:srgbClr val="0000FF"/>
                </a:solidFill>
                <a:latin typeface="Times New Roman" panose="02020603050405020304" pitchFamily="18" charset="0"/>
              </a:rPr>
              <a:t>Cảm nhận được tình bạn đẹp đẽ, thân thiết, gắn bó giữa thiếu nhi hai miền Nam- Bắc qua sáng kiến của các bạn nhỏ miền Nam : gửi tặng cành mai vàng cho bạn nhỏ ở miền bắc.</a:t>
            </a:r>
          </a:p>
        </p:txBody>
      </p:sp>
      <p:sp>
        <p:nvSpPr>
          <p:cNvPr id="68662" name="Text Box 54">
            <a:extLst>
              <a:ext uri="{FF2B5EF4-FFF2-40B4-BE49-F238E27FC236}">
                <a16:creationId xmlns:a16="http://schemas.microsoft.com/office/drawing/2014/main" id="{587403E8-D1D6-43C5-86FD-2DC261226402}"/>
              </a:ext>
            </a:extLst>
          </p:cNvPr>
          <p:cNvSpPr txBox="1">
            <a:spLocks noChangeArrowheads="1"/>
          </p:cNvSpPr>
          <p:nvPr/>
        </p:nvSpPr>
        <p:spPr bwMode="auto">
          <a:xfrm>
            <a:off x="7086600" y="1219201"/>
            <a:ext cx="2895600" cy="396875"/>
          </a:xfrm>
          <a:prstGeom prst="rect">
            <a:avLst/>
          </a:prstGeom>
          <a:noFill/>
          <a:ln>
            <a:noFill/>
          </a:ln>
          <a:effectLst/>
        </p:spPr>
        <p:txBody>
          <a:bodyPr>
            <a:spAutoFit/>
          </a:bodyPr>
          <a:lstStyle/>
          <a:p>
            <a:pPr eaLnBrk="0" fontAlgn="base" hangingPunct="0">
              <a:spcBef>
                <a:spcPct val="50000"/>
              </a:spcBef>
              <a:spcAft>
                <a:spcPct val="0"/>
              </a:spcAft>
              <a:defRPr/>
            </a:pPr>
            <a:r>
              <a:rPr lang="en-US" sz="2000" b="1" i="1">
                <a:solidFill>
                  <a:srgbClr val="000000"/>
                </a:solidFill>
                <a:effectLst>
                  <a:outerShdw blurRad="38100" dist="38100" dir="2700000" algn="tl">
                    <a:srgbClr val="C0C0C0"/>
                  </a:outerShdw>
                </a:effectLst>
                <a:latin typeface="Times New Roman" pitchFamily="18" charset="0"/>
              </a:rPr>
              <a:t>Trần Hoài Dương</a:t>
            </a:r>
          </a:p>
        </p:txBody>
      </p:sp>
      <p:sp>
        <p:nvSpPr>
          <p:cNvPr id="11314" name="Text Box 55">
            <a:extLst>
              <a:ext uri="{FF2B5EF4-FFF2-40B4-BE49-F238E27FC236}">
                <a16:creationId xmlns:a16="http://schemas.microsoft.com/office/drawing/2014/main" id="{D16A1EFE-53BF-49BD-BBC1-FD2C481C9237}"/>
              </a:ext>
            </a:extLst>
          </p:cNvPr>
          <p:cNvSpPr txBox="1">
            <a:spLocks noChangeArrowheads="1"/>
          </p:cNvSpPr>
          <p:nvPr/>
        </p:nvSpPr>
        <p:spPr bwMode="auto">
          <a:xfrm>
            <a:off x="4114800" y="152400"/>
            <a:ext cx="4027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rPr>
              <a:t>Tập đọc</a:t>
            </a:r>
          </a:p>
          <a:p>
            <a:pPr algn="ctr" fontAlgn="base">
              <a:spcBef>
                <a:spcPct val="0"/>
              </a:spcBef>
              <a:spcAft>
                <a:spcPct val="0"/>
              </a:spcAft>
            </a:pPr>
            <a:r>
              <a:rPr lang="en-US" altLang="en-US" sz="3200" b="1">
                <a:solidFill>
                  <a:srgbClr val="FF0000"/>
                </a:solidFill>
              </a:rPr>
              <a:t>ĐẤT PHƯƠNG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60"/>
                                        </p:tgtEl>
                                        <p:attrNameLst>
                                          <p:attrName>style.visibility</p:attrName>
                                        </p:attrNameLst>
                                      </p:cBhvr>
                                      <p:to>
                                        <p:strVal val="visible"/>
                                      </p:to>
                                    </p:set>
                                    <p:animEffect transition="in" filter="box(in)">
                                      <p:cBhvr>
                                        <p:cTn id="7" dur="500"/>
                                        <p:tgtEl>
                                          <p:spTgt spid="6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9D09A36-B9DF-4B9D-AB6D-A202EEBA545C}"/>
              </a:ext>
            </a:extLst>
          </p:cNvPr>
          <p:cNvSpPr>
            <a:spLocks noGrp="1"/>
          </p:cNvSpPr>
          <p:nvPr>
            <p:ph type="title"/>
          </p:nvPr>
        </p:nvSpPr>
        <p:spPr/>
        <p:txBody>
          <a:bodyPr/>
          <a:lstStyle/>
          <a:p>
            <a:endParaRPr lang="en-US" altLang="en-US"/>
          </a:p>
        </p:txBody>
      </p:sp>
      <p:sp>
        <p:nvSpPr>
          <p:cNvPr id="12291" name="Content Placeholder 2">
            <a:extLst>
              <a:ext uri="{FF2B5EF4-FFF2-40B4-BE49-F238E27FC236}">
                <a16:creationId xmlns:a16="http://schemas.microsoft.com/office/drawing/2014/main" id="{4B866983-B5E2-4C87-AC2D-9656098AD280}"/>
              </a:ext>
            </a:extLst>
          </p:cNvPr>
          <p:cNvSpPr>
            <a:spLocks noGrp="1"/>
          </p:cNvSpPr>
          <p:nvPr>
            <p:ph idx="1"/>
          </p:nvPr>
        </p:nvSpPr>
        <p:spPr/>
        <p:txBody>
          <a:bodyPr/>
          <a:lstStyle/>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a:extLst>
              <a:ext uri="{FF2B5EF4-FFF2-40B4-BE49-F238E27FC236}">
                <a16:creationId xmlns:a16="http://schemas.microsoft.com/office/drawing/2014/main" id="{7D9C60FF-8D7D-4551-8AA4-2C13E1846D89}"/>
              </a:ext>
            </a:extLst>
          </p:cNvPr>
          <p:cNvSpPr txBox="1">
            <a:spLocks noChangeArrowheads="1"/>
          </p:cNvSpPr>
          <p:nvPr/>
        </p:nvSpPr>
        <p:spPr bwMode="auto">
          <a:xfrm>
            <a:off x="1752600" y="1371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u="sng">
                <a:solidFill>
                  <a:srgbClr val="000000"/>
                </a:solidFill>
                <a:latin typeface="Times New Roman" panose="02020603050405020304" pitchFamily="18" charset="0"/>
              </a:rPr>
              <a:t>Tìm hiểu bài:</a:t>
            </a:r>
          </a:p>
        </p:txBody>
      </p:sp>
      <p:sp>
        <p:nvSpPr>
          <p:cNvPr id="3079" name="Text Box 7">
            <a:extLst>
              <a:ext uri="{FF2B5EF4-FFF2-40B4-BE49-F238E27FC236}">
                <a16:creationId xmlns:a16="http://schemas.microsoft.com/office/drawing/2014/main" id="{416FFAC1-75CB-4D4D-A92A-83B022E4751C}"/>
              </a:ext>
            </a:extLst>
          </p:cNvPr>
          <p:cNvSpPr txBox="1">
            <a:spLocks noChangeArrowheads="1"/>
          </p:cNvSpPr>
          <p:nvPr/>
        </p:nvSpPr>
        <p:spPr bwMode="auto">
          <a:xfrm>
            <a:off x="1752600" y="1905000"/>
            <a:ext cx="7772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600">
                <a:solidFill>
                  <a:srgbClr val="FF0000"/>
                </a:solidFill>
                <a:latin typeface="Times New Roman" panose="02020603050405020304" pitchFamily="18" charset="0"/>
              </a:rPr>
              <a:t>1. Uyên và các bạn đi đâu, vào dịp nào?</a:t>
            </a:r>
          </a:p>
        </p:txBody>
      </p:sp>
      <p:sp>
        <p:nvSpPr>
          <p:cNvPr id="3080" name="Text Box 8">
            <a:extLst>
              <a:ext uri="{FF2B5EF4-FFF2-40B4-BE49-F238E27FC236}">
                <a16:creationId xmlns:a16="http://schemas.microsoft.com/office/drawing/2014/main" id="{4B53BBB0-D849-42AB-8D41-4A44DB7BBC43}"/>
              </a:ext>
            </a:extLst>
          </p:cNvPr>
          <p:cNvSpPr txBox="1">
            <a:spLocks noChangeArrowheads="1"/>
          </p:cNvSpPr>
          <p:nvPr/>
        </p:nvSpPr>
        <p:spPr bwMode="auto">
          <a:xfrm>
            <a:off x="1752600" y="2819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rPr>
              <a:t>Uyên cùng các bạn đi chợ hoa, vào ngày 28 Tết.</a:t>
            </a:r>
          </a:p>
        </p:txBody>
      </p:sp>
      <p:sp>
        <p:nvSpPr>
          <p:cNvPr id="3081" name="Text Box 9">
            <a:extLst>
              <a:ext uri="{FF2B5EF4-FFF2-40B4-BE49-F238E27FC236}">
                <a16:creationId xmlns:a16="http://schemas.microsoft.com/office/drawing/2014/main" id="{F6ED3290-5DAF-4355-BE36-17163ADD10E2}"/>
              </a:ext>
            </a:extLst>
          </p:cNvPr>
          <p:cNvSpPr txBox="1">
            <a:spLocks noChangeArrowheads="1"/>
          </p:cNvSpPr>
          <p:nvPr/>
        </p:nvSpPr>
        <p:spPr bwMode="auto">
          <a:xfrm>
            <a:off x="1752600" y="1905000"/>
            <a:ext cx="8686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600">
                <a:solidFill>
                  <a:srgbClr val="FF0000"/>
                </a:solidFill>
                <a:latin typeface="Times New Roman" panose="02020603050405020304" pitchFamily="18" charset="0"/>
              </a:rPr>
              <a:t>2. Nghe đọc thư Vân, các bạn ước mong điều gì?</a:t>
            </a:r>
          </a:p>
        </p:txBody>
      </p:sp>
      <p:sp>
        <p:nvSpPr>
          <p:cNvPr id="3082" name="Text Box 10">
            <a:extLst>
              <a:ext uri="{FF2B5EF4-FFF2-40B4-BE49-F238E27FC236}">
                <a16:creationId xmlns:a16="http://schemas.microsoft.com/office/drawing/2014/main" id="{C9DB098B-5C23-401C-ADC6-A5C5BD6DFCA4}"/>
              </a:ext>
            </a:extLst>
          </p:cNvPr>
          <p:cNvSpPr txBox="1">
            <a:spLocks noChangeArrowheads="1"/>
          </p:cNvSpPr>
          <p:nvPr/>
        </p:nvSpPr>
        <p:spPr bwMode="auto">
          <a:xfrm>
            <a:off x="1752600" y="28194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rPr>
              <a:t>Các bạn ước mong gửi cho Vân ít nắng phương Nam.</a:t>
            </a:r>
          </a:p>
        </p:txBody>
      </p:sp>
      <p:sp>
        <p:nvSpPr>
          <p:cNvPr id="3083" name="Text Box 11">
            <a:extLst>
              <a:ext uri="{FF2B5EF4-FFF2-40B4-BE49-F238E27FC236}">
                <a16:creationId xmlns:a16="http://schemas.microsoft.com/office/drawing/2014/main" id="{CB2BE689-6B3A-4E4B-AF4D-96AA50BF0C65}"/>
              </a:ext>
            </a:extLst>
          </p:cNvPr>
          <p:cNvSpPr txBox="1">
            <a:spLocks noChangeArrowheads="1"/>
          </p:cNvSpPr>
          <p:nvPr/>
        </p:nvSpPr>
        <p:spPr bwMode="auto">
          <a:xfrm>
            <a:off x="1752600" y="1933576"/>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600">
                <a:solidFill>
                  <a:srgbClr val="FF0000"/>
                </a:solidFill>
                <a:latin typeface="Times New Roman" panose="02020603050405020304" pitchFamily="18" charset="0"/>
              </a:rPr>
              <a:t>3. Phương nghĩ ra sáng kiến gì?</a:t>
            </a:r>
          </a:p>
          <a:p>
            <a:pPr fontAlgn="base">
              <a:spcBef>
                <a:spcPct val="0"/>
              </a:spcBef>
              <a:spcAft>
                <a:spcPct val="0"/>
              </a:spcAft>
            </a:pPr>
            <a:r>
              <a:rPr lang="en-US" altLang="en-US" sz="2600">
                <a:solidFill>
                  <a:srgbClr val="FF0000"/>
                </a:solidFill>
                <a:latin typeface="Times New Roman" panose="02020603050405020304" pitchFamily="18" charset="0"/>
              </a:rPr>
              <a:t>Ghi vào bảng con chữ cái đặt trước câu trả lời đúng</a:t>
            </a:r>
          </a:p>
        </p:txBody>
      </p:sp>
      <p:sp>
        <p:nvSpPr>
          <p:cNvPr id="3084" name="Text Box 12">
            <a:extLst>
              <a:ext uri="{FF2B5EF4-FFF2-40B4-BE49-F238E27FC236}">
                <a16:creationId xmlns:a16="http://schemas.microsoft.com/office/drawing/2014/main" id="{07605EF8-D965-480A-B07B-8D09ABE0BF6A}"/>
              </a:ext>
            </a:extLst>
          </p:cNvPr>
          <p:cNvSpPr txBox="1">
            <a:spLocks noChangeArrowheads="1"/>
          </p:cNvSpPr>
          <p:nvPr/>
        </p:nvSpPr>
        <p:spPr bwMode="auto">
          <a:xfrm>
            <a:off x="3530600" y="3276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rPr>
              <a:t>a/ Gửi cho Vân một bức thư.</a:t>
            </a:r>
          </a:p>
        </p:txBody>
      </p:sp>
      <p:sp>
        <p:nvSpPr>
          <p:cNvPr id="3085" name="Text Box 13">
            <a:extLst>
              <a:ext uri="{FF2B5EF4-FFF2-40B4-BE49-F238E27FC236}">
                <a16:creationId xmlns:a16="http://schemas.microsoft.com/office/drawing/2014/main" id="{665C5700-33DD-49B1-B003-2AA07916DC07}"/>
              </a:ext>
            </a:extLst>
          </p:cNvPr>
          <p:cNvSpPr txBox="1">
            <a:spLocks noChangeArrowheads="1"/>
          </p:cNvSpPr>
          <p:nvPr/>
        </p:nvSpPr>
        <p:spPr bwMode="auto">
          <a:xfrm>
            <a:off x="3556000" y="37719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rPr>
              <a:t>b/ Gửi cho Vân một cành mai.</a:t>
            </a:r>
          </a:p>
        </p:txBody>
      </p:sp>
      <p:sp>
        <p:nvSpPr>
          <p:cNvPr id="3086" name="Text Box 14">
            <a:extLst>
              <a:ext uri="{FF2B5EF4-FFF2-40B4-BE49-F238E27FC236}">
                <a16:creationId xmlns:a16="http://schemas.microsoft.com/office/drawing/2014/main" id="{93AC5BED-AE08-4CC8-A68F-010FBC67E4B1}"/>
              </a:ext>
            </a:extLst>
          </p:cNvPr>
          <p:cNvSpPr txBox="1">
            <a:spLocks noChangeArrowheads="1"/>
          </p:cNvSpPr>
          <p:nvPr/>
        </p:nvSpPr>
        <p:spPr bwMode="auto">
          <a:xfrm>
            <a:off x="3581400" y="42672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0000FF"/>
                </a:solidFill>
                <a:latin typeface="Times New Roman" panose="02020603050405020304" pitchFamily="18" charset="0"/>
              </a:rPr>
              <a:t>c/ Gửi cho Vân một món quà.</a:t>
            </a:r>
          </a:p>
        </p:txBody>
      </p:sp>
      <p:sp>
        <p:nvSpPr>
          <p:cNvPr id="71698" name="Text Box 18">
            <a:extLst>
              <a:ext uri="{FF2B5EF4-FFF2-40B4-BE49-F238E27FC236}">
                <a16:creationId xmlns:a16="http://schemas.microsoft.com/office/drawing/2014/main" id="{0538824F-CAD7-439A-A8C3-AA14E6C5E31A}"/>
              </a:ext>
            </a:extLst>
          </p:cNvPr>
          <p:cNvSpPr txBox="1">
            <a:spLocks noChangeArrowheads="1"/>
          </p:cNvSpPr>
          <p:nvPr/>
        </p:nvSpPr>
        <p:spPr bwMode="auto">
          <a:xfrm>
            <a:off x="7086600" y="1219201"/>
            <a:ext cx="2895600" cy="396875"/>
          </a:xfrm>
          <a:prstGeom prst="rect">
            <a:avLst/>
          </a:prstGeom>
          <a:noFill/>
          <a:ln>
            <a:noFill/>
          </a:ln>
          <a:effectLst/>
        </p:spPr>
        <p:txBody>
          <a:bodyPr>
            <a:spAutoFit/>
          </a:bodyPr>
          <a:lstStyle/>
          <a:p>
            <a:pPr eaLnBrk="0" fontAlgn="base" hangingPunct="0">
              <a:spcBef>
                <a:spcPct val="50000"/>
              </a:spcBef>
              <a:spcAft>
                <a:spcPct val="0"/>
              </a:spcAft>
              <a:defRPr/>
            </a:pPr>
            <a:r>
              <a:rPr lang="en-US" sz="2000" b="1" i="1">
                <a:solidFill>
                  <a:srgbClr val="000000"/>
                </a:solidFill>
                <a:effectLst>
                  <a:outerShdw blurRad="38100" dist="38100" dir="2700000" algn="tl">
                    <a:srgbClr val="C0C0C0"/>
                  </a:outerShdw>
                </a:effectLst>
                <a:latin typeface="Times New Roman" pitchFamily="18" charset="0"/>
              </a:rPr>
              <a:t>Trần Hoài Dương</a:t>
            </a:r>
          </a:p>
        </p:txBody>
      </p:sp>
      <p:sp>
        <p:nvSpPr>
          <p:cNvPr id="13324" name="Text Box 19">
            <a:extLst>
              <a:ext uri="{FF2B5EF4-FFF2-40B4-BE49-F238E27FC236}">
                <a16:creationId xmlns:a16="http://schemas.microsoft.com/office/drawing/2014/main" id="{A3EE5F3A-122E-4272-BE8C-755B47916347}"/>
              </a:ext>
            </a:extLst>
          </p:cNvPr>
          <p:cNvSpPr txBox="1">
            <a:spLocks noChangeArrowheads="1"/>
          </p:cNvSpPr>
          <p:nvPr/>
        </p:nvSpPr>
        <p:spPr bwMode="auto">
          <a:xfrm>
            <a:off x="4114800" y="152400"/>
            <a:ext cx="4027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rPr>
              <a:t>Tập đọc</a:t>
            </a:r>
          </a:p>
          <a:p>
            <a:pPr algn="ctr" fontAlgn="base">
              <a:spcBef>
                <a:spcPct val="0"/>
              </a:spcBef>
              <a:spcAft>
                <a:spcPct val="0"/>
              </a:spcAft>
            </a:pPr>
            <a:r>
              <a:rPr lang="en-US" altLang="en-US" sz="3200" b="1">
                <a:solidFill>
                  <a:srgbClr val="FF0000"/>
                </a:solidFill>
              </a:rPr>
              <a:t>ĐẤT PHƯƠNG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8"/>
                                        </p:tgtEl>
                                        <p:attrNameLst>
                                          <p:attrName>style.visibility</p:attrName>
                                        </p:attrNameLst>
                                      </p:cBhvr>
                                      <p:to>
                                        <p:strVal val="visible"/>
                                      </p:to>
                                    </p:set>
                                    <p:anim calcmode="discrete" valueType="clr">
                                      <p:cBhvr override="childStyle">
                                        <p:cTn id="7" dur="80"/>
                                        <p:tgtEl>
                                          <p:spTgt spid="30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8"/>
                                        </p:tgtEl>
                                        <p:attrNameLst>
                                          <p:attrName>fillcolor</p:attrName>
                                        </p:attrNameLst>
                                      </p:cBhvr>
                                      <p:tavLst>
                                        <p:tav tm="0">
                                          <p:val>
                                            <p:clrVal>
                                              <a:schemeClr val="accent2"/>
                                            </p:clrVal>
                                          </p:val>
                                        </p:tav>
                                        <p:tav tm="50000">
                                          <p:val>
                                            <p:clrVal>
                                              <a:schemeClr val="hlink"/>
                                            </p:clrVal>
                                          </p:val>
                                        </p:tav>
                                      </p:tavLst>
                                    </p:anim>
                                    <p:set>
                                      <p:cBhvr>
                                        <p:cTn id="9" dur="80"/>
                                        <p:tgtEl>
                                          <p:spTgt spid="30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79"/>
                                        </p:tgtEl>
                                        <p:attrNameLst>
                                          <p:attrName>style.visibility</p:attrName>
                                        </p:attrNameLst>
                                      </p:cBhvr>
                                      <p:to>
                                        <p:strVal val="visible"/>
                                      </p:to>
                                    </p:set>
                                    <p:anim calcmode="discrete" valueType="clr">
                                      <p:cBhvr override="childStyle">
                                        <p:cTn id="14" dur="80"/>
                                        <p:tgtEl>
                                          <p:spTgt spid="307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9"/>
                                        </p:tgtEl>
                                        <p:attrNameLst>
                                          <p:attrName>fillcolor</p:attrName>
                                        </p:attrNameLst>
                                      </p:cBhvr>
                                      <p:tavLst>
                                        <p:tav tm="0">
                                          <p:val>
                                            <p:clrVal>
                                              <a:schemeClr val="accent2"/>
                                            </p:clrVal>
                                          </p:val>
                                        </p:tav>
                                        <p:tav tm="50000">
                                          <p:val>
                                            <p:clrVal>
                                              <a:schemeClr val="hlink"/>
                                            </p:clrVal>
                                          </p:val>
                                        </p:tav>
                                      </p:tavLst>
                                    </p:anim>
                                    <p:set>
                                      <p:cBhvr>
                                        <p:cTn id="16" dur="80"/>
                                        <p:tgtEl>
                                          <p:spTgt spid="307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p:cTn id="21" dur="500" fill="hold"/>
                                        <p:tgtEl>
                                          <p:spTgt spid="3080"/>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080"/>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080"/>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4" presetClass="exit" presetSubtype="0" decel="100000" fill="hold" grpId="1" nodeType="clickEffect">
                                  <p:stCondLst>
                                    <p:cond delay="0"/>
                                  </p:stCondLst>
                                  <p:iterate type="lt">
                                    <p:tmPct val="0"/>
                                  </p:iterate>
                                  <p:childTnLst>
                                    <p:anim calcmode="lin" valueType="num">
                                      <p:cBhvr>
                                        <p:cTn id="28" dur="500"/>
                                        <p:tgtEl>
                                          <p:spTgt spid="3079"/>
                                        </p:tgtEl>
                                        <p:attrNameLst>
                                          <p:attrName>ppt_w</p:attrName>
                                        </p:attrNameLst>
                                      </p:cBhvr>
                                      <p:tavLst>
                                        <p:tav tm="0">
                                          <p:val>
                                            <p:strVal val="ppt_w"/>
                                          </p:val>
                                        </p:tav>
                                        <p:tav tm="100000">
                                          <p:val>
                                            <p:strVal val="ppt_w*0.05"/>
                                          </p:val>
                                        </p:tav>
                                      </p:tavLst>
                                    </p:anim>
                                    <p:anim calcmode="lin" valueType="num">
                                      <p:cBhvr>
                                        <p:cTn id="29" dur="500"/>
                                        <p:tgtEl>
                                          <p:spTgt spid="3079"/>
                                        </p:tgtEl>
                                        <p:attrNameLst>
                                          <p:attrName>ppt_h</p:attrName>
                                        </p:attrNameLst>
                                      </p:cBhvr>
                                      <p:tavLst>
                                        <p:tav tm="0">
                                          <p:val>
                                            <p:strVal val="ppt_h"/>
                                          </p:val>
                                        </p:tav>
                                        <p:tav tm="100000">
                                          <p:val>
                                            <p:strVal val="ppt_h"/>
                                          </p:val>
                                        </p:tav>
                                      </p:tavLst>
                                    </p:anim>
                                    <p:anim calcmode="lin" valueType="num">
                                      <p:cBhvr>
                                        <p:cTn id="30" dur="500"/>
                                        <p:tgtEl>
                                          <p:spTgt spid="3079"/>
                                        </p:tgtEl>
                                        <p:attrNameLst>
                                          <p:attrName>ppt_x</p:attrName>
                                        </p:attrNameLst>
                                      </p:cBhvr>
                                      <p:tavLst>
                                        <p:tav tm="0">
                                          <p:val>
                                            <p:strVal val="ppt_x"/>
                                          </p:val>
                                        </p:tav>
                                        <p:tav tm="100000">
                                          <p:val>
                                            <p:strVal val="ppt_x-.2"/>
                                          </p:val>
                                        </p:tav>
                                      </p:tavLst>
                                    </p:anim>
                                    <p:anim calcmode="lin" valueType="num">
                                      <p:cBhvr>
                                        <p:cTn id="31" dur="500"/>
                                        <p:tgtEl>
                                          <p:spTgt spid="3079"/>
                                        </p:tgtEl>
                                        <p:attrNameLst>
                                          <p:attrName>ppt_y</p:attrName>
                                        </p:attrNameLst>
                                      </p:cBhvr>
                                      <p:tavLst>
                                        <p:tav tm="0">
                                          <p:val>
                                            <p:strVal val="ppt_y"/>
                                          </p:val>
                                        </p:tav>
                                        <p:tav tm="100000">
                                          <p:val>
                                            <p:strVal val="ppt_y"/>
                                          </p:val>
                                        </p:tav>
                                      </p:tavLst>
                                    </p:anim>
                                    <p:animEffect transition="out" filter="fade">
                                      <p:cBhvr>
                                        <p:cTn id="32" dur="500"/>
                                        <p:tgtEl>
                                          <p:spTgt spid="3079"/>
                                        </p:tgtEl>
                                      </p:cBhvr>
                                    </p:animEffect>
                                    <p:set>
                                      <p:cBhvr>
                                        <p:cTn id="33" dur="1" fill="hold">
                                          <p:stCondLst>
                                            <p:cond delay="499"/>
                                          </p:stCondLst>
                                        </p:cTn>
                                        <p:tgtEl>
                                          <p:spTgt spid="3079"/>
                                        </p:tgtEl>
                                        <p:attrNameLst>
                                          <p:attrName>style.visibility</p:attrName>
                                        </p:attrNameLst>
                                      </p:cBhvr>
                                      <p:to>
                                        <p:strVal val="hidden"/>
                                      </p:to>
                                    </p:set>
                                  </p:childTnLst>
                                </p:cTn>
                              </p:par>
                              <p:par>
                                <p:cTn id="34" presetID="54" presetClass="exit" presetSubtype="0" decel="100000" fill="hold" grpId="1" nodeType="withEffect">
                                  <p:stCondLst>
                                    <p:cond delay="0"/>
                                  </p:stCondLst>
                                  <p:childTnLst>
                                    <p:anim calcmode="lin" valueType="num">
                                      <p:cBhvr>
                                        <p:cTn id="35" dur="500"/>
                                        <p:tgtEl>
                                          <p:spTgt spid="3080"/>
                                        </p:tgtEl>
                                        <p:attrNameLst>
                                          <p:attrName>ppt_w</p:attrName>
                                        </p:attrNameLst>
                                      </p:cBhvr>
                                      <p:tavLst>
                                        <p:tav tm="0">
                                          <p:val>
                                            <p:strVal val="ppt_w"/>
                                          </p:val>
                                        </p:tav>
                                        <p:tav tm="100000">
                                          <p:val>
                                            <p:strVal val="ppt_w*0.05"/>
                                          </p:val>
                                        </p:tav>
                                      </p:tavLst>
                                    </p:anim>
                                    <p:anim calcmode="lin" valueType="num">
                                      <p:cBhvr>
                                        <p:cTn id="36" dur="500"/>
                                        <p:tgtEl>
                                          <p:spTgt spid="3080"/>
                                        </p:tgtEl>
                                        <p:attrNameLst>
                                          <p:attrName>ppt_h</p:attrName>
                                        </p:attrNameLst>
                                      </p:cBhvr>
                                      <p:tavLst>
                                        <p:tav tm="0">
                                          <p:val>
                                            <p:strVal val="ppt_h"/>
                                          </p:val>
                                        </p:tav>
                                        <p:tav tm="100000">
                                          <p:val>
                                            <p:strVal val="ppt_h"/>
                                          </p:val>
                                        </p:tav>
                                      </p:tavLst>
                                    </p:anim>
                                    <p:anim calcmode="lin" valueType="num">
                                      <p:cBhvr>
                                        <p:cTn id="37" dur="500"/>
                                        <p:tgtEl>
                                          <p:spTgt spid="3080"/>
                                        </p:tgtEl>
                                        <p:attrNameLst>
                                          <p:attrName>ppt_x</p:attrName>
                                        </p:attrNameLst>
                                      </p:cBhvr>
                                      <p:tavLst>
                                        <p:tav tm="0">
                                          <p:val>
                                            <p:strVal val="ppt_x"/>
                                          </p:val>
                                        </p:tav>
                                        <p:tav tm="100000">
                                          <p:val>
                                            <p:strVal val="ppt_x-.2"/>
                                          </p:val>
                                        </p:tav>
                                      </p:tavLst>
                                    </p:anim>
                                    <p:anim calcmode="lin" valueType="num">
                                      <p:cBhvr>
                                        <p:cTn id="38" dur="500"/>
                                        <p:tgtEl>
                                          <p:spTgt spid="3080"/>
                                        </p:tgtEl>
                                        <p:attrNameLst>
                                          <p:attrName>ppt_y</p:attrName>
                                        </p:attrNameLst>
                                      </p:cBhvr>
                                      <p:tavLst>
                                        <p:tav tm="0">
                                          <p:val>
                                            <p:strVal val="ppt_y"/>
                                          </p:val>
                                        </p:tav>
                                        <p:tav tm="100000">
                                          <p:val>
                                            <p:strVal val="ppt_y"/>
                                          </p:val>
                                        </p:tav>
                                      </p:tavLst>
                                    </p:anim>
                                    <p:animEffect transition="out" filter="fade">
                                      <p:cBhvr>
                                        <p:cTn id="39" dur="500"/>
                                        <p:tgtEl>
                                          <p:spTgt spid="3080"/>
                                        </p:tgtEl>
                                      </p:cBhvr>
                                    </p:animEffect>
                                    <p:set>
                                      <p:cBhvr>
                                        <p:cTn id="40" dur="1" fill="hold">
                                          <p:stCondLst>
                                            <p:cond delay="499"/>
                                          </p:stCondLst>
                                        </p:cTn>
                                        <p:tgtEl>
                                          <p:spTgt spid="3080"/>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081"/>
                                        </p:tgtEl>
                                        <p:attrNameLst>
                                          <p:attrName>style.visibility</p:attrName>
                                        </p:attrNameLst>
                                      </p:cBhvr>
                                      <p:to>
                                        <p:strVal val="visible"/>
                                      </p:to>
                                    </p:set>
                                    <p:anim calcmode="lin" valueType="num">
                                      <p:cBhvr additive="base">
                                        <p:cTn id="45" dur="500" fill="hold"/>
                                        <p:tgtEl>
                                          <p:spTgt spid="3081"/>
                                        </p:tgtEl>
                                        <p:attrNameLst>
                                          <p:attrName>ppt_x</p:attrName>
                                        </p:attrNameLst>
                                      </p:cBhvr>
                                      <p:tavLst>
                                        <p:tav tm="0">
                                          <p:val>
                                            <p:strVal val="0-#ppt_w/2"/>
                                          </p:val>
                                        </p:tav>
                                        <p:tav tm="100000">
                                          <p:val>
                                            <p:strVal val="#ppt_x"/>
                                          </p:val>
                                        </p:tav>
                                      </p:tavLst>
                                    </p:anim>
                                    <p:anim calcmode="lin" valueType="num">
                                      <p:cBhvr additive="base">
                                        <p:cTn id="46"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082"/>
                                        </p:tgtEl>
                                        <p:attrNameLst>
                                          <p:attrName>style.visibility</p:attrName>
                                        </p:attrNameLst>
                                      </p:cBhvr>
                                      <p:to>
                                        <p:strVal val="visible"/>
                                      </p:to>
                                    </p:set>
                                    <p:animEffect transition="in" filter="blinds(horizontal)">
                                      <p:cBhvr>
                                        <p:cTn id="51" dur="500"/>
                                        <p:tgtEl>
                                          <p:spTgt spid="308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4" presetClass="exit" presetSubtype="0" decel="100000" fill="hold" grpId="1" nodeType="clickEffect">
                                  <p:stCondLst>
                                    <p:cond delay="0"/>
                                  </p:stCondLst>
                                  <p:childTnLst>
                                    <p:anim calcmode="lin" valueType="num">
                                      <p:cBhvr>
                                        <p:cTn id="55" dur="500"/>
                                        <p:tgtEl>
                                          <p:spTgt spid="3081"/>
                                        </p:tgtEl>
                                        <p:attrNameLst>
                                          <p:attrName>ppt_w</p:attrName>
                                        </p:attrNameLst>
                                      </p:cBhvr>
                                      <p:tavLst>
                                        <p:tav tm="0">
                                          <p:val>
                                            <p:strVal val="ppt_w"/>
                                          </p:val>
                                        </p:tav>
                                        <p:tav tm="100000">
                                          <p:val>
                                            <p:strVal val="ppt_w*0.05"/>
                                          </p:val>
                                        </p:tav>
                                      </p:tavLst>
                                    </p:anim>
                                    <p:anim calcmode="lin" valueType="num">
                                      <p:cBhvr>
                                        <p:cTn id="56" dur="500"/>
                                        <p:tgtEl>
                                          <p:spTgt spid="3081"/>
                                        </p:tgtEl>
                                        <p:attrNameLst>
                                          <p:attrName>ppt_h</p:attrName>
                                        </p:attrNameLst>
                                      </p:cBhvr>
                                      <p:tavLst>
                                        <p:tav tm="0">
                                          <p:val>
                                            <p:strVal val="ppt_h"/>
                                          </p:val>
                                        </p:tav>
                                        <p:tav tm="100000">
                                          <p:val>
                                            <p:strVal val="ppt_h"/>
                                          </p:val>
                                        </p:tav>
                                      </p:tavLst>
                                    </p:anim>
                                    <p:anim calcmode="lin" valueType="num">
                                      <p:cBhvr>
                                        <p:cTn id="57" dur="500"/>
                                        <p:tgtEl>
                                          <p:spTgt spid="3081"/>
                                        </p:tgtEl>
                                        <p:attrNameLst>
                                          <p:attrName>ppt_x</p:attrName>
                                        </p:attrNameLst>
                                      </p:cBhvr>
                                      <p:tavLst>
                                        <p:tav tm="0">
                                          <p:val>
                                            <p:strVal val="ppt_x"/>
                                          </p:val>
                                        </p:tav>
                                        <p:tav tm="100000">
                                          <p:val>
                                            <p:strVal val="ppt_x-.2"/>
                                          </p:val>
                                        </p:tav>
                                      </p:tavLst>
                                    </p:anim>
                                    <p:anim calcmode="lin" valueType="num">
                                      <p:cBhvr>
                                        <p:cTn id="58" dur="500"/>
                                        <p:tgtEl>
                                          <p:spTgt spid="3081"/>
                                        </p:tgtEl>
                                        <p:attrNameLst>
                                          <p:attrName>ppt_y</p:attrName>
                                        </p:attrNameLst>
                                      </p:cBhvr>
                                      <p:tavLst>
                                        <p:tav tm="0">
                                          <p:val>
                                            <p:strVal val="ppt_y"/>
                                          </p:val>
                                        </p:tav>
                                        <p:tav tm="100000">
                                          <p:val>
                                            <p:strVal val="ppt_y"/>
                                          </p:val>
                                        </p:tav>
                                      </p:tavLst>
                                    </p:anim>
                                    <p:animEffect transition="out" filter="fade">
                                      <p:cBhvr>
                                        <p:cTn id="59" dur="500"/>
                                        <p:tgtEl>
                                          <p:spTgt spid="3081"/>
                                        </p:tgtEl>
                                      </p:cBhvr>
                                    </p:animEffect>
                                    <p:set>
                                      <p:cBhvr>
                                        <p:cTn id="60" dur="1" fill="hold">
                                          <p:stCondLst>
                                            <p:cond delay="499"/>
                                          </p:stCondLst>
                                        </p:cTn>
                                        <p:tgtEl>
                                          <p:spTgt spid="3081"/>
                                        </p:tgtEl>
                                        <p:attrNameLst>
                                          <p:attrName>style.visibility</p:attrName>
                                        </p:attrNameLst>
                                      </p:cBhvr>
                                      <p:to>
                                        <p:strVal val="hidden"/>
                                      </p:to>
                                    </p:set>
                                  </p:childTnLst>
                                </p:cTn>
                              </p:par>
                              <p:par>
                                <p:cTn id="61" presetID="54" presetClass="exit" presetSubtype="0" decel="100000" fill="hold" grpId="1" nodeType="withEffect">
                                  <p:stCondLst>
                                    <p:cond delay="0"/>
                                  </p:stCondLst>
                                  <p:childTnLst>
                                    <p:anim calcmode="lin" valueType="num">
                                      <p:cBhvr>
                                        <p:cTn id="62" dur="500"/>
                                        <p:tgtEl>
                                          <p:spTgt spid="3082"/>
                                        </p:tgtEl>
                                        <p:attrNameLst>
                                          <p:attrName>ppt_w</p:attrName>
                                        </p:attrNameLst>
                                      </p:cBhvr>
                                      <p:tavLst>
                                        <p:tav tm="0">
                                          <p:val>
                                            <p:strVal val="ppt_w"/>
                                          </p:val>
                                        </p:tav>
                                        <p:tav tm="100000">
                                          <p:val>
                                            <p:strVal val="ppt_w*0.05"/>
                                          </p:val>
                                        </p:tav>
                                      </p:tavLst>
                                    </p:anim>
                                    <p:anim calcmode="lin" valueType="num">
                                      <p:cBhvr>
                                        <p:cTn id="63" dur="500"/>
                                        <p:tgtEl>
                                          <p:spTgt spid="3082"/>
                                        </p:tgtEl>
                                        <p:attrNameLst>
                                          <p:attrName>ppt_h</p:attrName>
                                        </p:attrNameLst>
                                      </p:cBhvr>
                                      <p:tavLst>
                                        <p:tav tm="0">
                                          <p:val>
                                            <p:strVal val="ppt_h"/>
                                          </p:val>
                                        </p:tav>
                                        <p:tav tm="100000">
                                          <p:val>
                                            <p:strVal val="ppt_h"/>
                                          </p:val>
                                        </p:tav>
                                      </p:tavLst>
                                    </p:anim>
                                    <p:anim calcmode="lin" valueType="num">
                                      <p:cBhvr>
                                        <p:cTn id="64" dur="500"/>
                                        <p:tgtEl>
                                          <p:spTgt spid="3082"/>
                                        </p:tgtEl>
                                        <p:attrNameLst>
                                          <p:attrName>ppt_x</p:attrName>
                                        </p:attrNameLst>
                                      </p:cBhvr>
                                      <p:tavLst>
                                        <p:tav tm="0">
                                          <p:val>
                                            <p:strVal val="ppt_x"/>
                                          </p:val>
                                        </p:tav>
                                        <p:tav tm="100000">
                                          <p:val>
                                            <p:strVal val="ppt_x-.2"/>
                                          </p:val>
                                        </p:tav>
                                      </p:tavLst>
                                    </p:anim>
                                    <p:anim calcmode="lin" valueType="num">
                                      <p:cBhvr>
                                        <p:cTn id="65" dur="500"/>
                                        <p:tgtEl>
                                          <p:spTgt spid="3082"/>
                                        </p:tgtEl>
                                        <p:attrNameLst>
                                          <p:attrName>ppt_y</p:attrName>
                                        </p:attrNameLst>
                                      </p:cBhvr>
                                      <p:tavLst>
                                        <p:tav tm="0">
                                          <p:val>
                                            <p:strVal val="ppt_y"/>
                                          </p:val>
                                        </p:tav>
                                        <p:tav tm="100000">
                                          <p:val>
                                            <p:strVal val="ppt_y"/>
                                          </p:val>
                                        </p:tav>
                                      </p:tavLst>
                                    </p:anim>
                                    <p:animEffect transition="out" filter="fade">
                                      <p:cBhvr>
                                        <p:cTn id="66" dur="500"/>
                                        <p:tgtEl>
                                          <p:spTgt spid="3082"/>
                                        </p:tgtEl>
                                      </p:cBhvr>
                                    </p:animEffect>
                                    <p:set>
                                      <p:cBhvr>
                                        <p:cTn id="67" dur="1" fill="hold">
                                          <p:stCondLst>
                                            <p:cond delay="499"/>
                                          </p:stCondLst>
                                        </p:cTn>
                                        <p:tgtEl>
                                          <p:spTgt spid="308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3083"/>
                                        </p:tgtEl>
                                        <p:attrNameLst>
                                          <p:attrName>style.visibility</p:attrName>
                                        </p:attrNameLst>
                                      </p:cBhvr>
                                      <p:to>
                                        <p:strVal val="visible"/>
                                      </p:to>
                                    </p:set>
                                    <p:animEffect transition="in" filter="wheel(4)">
                                      <p:cBhvr>
                                        <p:cTn id="72" dur="500"/>
                                        <p:tgtEl>
                                          <p:spTgt spid="30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3084"/>
                                        </p:tgtEl>
                                        <p:attrNameLst>
                                          <p:attrName>style.visibility</p:attrName>
                                        </p:attrNameLst>
                                      </p:cBhvr>
                                      <p:to>
                                        <p:strVal val="visible"/>
                                      </p:to>
                                    </p:set>
                                    <p:anim calcmode="lin" valueType="num">
                                      <p:cBhvr>
                                        <p:cTn id="77" dur="1000" fill="hold"/>
                                        <p:tgtEl>
                                          <p:spTgt spid="3084"/>
                                        </p:tgtEl>
                                        <p:attrNameLst>
                                          <p:attrName>ppt_w</p:attrName>
                                        </p:attrNameLst>
                                      </p:cBhvr>
                                      <p:tavLst>
                                        <p:tav tm="0">
                                          <p:val>
                                            <p:strVal val="#ppt_w+.3"/>
                                          </p:val>
                                        </p:tav>
                                        <p:tav tm="100000">
                                          <p:val>
                                            <p:strVal val="#ppt_w"/>
                                          </p:val>
                                        </p:tav>
                                      </p:tavLst>
                                    </p:anim>
                                    <p:anim calcmode="lin" valueType="num">
                                      <p:cBhvr>
                                        <p:cTn id="78" dur="1000" fill="hold"/>
                                        <p:tgtEl>
                                          <p:spTgt spid="3084"/>
                                        </p:tgtEl>
                                        <p:attrNameLst>
                                          <p:attrName>ppt_h</p:attrName>
                                        </p:attrNameLst>
                                      </p:cBhvr>
                                      <p:tavLst>
                                        <p:tav tm="0">
                                          <p:val>
                                            <p:strVal val="#ppt_h"/>
                                          </p:val>
                                        </p:tav>
                                        <p:tav tm="100000">
                                          <p:val>
                                            <p:strVal val="#ppt_h"/>
                                          </p:val>
                                        </p:tav>
                                      </p:tavLst>
                                    </p:anim>
                                    <p:animEffect transition="in" filter="fade">
                                      <p:cBhvr>
                                        <p:cTn id="79" dur="1000"/>
                                        <p:tgtEl>
                                          <p:spTgt spid="3084"/>
                                        </p:tgtEl>
                                      </p:cBhvr>
                                    </p:animEffect>
                                  </p:childTnLst>
                                </p:cTn>
                              </p:par>
                              <p:par>
                                <p:cTn id="80" presetID="50" presetClass="entr" presetSubtype="0" decel="100000" fill="hold" grpId="0" nodeType="withEffect">
                                  <p:stCondLst>
                                    <p:cond delay="0"/>
                                  </p:stCondLst>
                                  <p:iterate type="lt">
                                    <p:tmPct val="0"/>
                                  </p:iterate>
                                  <p:childTnLst>
                                    <p:set>
                                      <p:cBhvr>
                                        <p:cTn id="81" dur="1" fill="hold">
                                          <p:stCondLst>
                                            <p:cond delay="0"/>
                                          </p:stCondLst>
                                        </p:cTn>
                                        <p:tgtEl>
                                          <p:spTgt spid="3085"/>
                                        </p:tgtEl>
                                        <p:attrNameLst>
                                          <p:attrName>style.visibility</p:attrName>
                                        </p:attrNameLst>
                                      </p:cBhvr>
                                      <p:to>
                                        <p:strVal val="visible"/>
                                      </p:to>
                                    </p:set>
                                    <p:anim calcmode="lin" valueType="num">
                                      <p:cBhvr>
                                        <p:cTn id="82" dur="1000" fill="hold"/>
                                        <p:tgtEl>
                                          <p:spTgt spid="3085"/>
                                        </p:tgtEl>
                                        <p:attrNameLst>
                                          <p:attrName>ppt_w</p:attrName>
                                        </p:attrNameLst>
                                      </p:cBhvr>
                                      <p:tavLst>
                                        <p:tav tm="0">
                                          <p:val>
                                            <p:strVal val="#ppt_w+.3"/>
                                          </p:val>
                                        </p:tav>
                                        <p:tav tm="100000">
                                          <p:val>
                                            <p:strVal val="#ppt_w"/>
                                          </p:val>
                                        </p:tav>
                                      </p:tavLst>
                                    </p:anim>
                                    <p:anim calcmode="lin" valueType="num">
                                      <p:cBhvr>
                                        <p:cTn id="83" dur="1000" fill="hold"/>
                                        <p:tgtEl>
                                          <p:spTgt spid="3085"/>
                                        </p:tgtEl>
                                        <p:attrNameLst>
                                          <p:attrName>ppt_h</p:attrName>
                                        </p:attrNameLst>
                                      </p:cBhvr>
                                      <p:tavLst>
                                        <p:tav tm="0">
                                          <p:val>
                                            <p:strVal val="#ppt_h"/>
                                          </p:val>
                                        </p:tav>
                                        <p:tav tm="100000">
                                          <p:val>
                                            <p:strVal val="#ppt_h"/>
                                          </p:val>
                                        </p:tav>
                                      </p:tavLst>
                                    </p:anim>
                                    <p:animEffect transition="in" filter="fade">
                                      <p:cBhvr>
                                        <p:cTn id="84" dur="1000"/>
                                        <p:tgtEl>
                                          <p:spTgt spid="3085"/>
                                        </p:tgtEl>
                                      </p:cBhvr>
                                    </p:animEffect>
                                  </p:childTnLst>
                                </p:cTn>
                              </p:par>
                              <p:par>
                                <p:cTn id="85" presetID="50" presetClass="entr" presetSubtype="0" decel="100000" fill="hold" grpId="0" nodeType="withEffect">
                                  <p:stCondLst>
                                    <p:cond delay="0"/>
                                  </p:stCondLst>
                                  <p:childTnLst>
                                    <p:set>
                                      <p:cBhvr>
                                        <p:cTn id="86" dur="1" fill="hold">
                                          <p:stCondLst>
                                            <p:cond delay="0"/>
                                          </p:stCondLst>
                                        </p:cTn>
                                        <p:tgtEl>
                                          <p:spTgt spid="3086"/>
                                        </p:tgtEl>
                                        <p:attrNameLst>
                                          <p:attrName>style.visibility</p:attrName>
                                        </p:attrNameLst>
                                      </p:cBhvr>
                                      <p:to>
                                        <p:strVal val="visible"/>
                                      </p:to>
                                    </p:set>
                                    <p:anim calcmode="lin" valueType="num">
                                      <p:cBhvr>
                                        <p:cTn id="87" dur="1000" fill="hold"/>
                                        <p:tgtEl>
                                          <p:spTgt spid="3086"/>
                                        </p:tgtEl>
                                        <p:attrNameLst>
                                          <p:attrName>ppt_w</p:attrName>
                                        </p:attrNameLst>
                                      </p:cBhvr>
                                      <p:tavLst>
                                        <p:tav tm="0">
                                          <p:val>
                                            <p:strVal val="#ppt_w+.3"/>
                                          </p:val>
                                        </p:tav>
                                        <p:tav tm="100000">
                                          <p:val>
                                            <p:strVal val="#ppt_w"/>
                                          </p:val>
                                        </p:tav>
                                      </p:tavLst>
                                    </p:anim>
                                    <p:anim calcmode="lin" valueType="num">
                                      <p:cBhvr>
                                        <p:cTn id="88" dur="1000" fill="hold"/>
                                        <p:tgtEl>
                                          <p:spTgt spid="3086"/>
                                        </p:tgtEl>
                                        <p:attrNameLst>
                                          <p:attrName>ppt_h</p:attrName>
                                        </p:attrNameLst>
                                      </p:cBhvr>
                                      <p:tavLst>
                                        <p:tav tm="0">
                                          <p:val>
                                            <p:strVal val="#ppt_h"/>
                                          </p:val>
                                        </p:tav>
                                        <p:tav tm="100000">
                                          <p:val>
                                            <p:strVal val="#ppt_h"/>
                                          </p:val>
                                        </p:tav>
                                      </p:tavLst>
                                    </p:anim>
                                    <p:animEffect transition="in" filter="fade">
                                      <p:cBhvr>
                                        <p:cTn id="89" dur="1000"/>
                                        <p:tgtEl>
                                          <p:spTgt spid="3086"/>
                                        </p:tgtEl>
                                      </p:cBhvr>
                                    </p:animEffect>
                                  </p:childTnLst>
                                </p:cTn>
                              </p:par>
                            </p:childTnLst>
                          </p:cTn>
                        </p:par>
                        <p:par>
                          <p:cTn id="90" fill="hold" nodeType="afterGroup">
                            <p:stCondLst>
                              <p:cond delay="1000"/>
                            </p:stCondLst>
                            <p:childTnLst>
                              <p:par>
                                <p:cTn id="91" presetID="16" presetClass="emph" presetSubtype="0" repeatCount="3000" fill="hold" grpId="1" nodeType="afterEffect">
                                  <p:stCondLst>
                                    <p:cond delay="0"/>
                                  </p:stCondLst>
                                  <p:iterate type="lt">
                                    <p:tmPct val="4000"/>
                                  </p:iterate>
                                  <p:childTnLst>
                                    <p:set>
                                      <p:cBhvr override="childStyle">
                                        <p:cTn id="92" dur="500" fill="hold"/>
                                        <p:tgtEl>
                                          <p:spTgt spid="3085"/>
                                        </p:tgtEl>
                                        <p:attrNameLst>
                                          <p:attrName>style.color</p:attrName>
                                        </p:attrNameLst>
                                      </p:cBhvr>
                                      <p:to>
                                        <p:clrVal>
                                          <a:srgbClr val="FF0066"/>
                                        </p:clrVal>
                                      </p:to>
                                    </p:set>
                                    <p:set>
                                      <p:cBhvr>
                                        <p:cTn id="93" dur="500" fill="hold"/>
                                        <p:tgtEl>
                                          <p:spTgt spid="3085"/>
                                        </p:tgtEl>
                                        <p:attrNameLst>
                                          <p:attrName>fillcolor</p:attrName>
                                        </p:attrNameLst>
                                      </p:cBhvr>
                                      <p:to>
                                        <p:clrVal>
                                          <a:srgbClr val="FF0066"/>
                                        </p:clrVal>
                                      </p:to>
                                    </p:set>
                                    <p:set>
                                      <p:cBhvr>
                                        <p:cTn id="94" dur="500" fill="hold"/>
                                        <p:tgtEl>
                                          <p:spTgt spid="30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P spid="3079" grpId="1"/>
      <p:bldP spid="3080" grpId="0"/>
      <p:bldP spid="3080" grpId="1"/>
      <p:bldP spid="3081" grpId="0"/>
      <p:bldP spid="3081" grpId="1"/>
      <p:bldP spid="3082" grpId="0"/>
      <p:bldP spid="3082" grpId="1"/>
      <p:bldP spid="3083" grpId="0"/>
      <p:bldP spid="3084" grpId="0"/>
      <p:bldP spid="3085" grpId="0"/>
      <p:bldP spid="3085" grpId="1"/>
      <p:bldP spid="30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37B85A37-F862-46DD-A58A-5B0099B34941}"/>
              </a:ext>
            </a:extLst>
          </p:cNvPr>
          <p:cNvSpPr txBox="1">
            <a:spLocks noChangeArrowheads="1"/>
          </p:cNvSpPr>
          <p:nvPr/>
        </p:nvSpPr>
        <p:spPr bwMode="auto">
          <a:xfrm>
            <a:off x="1752600" y="1524000"/>
            <a:ext cx="3048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600" b="1" u="sng">
                <a:solidFill>
                  <a:srgbClr val="FF0000"/>
                </a:solidFill>
                <a:latin typeface="Times New Roman" panose="02020603050405020304" pitchFamily="18" charset="0"/>
              </a:rPr>
              <a:t>Tìm hiểu bài:</a:t>
            </a:r>
          </a:p>
        </p:txBody>
      </p:sp>
      <p:sp>
        <p:nvSpPr>
          <p:cNvPr id="4102" name="Text Box 6">
            <a:extLst>
              <a:ext uri="{FF2B5EF4-FFF2-40B4-BE49-F238E27FC236}">
                <a16:creationId xmlns:a16="http://schemas.microsoft.com/office/drawing/2014/main" id="{0BD91DB4-B329-4AD9-B34F-43CFF8CB90FD}"/>
              </a:ext>
            </a:extLst>
          </p:cNvPr>
          <p:cNvSpPr txBox="1">
            <a:spLocks noChangeArrowheads="1"/>
          </p:cNvSpPr>
          <p:nvPr/>
        </p:nvSpPr>
        <p:spPr bwMode="auto">
          <a:xfrm>
            <a:off x="2057400" y="1981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FF0000"/>
                </a:solidFill>
                <a:latin typeface="Times New Roman" panose="02020603050405020304" pitchFamily="18" charset="0"/>
              </a:rPr>
              <a:t>4. Vì sao các bạn chọn cành mai làm quà Tết cho Vân?</a:t>
            </a:r>
          </a:p>
        </p:txBody>
      </p:sp>
      <p:sp>
        <p:nvSpPr>
          <p:cNvPr id="4103" name="Rectangle 7" descr="HoaMaiVang2">
            <a:extLst>
              <a:ext uri="{FF2B5EF4-FFF2-40B4-BE49-F238E27FC236}">
                <a16:creationId xmlns:a16="http://schemas.microsoft.com/office/drawing/2014/main" id="{DBDFC306-1A8B-4E1D-ACC8-60A3E80C0570}"/>
              </a:ext>
            </a:extLst>
          </p:cNvPr>
          <p:cNvSpPr>
            <a:spLocks noChangeArrowheads="1"/>
          </p:cNvSpPr>
          <p:nvPr/>
        </p:nvSpPr>
        <p:spPr bwMode="auto">
          <a:xfrm>
            <a:off x="2743200" y="2514600"/>
            <a:ext cx="7239000" cy="3962400"/>
          </a:xfrm>
          <a:prstGeom prst="rect">
            <a:avLst/>
          </a:prstGeom>
          <a:blipFill dpi="0" rotWithShape="1">
            <a:blip r:embed="rId2"/>
            <a:srcRect/>
            <a:stretch>
              <a:fillRect/>
            </a:stretch>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vi-VN" altLang="en-US" sz="3200">
              <a:solidFill>
                <a:srgbClr val="000000"/>
              </a:solidFill>
              <a:latin typeface=".VnTime" panose="020B7200000000000000" pitchFamily="34" charset="0"/>
            </a:endParaRPr>
          </a:p>
        </p:txBody>
      </p:sp>
      <p:sp>
        <p:nvSpPr>
          <p:cNvPr id="4104" name="Text Box 8">
            <a:extLst>
              <a:ext uri="{FF2B5EF4-FFF2-40B4-BE49-F238E27FC236}">
                <a16:creationId xmlns:a16="http://schemas.microsoft.com/office/drawing/2014/main" id="{A260B070-C497-4616-A373-E99B455C01D5}"/>
              </a:ext>
            </a:extLst>
          </p:cNvPr>
          <p:cNvSpPr txBox="1">
            <a:spLocks noChangeArrowheads="1"/>
          </p:cNvSpPr>
          <p:nvPr/>
        </p:nvSpPr>
        <p:spPr bwMode="auto">
          <a:xfrm>
            <a:off x="5105400" y="6461126"/>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000">
                <a:solidFill>
                  <a:srgbClr val="000000"/>
                </a:solidFill>
                <a:latin typeface="Times New Roman" panose="02020603050405020304" pitchFamily="18" charset="0"/>
              </a:rPr>
              <a:t>Hoa mai</a:t>
            </a:r>
          </a:p>
        </p:txBody>
      </p:sp>
      <p:sp>
        <p:nvSpPr>
          <p:cNvPr id="4105" name="Text Box 9">
            <a:extLst>
              <a:ext uri="{FF2B5EF4-FFF2-40B4-BE49-F238E27FC236}">
                <a16:creationId xmlns:a16="http://schemas.microsoft.com/office/drawing/2014/main" id="{921F30C9-1C0B-4316-9326-6F098421DBA1}"/>
              </a:ext>
            </a:extLst>
          </p:cNvPr>
          <p:cNvSpPr txBox="1">
            <a:spLocks noChangeArrowheads="1"/>
          </p:cNvSpPr>
          <p:nvPr/>
        </p:nvSpPr>
        <p:spPr bwMode="auto">
          <a:xfrm>
            <a:off x="2057400" y="1981200"/>
            <a:ext cx="7924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FF0000"/>
                </a:solidFill>
                <a:latin typeface="Times New Roman" panose="02020603050405020304" pitchFamily="18" charset="0"/>
              </a:rPr>
              <a:t>5. Chọn thêm một tên khác cho truyện:</a:t>
            </a:r>
          </a:p>
          <a:p>
            <a:pPr fontAlgn="base">
              <a:spcBef>
                <a:spcPct val="50000"/>
              </a:spcBef>
              <a:spcAft>
                <a:spcPct val="0"/>
              </a:spcAft>
            </a:pPr>
            <a:r>
              <a:rPr lang="en-US" altLang="en-US" sz="2400">
                <a:solidFill>
                  <a:srgbClr val="000000"/>
                </a:solidFill>
                <a:latin typeface="Times New Roman" panose="02020603050405020304" pitchFamily="18" charset="0"/>
              </a:rPr>
              <a:t>	</a:t>
            </a:r>
            <a:r>
              <a:rPr lang="en-US" altLang="en-US" sz="2400">
                <a:solidFill>
                  <a:srgbClr val="0000FF"/>
                </a:solidFill>
                <a:latin typeface="Times New Roman" panose="02020603050405020304" pitchFamily="18" charset="0"/>
              </a:rPr>
              <a:t>a/ Câu chuyện cuối năm</a:t>
            </a:r>
          </a:p>
          <a:p>
            <a:pPr fontAlgn="base">
              <a:spcBef>
                <a:spcPct val="50000"/>
              </a:spcBef>
              <a:spcAft>
                <a:spcPct val="0"/>
              </a:spcAft>
            </a:pPr>
            <a:r>
              <a:rPr lang="en-US" altLang="en-US" sz="2400">
                <a:solidFill>
                  <a:srgbClr val="0000FF"/>
                </a:solidFill>
                <a:latin typeface="Times New Roman" panose="02020603050405020304" pitchFamily="18" charset="0"/>
              </a:rPr>
              <a:t>	b/ Tình bạn</a:t>
            </a:r>
          </a:p>
          <a:p>
            <a:pPr fontAlgn="base">
              <a:spcBef>
                <a:spcPct val="50000"/>
              </a:spcBef>
              <a:spcAft>
                <a:spcPct val="0"/>
              </a:spcAft>
            </a:pPr>
            <a:r>
              <a:rPr lang="en-US" altLang="en-US" sz="2400">
                <a:solidFill>
                  <a:srgbClr val="0000FF"/>
                </a:solidFill>
                <a:latin typeface="Times New Roman" panose="02020603050405020304" pitchFamily="18" charset="0"/>
              </a:rPr>
              <a:t>	c/ Cành mai Tết</a:t>
            </a:r>
            <a:r>
              <a:rPr lang="en-US" altLang="en-US" sz="2400">
                <a:solidFill>
                  <a:srgbClr val="333399"/>
                </a:solidFill>
                <a:latin typeface="Times New Roman" panose="02020603050405020304" pitchFamily="18" charset="0"/>
              </a:rPr>
              <a:t> </a:t>
            </a:r>
          </a:p>
        </p:txBody>
      </p:sp>
      <p:sp>
        <p:nvSpPr>
          <p:cNvPr id="72714" name="Text Box 10">
            <a:extLst>
              <a:ext uri="{FF2B5EF4-FFF2-40B4-BE49-F238E27FC236}">
                <a16:creationId xmlns:a16="http://schemas.microsoft.com/office/drawing/2014/main" id="{B83E0D94-A4D5-4F5E-9F5D-7DA63BE0260A}"/>
              </a:ext>
            </a:extLst>
          </p:cNvPr>
          <p:cNvSpPr txBox="1">
            <a:spLocks noChangeArrowheads="1"/>
          </p:cNvSpPr>
          <p:nvPr/>
        </p:nvSpPr>
        <p:spPr bwMode="auto">
          <a:xfrm>
            <a:off x="7086600" y="1219201"/>
            <a:ext cx="2895600" cy="396875"/>
          </a:xfrm>
          <a:prstGeom prst="rect">
            <a:avLst/>
          </a:prstGeom>
          <a:noFill/>
          <a:ln>
            <a:noFill/>
          </a:ln>
          <a:effectLst/>
        </p:spPr>
        <p:txBody>
          <a:bodyPr>
            <a:spAutoFit/>
          </a:bodyPr>
          <a:lstStyle/>
          <a:p>
            <a:pPr eaLnBrk="0" fontAlgn="base" hangingPunct="0">
              <a:spcBef>
                <a:spcPct val="50000"/>
              </a:spcBef>
              <a:spcAft>
                <a:spcPct val="0"/>
              </a:spcAft>
              <a:defRPr/>
            </a:pPr>
            <a:r>
              <a:rPr lang="en-US" sz="2000" b="1" i="1">
                <a:solidFill>
                  <a:srgbClr val="000000"/>
                </a:solidFill>
                <a:effectLst>
                  <a:outerShdw blurRad="38100" dist="38100" dir="2700000" algn="tl">
                    <a:srgbClr val="C0C0C0"/>
                  </a:outerShdw>
                </a:effectLst>
                <a:latin typeface="Times New Roman" pitchFamily="18" charset="0"/>
              </a:rPr>
              <a:t>Trần Hoài Dương</a:t>
            </a:r>
          </a:p>
        </p:txBody>
      </p:sp>
      <p:sp>
        <p:nvSpPr>
          <p:cNvPr id="14344" name="Text Box 11">
            <a:extLst>
              <a:ext uri="{FF2B5EF4-FFF2-40B4-BE49-F238E27FC236}">
                <a16:creationId xmlns:a16="http://schemas.microsoft.com/office/drawing/2014/main" id="{52DD9A33-F897-4E09-A0A7-23565DE16B9A}"/>
              </a:ext>
            </a:extLst>
          </p:cNvPr>
          <p:cNvSpPr txBox="1">
            <a:spLocks noChangeArrowheads="1"/>
          </p:cNvSpPr>
          <p:nvPr/>
        </p:nvSpPr>
        <p:spPr bwMode="auto">
          <a:xfrm>
            <a:off x="4114800" y="152400"/>
            <a:ext cx="4027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rPr>
              <a:t>Tập đọc</a:t>
            </a:r>
          </a:p>
          <a:p>
            <a:pPr algn="ctr" fontAlgn="base">
              <a:spcBef>
                <a:spcPct val="0"/>
              </a:spcBef>
              <a:spcAft>
                <a:spcPct val="0"/>
              </a:spcAft>
            </a:pPr>
            <a:r>
              <a:rPr lang="en-US" altLang="en-US" sz="3200" b="1">
                <a:solidFill>
                  <a:srgbClr val="FF0000"/>
                </a:solidFill>
              </a:rPr>
              <a:t>ĐẤT PHƯƠNG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heel(4)">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ox(in)">
                                      <p:cBhvr>
                                        <p:cTn id="12" dur="500"/>
                                        <p:tgtEl>
                                          <p:spTgt spid="4103"/>
                                        </p:tgtEl>
                                      </p:cBhvr>
                                    </p:animEffect>
                                  </p:childTnLst>
                                </p:cTn>
                              </p:par>
                              <p:par>
                                <p:cTn id="13" presetID="50" presetClass="entr" presetSubtype="0" decel="100000" fill="hold" grpId="0" nodeType="withEffect">
                                  <p:stCondLst>
                                    <p:cond delay="0"/>
                                  </p:stCondLst>
                                  <p:childTnLst>
                                    <p:set>
                                      <p:cBhvr>
                                        <p:cTn id="14" dur="1" fill="hold">
                                          <p:stCondLst>
                                            <p:cond delay="0"/>
                                          </p:stCondLst>
                                        </p:cTn>
                                        <p:tgtEl>
                                          <p:spTgt spid="4104"/>
                                        </p:tgtEl>
                                        <p:attrNameLst>
                                          <p:attrName>style.visibility</p:attrName>
                                        </p:attrNameLst>
                                      </p:cBhvr>
                                      <p:to>
                                        <p:strVal val="visible"/>
                                      </p:to>
                                    </p:set>
                                    <p:anim calcmode="lin" valueType="num">
                                      <p:cBhvr>
                                        <p:cTn id="15" dur="1000" fill="hold"/>
                                        <p:tgtEl>
                                          <p:spTgt spid="4104"/>
                                        </p:tgtEl>
                                        <p:attrNameLst>
                                          <p:attrName>ppt_w</p:attrName>
                                        </p:attrNameLst>
                                      </p:cBhvr>
                                      <p:tavLst>
                                        <p:tav tm="0">
                                          <p:val>
                                            <p:strVal val="#ppt_w+.3"/>
                                          </p:val>
                                        </p:tav>
                                        <p:tav tm="100000">
                                          <p:val>
                                            <p:strVal val="#ppt_w"/>
                                          </p:val>
                                        </p:tav>
                                      </p:tavLst>
                                    </p:anim>
                                    <p:anim calcmode="lin" valueType="num">
                                      <p:cBhvr>
                                        <p:cTn id="16" dur="1000" fill="hold"/>
                                        <p:tgtEl>
                                          <p:spTgt spid="4104"/>
                                        </p:tgtEl>
                                        <p:attrNameLst>
                                          <p:attrName>ppt_h</p:attrName>
                                        </p:attrNameLst>
                                      </p:cBhvr>
                                      <p:tavLst>
                                        <p:tav tm="0">
                                          <p:val>
                                            <p:strVal val="#ppt_h"/>
                                          </p:val>
                                        </p:tav>
                                        <p:tav tm="100000">
                                          <p:val>
                                            <p:strVal val="#ppt_h"/>
                                          </p:val>
                                        </p:tav>
                                      </p:tavLst>
                                    </p:anim>
                                    <p:animEffect transition="in" filter="fade">
                                      <p:cBhvr>
                                        <p:cTn id="17" dur="1000"/>
                                        <p:tgtEl>
                                          <p:spTgt spid="4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xit" presetSubtype="32" fill="hold" grpId="1" nodeType="clickEffect">
                                  <p:stCondLst>
                                    <p:cond delay="0"/>
                                  </p:stCondLst>
                                  <p:childTnLst>
                                    <p:anim calcmode="lin" valueType="num">
                                      <p:cBhvr>
                                        <p:cTn id="21" dur="500"/>
                                        <p:tgtEl>
                                          <p:spTgt spid="4102"/>
                                        </p:tgtEl>
                                        <p:attrNameLst>
                                          <p:attrName>ppt_w</p:attrName>
                                        </p:attrNameLst>
                                      </p:cBhvr>
                                      <p:tavLst>
                                        <p:tav tm="0">
                                          <p:val>
                                            <p:strVal val="ppt_w"/>
                                          </p:val>
                                        </p:tav>
                                        <p:tav tm="100000">
                                          <p:val>
                                            <p:fltVal val="0"/>
                                          </p:val>
                                        </p:tav>
                                      </p:tavLst>
                                    </p:anim>
                                    <p:anim calcmode="lin" valueType="num">
                                      <p:cBhvr>
                                        <p:cTn id="22" dur="500"/>
                                        <p:tgtEl>
                                          <p:spTgt spid="4102"/>
                                        </p:tgtEl>
                                        <p:attrNameLst>
                                          <p:attrName>ppt_h</p:attrName>
                                        </p:attrNameLst>
                                      </p:cBhvr>
                                      <p:tavLst>
                                        <p:tav tm="0">
                                          <p:val>
                                            <p:strVal val="ppt_h"/>
                                          </p:val>
                                        </p:tav>
                                        <p:tav tm="100000">
                                          <p:val>
                                            <p:fltVal val="0"/>
                                          </p:val>
                                        </p:tav>
                                      </p:tavLst>
                                    </p:anim>
                                    <p:set>
                                      <p:cBhvr>
                                        <p:cTn id="23" dur="1" fill="hold">
                                          <p:stCondLst>
                                            <p:cond delay="499"/>
                                          </p:stCondLst>
                                        </p:cTn>
                                        <p:tgtEl>
                                          <p:spTgt spid="4102"/>
                                        </p:tgtEl>
                                        <p:attrNameLst>
                                          <p:attrName>style.visibility</p:attrName>
                                        </p:attrNameLst>
                                      </p:cBhvr>
                                      <p:to>
                                        <p:strVal val="hidden"/>
                                      </p:to>
                                    </p:set>
                                  </p:childTnLst>
                                </p:cTn>
                              </p:par>
                              <p:par>
                                <p:cTn id="24" presetID="23" presetClass="exit" presetSubtype="32" fill="hold" grpId="1" nodeType="withEffect">
                                  <p:stCondLst>
                                    <p:cond delay="0"/>
                                  </p:stCondLst>
                                  <p:childTnLst>
                                    <p:anim calcmode="lin" valueType="num">
                                      <p:cBhvr>
                                        <p:cTn id="25" dur="500"/>
                                        <p:tgtEl>
                                          <p:spTgt spid="4103"/>
                                        </p:tgtEl>
                                        <p:attrNameLst>
                                          <p:attrName>ppt_w</p:attrName>
                                        </p:attrNameLst>
                                      </p:cBhvr>
                                      <p:tavLst>
                                        <p:tav tm="0">
                                          <p:val>
                                            <p:strVal val="ppt_w"/>
                                          </p:val>
                                        </p:tav>
                                        <p:tav tm="100000">
                                          <p:val>
                                            <p:fltVal val="0"/>
                                          </p:val>
                                        </p:tav>
                                      </p:tavLst>
                                    </p:anim>
                                    <p:anim calcmode="lin" valueType="num">
                                      <p:cBhvr>
                                        <p:cTn id="26" dur="500"/>
                                        <p:tgtEl>
                                          <p:spTgt spid="4103"/>
                                        </p:tgtEl>
                                        <p:attrNameLst>
                                          <p:attrName>ppt_h</p:attrName>
                                        </p:attrNameLst>
                                      </p:cBhvr>
                                      <p:tavLst>
                                        <p:tav tm="0">
                                          <p:val>
                                            <p:strVal val="ppt_h"/>
                                          </p:val>
                                        </p:tav>
                                        <p:tav tm="100000">
                                          <p:val>
                                            <p:fltVal val="0"/>
                                          </p:val>
                                        </p:tav>
                                      </p:tavLst>
                                    </p:anim>
                                    <p:set>
                                      <p:cBhvr>
                                        <p:cTn id="27" dur="1" fill="hold">
                                          <p:stCondLst>
                                            <p:cond delay="499"/>
                                          </p:stCondLst>
                                        </p:cTn>
                                        <p:tgtEl>
                                          <p:spTgt spid="4103"/>
                                        </p:tgtEl>
                                        <p:attrNameLst>
                                          <p:attrName>style.visibility</p:attrName>
                                        </p:attrNameLst>
                                      </p:cBhvr>
                                      <p:to>
                                        <p:strVal val="hidden"/>
                                      </p:to>
                                    </p:set>
                                  </p:childTnLst>
                                </p:cTn>
                              </p:par>
                              <p:par>
                                <p:cTn id="28" presetID="23" presetClass="exit" presetSubtype="32" fill="hold" grpId="1" nodeType="withEffect">
                                  <p:stCondLst>
                                    <p:cond delay="0"/>
                                  </p:stCondLst>
                                  <p:childTnLst>
                                    <p:anim calcmode="lin" valueType="num">
                                      <p:cBhvr>
                                        <p:cTn id="29" dur="500"/>
                                        <p:tgtEl>
                                          <p:spTgt spid="4104"/>
                                        </p:tgtEl>
                                        <p:attrNameLst>
                                          <p:attrName>ppt_w</p:attrName>
                                        </p:attrNameLst>
                                      </p:cBhvr>
                                      <p:tavLst>
                                        <p:tav tm="0">
                                          <p:val>
                                            <p:strVal val="ppt_w"/>
                                          </p:val>
                                        </p:tav>
                                        <p:tav tm="100000">
                                          <p:val>
                                            <p:fltVal val="0"/>
                                          </p:val>
                                        </p:tav>
                                      </p:tavLst>
                                    </p:anim>
                                    <p:anim calcmode="lin" valueType="num">
                                      <p:cBhvr>
                                        <p:cTn id="30" dur="500"/>
                                        <p:tgtEl>
                                          <p:spTgt spid="4104"/>
                                        </p:tgtEl>
                                        <p:attrNameLst>
                                          <p:attrName>ppt_h</p:attrName>
                                        </p:attrNameLst>
                                      </p:cBhvr>
                                      <p:tavLst>
                                        <p:tav tm="0">
                                          <p:val>
                                            <p:strVal val="ppt_h"/>
                                          </p:val>
                                        </p:tav>
                                        <p:tav tm="100000">
                                          <p:val>
                                            <p:fltVal val="0"/>
                                          </p:val>
                                        </p:tav>
                                      </p:tavLst>
                                    </p:anim>
                                    <p:set>
                                      <p:cBhvr>
                                        <p:cTn id="31" dur="1" fill="hold">
                                          <p:stCondLst>
                                            <p:cond delay="499"/>
                                          </p:stCondLst>
                                        </p:cTn>
                                        <p:tgtEl>
                                          <p:spTgt spid="410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4105"/>
                                        </p:tgtEl>
                                        <p:attrNameLst>
                                          <p:attrName>style.visibility</p:attrName>
                                        </p:attrNameLst>
                                      </p:cBhvr>
                                      <p:to>
                                        <p:strVal val="visible"/>
                                      </p:to>
                                    </p:set>
                                    <p:anim calcmode="discrete" valueType="clr">
                                      <p:cBhvr override="childStyle">
                                        <p:cTn id="36" dur="80"/>
                                        <p:tgtEl>
                                          <p:spTgt spid="410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105"/>
                                        </p:tgtEl>
                                        <p:attrNameLst>
                                          <p:attrName>fillcolor</p:attrName>
                                        </p:attrNameLst>
                                      </p:cBhvr>
                                      <p:tavLst>
                                        <p:tav tm="0">
                                          <p:val>
                                            <p:clrVal>
                                              <a:schemeClr val="accent2"/>
                                            </p:clrVal>
                                          </p:val>
                                        </p:tav>
                                        <p:tav tm="50000">
                                          <p:val>
                                            <p:clrVal>
                                              <a:schemeClr val="hlink"/>
                                            </p:clrVal>
                                          </p:val>
                                        </p:tav>
                                      </p:tavLst>
                                    </p:anim>
                                    <p:set>
                                      <p:cBhvr>
                                        <p:cTn id="38" dur="80"/>
                                        <p:tgtEl>
                                          <p:spTgt spid="41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2" grpId="1"/>
      <p:bldP spid="4103" grpId="0" animBg="1"/>
      <p:bldP spid="4103" grpId="1" animBg="1"/>
      <p:bldP spid="4104" grpId="0"/>
      <p:bldP spid="4104" grpId="1"/>
      <p:bldP spid="4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a:extLst>
              <a:ext uri="{FF2B5EF4-FFF2-40B4-BE49-F238E27FC236}">
                <a16:creationId xmlns:a16="http://schemas.microsoft.com/office/drawing/2014/main" id="{E6D9D24D-245C-4331-B239-0D438EF756FF}"/>
              </a:ext>
            </a:extLst>
          </p:cNvPr>
          <p:cNvSpPr>
            <a:spLocks noChangeArrowheads="1"/>
          </p:cNvSpPr>
          <p:nvPr/>
        </p:nvSpPr>
        <p:spPr bwMode="auto">
          <a:xfrm>
            <a:off x="4191000" y="3886200"/>
            <a:ext cx="4800600" cy="1752600"/>
          </a:xfrm>
          <a:prstGeom prst="cloudCallout">
            <a:avLst>
              <a:gd name="adj1" fmla="val -11509"/>
              <a:gd name="adj2" fmla="val -151088"/>
            </a:avLst>
          </a:prstGeom>
          <a:gradFill rotWithShape="1">
            <a:gsLst>
              <a:gs pos="0">
                <a:srgbClr val="FFFF99"/>
              </a:gs>
              <a:gs pos="100000">
                <a:srgbClr val="00FFCC"/>
              </a:gs>
            </a:gsLst>
            <a:path path="rect">
              <a:fillToRect l="50000" t="50000" r="50000" b="50000"/>
            </a:path>
          </a:gradFill>
          <a:ln w="9525">
            <a:solidFill>
              <a:srgbClr val="FF00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0000"/>
                </a:solidFill>
                <a:latin typeface="Times New Roman" panose="02020603050405020304" pitchFamily="18" charset="0"/>
              </a:rPr>
              <a:t>Em có cảm nhận gì qua câu chuyện?</a:t>
            </a:r>
          </a:p>
        </p:txBody>
      </p:sp>
      <p:sp>
        <p:nvSpPr>
          <p:cNvPr id="5127" name="Text Box 7">
            <a:extLst>
              <a:ext uri="{FF2B5EF4-FFF2-40B4-BE49-F238E27FC236}">
                <a16:creationId xmlns:a16="http://schemas.microsoft.com/office/drawing/2014/main" id="{6B645396-69B2-4461-A6A0-D63131E7418F}"/>
              </a:ext>
            </a:extLst>
          </p:cNvPr>
          <p:cNvSpPr txBox="1">
            <a:spLocks noChangeArrowheads="1"/>
          </p:cNvSpPr>
          <p:nvPr/>
        </p:nvSpPr>
        <p:spPr bwMode="auto">
          <a:xfrm>
            <a:off x="2209800" y="1752600"/>
            <a:ext cx="3505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600" b="1" u="sng">
                <a:solidFill>
                  <a:srgbClr val="FF0000"/>
                </a:solidFill>
                <a:latin typeface="Times New Roman" panose="02020603050405020304" pitchFamily="18" charset="0"/>
              </a:rPr>
              <a:t>Nội dung chính:</a:t>
            </a:r>
          </a:p>
        </p:txBody>
      </p:sp>
      <p:sp>
        <p:nvSpPr>
          <p:cNvPr id="5130" name="AutoShape 10">
            <a:extLst>
              <a:ext uri="{FF2B5EF4-FFF2-40B4-BE49-F238E27FC236}">
                <a16:creationId xmlns:a16="http://schemas.microsoft.com/office/drawing/2014/main" id="{CA9949D6-840C-4F1F-9987-5E27D4FCCD35}"/>
              </a:ext>
            </a:extLst>
          </p:cNvPr>
          <p:cNvSpPr>
            <a:spLocks noChangeArrowheads="1"/>
          </p:cNvSpPr>
          <p:nvPr/>
        </p:nvSpPr>
        <p:spPr bwMode="auto">
          <a:xfrm>
            <a:off x="2057400" y="2286000"/>
            <a:ext cx="8305800" cy="1676400"/>
          </a:xfrm>
          <a:prstGeom prst="horizontalScroll">
            <a:avLst>
              <a:gd name="adj" fmla="val 12500"/>
            </a:avLst>
          </a:prstGeom>
          <a:solidFill>
            <a:srgbClr val="FFFFCC"/>
          </a:solidFill>
          <a:ln w="38100">
            <a:solidFill>
              <a:srgbClr val="CC33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solidFill>
                  <a:srgbClr val="0000FF"/>
                </a:solidFill>
                <a:latin typeface="Times New Roman" panose="02020603050405020304" pitchFamily="18" charset="0"/>
              </a:rPr>
              <a:t>     </a:t>
            </a:r>
            <a:r>
              <a:rPr lang="en-US" altLang="en-US" sz="2400">
                <a:solidFill>
                  <a:srgbClr val="0000FF"/>
                </a:solidFill>
                <a:latin typeface="Times New Roman" panose="02020603050405020304" pitchFamily="18" charset="0"/>
              </a:rPr>
              <a:t>Tình cảm đẹp đẽ, thân thiết và gắn bó giữa thiếu nhi </a:t>
            </a:r>
          </a:p>
          <a:p>
            <a:pPr fontAlgn="base">
              <a:spcBef>
                <a:spcPct val="0"/>
              </a:spcBef>
              <a:spcAft>
                <a:spcPct val="0"/>
              </a:spcAft>
            </a:pPr>
            <a:r>
              <a:rPr lang="en-US" altLang="en-US" sz="2400">
                <a:solidFill>
                  <a:srgbClr val="0000FF"/>
                </a:solidFill>
                <a:latin typeface="Times New Roman" panose="02020603050405020304" pitchFamily="18" charset="0"/>
              </a:rPr>
              <a:t>hai miền Nam - Bắc.</a:t>
            </a:r>
          </a:p>
        </p:txBody>
      </p:sp>
      <p:sp>
        <p:nvSpPr>
          <p:cNvPr id="73736" name="Text Box 8">
            <a:extLst>
              <a:ext uri="{FF2B5EF4-FFF2-40B4-BE49-F238E27FC236}">
                <a16:creationId xmlns:a16="http://schemas.microsoft.com/office/drawing/2014/main" id="{764E43BE-50B0-4C4E-89ED-1F74FCCB1516}"/>
              </a:ext>
            </a:extLst>
          </p:cNvPr>
          <p:cNvSpPr txBox="1">
            <a:spLocks noChangeArrowheads="1"/>
          </p:cNvSpPr>
          <p:nvPr/>
        </p:nvSpPr>
        <p:spPr bwMode="auto">
          <a:xfrm>
            <a:off x="7086600" y="1219201"/>
            <a:ext cx="2895600" cy="396875"/>
          </a:xfrm>
          <a:prstGeom prst="rect">
            <a:avLst/>
          </a:prstGeom>
          <a:noFill/>
          <a:ln>
            <a:noFill/>
          </a:ln>
          <a:effectLst/>
        </p:spPr>
        <p:txBody>
          <a:bodyPr>
            <a:spAutoFit/>
          </a:bodyPr>
          <a:lstStyle/>
          <a:p>
            <a:pPr eaLnBrk="0" fontAlgn="base" hangingPunct="0">
              <a:spcBef>
                <a:spcPct val="50000"/>
              </a:spcBef>
              <a:spcAft>
                <a:spcPct val="0"/>
              </a:spcAft>
              <a:defRPr/>
            </a:pPr>
            <a:r>
              <a:rPr lang="en-US" sz="2000" b="1" i="1">
                <a:solidFill>
                  <a:srgbClr val="000000"/>
                </a:solidFill>
                <a:effectLst>
                  <a:outerShdw blurRad="38100" dist="38100" dir="2700000" algn="tl">
                    <a:srgbClr val="C0C0C0"/>
                  </a:outerShdw>
                </a:effectLst>
                <a:latin typeface="Times New Roman" pitchFamily="18" charset="0"/>
              </a:rPr>
              <a:t>Trần Hoài Dương</a:t>
            </a:r>
          </a:p>
        </p:txBody>
      </p:sp>
      <p:sp>
        <p:nvSpPr>
          <p:cNvPr id="15366" name="Text Box 9">
            <a:extLst>
              <a:ext uri="{FF2B5EF4-FFF2-40B4-BE49-F238E27FC236}">
                <a16:creationId xmlns:a16="http://schemas.microsoft.com/office/drawing/2014/main" id="{BAD491E0-B0BB-48F7-AF7A-AF8BF315E78F}"/>
              </a:ext>
            </a:extLst>
          </p:cNvPr>
          <p:cNvSpPr txBox="1">
            <a:spLocks noChangeArrowheads="1"/>
          </p:cNvSpPr>
          <p:nvPr/>
        </p:nvSpPr>
        <p:spPr bwMode="auto">
          <a:xfrm>
            <a:off x="4114800" y="152400"/>
            <a:ext cx="4027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rPr>
              <a:t>Tập đọc</a:t>
            </a:r>
          </a:p>
          <a:p>
            <a:pPr algn="ctr" fontAlgn="base">
              <a:spcBef>
                <a:spcPct val="0"/>
              </a:spcBef>
              <a:spcAft>
                <a:spcPct val="0"/>
              </a:spcAft>
            </a:pPr>
            <a:r>
              <a:rPr lang="en-US" altLang="en-US" sz="3200" b="1">
                <a:solidFill>
                  <a:srgbClr val="FF0000"/>
                </a:solidFill>
              </a:rPr>
              <a:t>ĐẤT PHƯƠNG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1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1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xit" presetSubtype="32" fill="hold" grpId="1" nodeType="clickEffect">
                                  <p:stCondLst>
                                    <p:cond delay="0"/>
                                  </p:stCondLst>
                                  <p:childTnLst>
                                    <p:anim calcmode="lin" valueType="num">
                                      <p:cBhvr>
                                        <p:cTn id="14" dur="500"/>
                                        <p:tgtEl>
                                          <p:spTgt spid="5126"/>
                                        </p:tgtEl>
                                        <p:attrNameLst>
                                          <p:attrName>ppt_w</p:attrName>
                                        </p:attrNameLst>
                                      </p:cBhvr>
                                      <p:tavLst>
                                        <p:tav tm="0">
                                          <p:val>
                                            <p:strVal val="ppt_w"/>
                                          </p:val>
                                        </p:tav>
                                        <p:tav tm="100000">
                                          <p:val>
                                            <p:fltVal val="0"/>
                                          </p:val>
                                        </p:tav>
                                      </p:tavLst>
                                    </p:anim>
                                    <p:anim calcmode="lin" valueType="num">
                                      <p:cBhvr>
                                        <p:cTn id="15" dur="500"/>
                                        <p:tgtEl>
                                          <p:spTgt spid="5126"/>
                                        </p:tgtEl>
                                        <p:attrNameLst>
                                          <p:attrName>ppt_h</p:attrName>
                                        </p:attrNameLst>
                                      </p:cBhvr>
                                      <p:tavLst>
                                        <p:tav tm="0">
                                          <p:val>
                                            <p:strVal val="ppt_h"/>
                                          </p:val>
                                        </p:tav>
                                        <p:tav tm="100000">
                                          <p:val>
                                            <p:fltVal val="0"/>
                                          </p:val>
                                        </p:tav>
                                      </p:tavLst>
                                    </p:anim>
                                    <p:set>
                                      <p:cBhvr>
                                        <p:cTn id="16" dur="1" fill="hold">
                                          <p:stCondLst>
                                            <p:cond delay="499"/>
                                          </p:stCondLst>
                                        </p:cTn>
                                        <p:tgtEl>
                                          <p:spTgt spid="512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27"/>
                                        </p:tgtEl>
                                        <p:attrNameLst>
                                          <p:attrName>style.visibility</p:attrName>
                                        </p:attrNameLst>
                                      </p:cBhvr>
                                      <p:to>
                                        <p:strVal val="visible"/>
                                      </p:to>
                                    </p:set>
                                    <p:anim calcmode="discrete" valueType="clr">
                                      <p:cBhvr override="childStyle">
                                        <p:cTn id="21" dur="80"/>
                                        <p:tgtEl>
                                          <p:spTgt spid="512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27"/>
                                        </p:tgtEl>
                                        <p:attrNameLst>
                                          <p:attrName>fillcolor</p:attrName>
                                        </p:attrNameLst>
                                      </p:cBhvr>
                                      <p:tavLst>
                                        <p:tav tm="0">
                                          <p:val>
                                            <p:clrVal>
                                              <a:schemeClr val="accent2"/>
                                            </p:clrVal>
                                          </p:val>
                                        </p:tav>
                                        <p:tav tm="50000">
                                          <p:val>
                                            <p:clrVal>
                                              <a:schemeClr val="hlink"/>
                                            </p:clrVal>
                                          </p:val>
                                        </p:tav>
                                      </p:tavLst>
                                    </p:anim>
                                    <p:set>
                                      <p:cBhvr>
                                        <p:cTn id="23" dur="80"/>
                                        <p:tgtEl>
                                          <p:spTgt spid="5127"/>
                                        </p:tgtEl>
                                        <p:attrNameLst>
                                          <p:attrName>fill.type</p:attrName>
                                        </p:attrNameLst>
                                      </p:cBhvr>
                                      <p:to>
                                        <p:strVal val="solid"/>
                                      </p:to>
                                    </p:set>
                                  </p:childTnLst>
                                </p:cTn>
                              </p:par>
                            </p:childTnLst>
                          </p:cTn>
                        </p:par>
                        <p:par>
                          <p:cTn id="24" fill="hold" nodeType="afterGroup">
                            <p:stCondLst>
                              <p:cond delay="560"/>
                            </p:stCondLst>
                            <p:childTnLst>
                              <p:par>
                                <p:cTn id="25" presetID="21" presetClass="entr" presetSubtype="8" fill="hold" grpId="0" nodeType="afterEffect">
                                  <p:stCondLst>
                                    <p:cond delay="0"/>
                                  </p:stCondLst>
                                  <p:childTnLst>
                                    <p:set>
                                      <p:cBhvr>
                                        <p:cTn id="26" dur="1" fill="hold">
                                          <p:stCondLst>
                                            <p:cond delay="0"/>
                                          </p:stCondLst>
                                        </p:cTn>
                                        <p:tgtEl>
                                          <p:spTgt spid="5130"/>
                                        </p:tgtEl>
                                        <p:attrNameLst>
                                          <p:attrName>style.visibility</p:attrName>
                                        </p:attrNameLst>
                                      </p:cBhvr>
                                      <p:to>
                                        <p:strVal val="visible"/>
                                      </p:to>
                                    </p:set>
                                    <p:animEffect transition="in" filter="wheel(8)">
                                      <p:cBhvr>
                                        <p:cTn id="27"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6" grpId="1" animBg="1"/>
      <p:bldP spid="5127" grpId="0"/>
      <p:bldP spid="51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3FADF981-72A6-46B9-A4BD-E83D05C6BBE6}"/>
              </a:ext>
            </a:extLst>
          </p:cNvPr>
          <p:cNvSpPr>
            <a:spLocks noChangeArrowheads="1"/>
          </p:cNvSpPr>
          <p:nvPr/>
        </p:nvSpPr>
        <p:spPr bwMode="auto">
          <a:xfrm>
            <a:off x="1600200" y="1752600"/>
            <a:ext cx="8915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80000"/>
              </a:lnSpc>
              <a:spcBef>
                <a:spcPct val="20000"/>
              </a:spcBef>
              <a:spcAft>
                <a:spcPct val="0"/>
              </a:spcAft>
            </a:pPr>
            <a:r>
              <a:rPr lang="en-US" altLang="en-US" sz="2600">
                <a:solidFill>
                  <a:srgbClr val="0000FF"/>
                </a:solidFill>
                <a:latin typeface="Times New Roman" panose="02020603050405020304" pitchFamily="18" charset="0"/>
              </a:rPr>
              <a:t>       Tưởng ai, té ra là nhỏ Phương. Uyên đáp:</a:t>
            </a:r>
          </a:p>
          <a:p>
            <a:pPr fontAlgn="base">
              <a:lnSpc>
                <a:spcPct val="80000"/>
              </a:lnSpc>
              <a:spcBef>
                <a:spcPct val="20000"/>
              </a:spcBef>
              <a:spcAft>
                <a:spcPct val="0"/>
              </a:spcAft>
            </a:pPr>
            <a:r>
              <a:rPr lang="en-US" altLang="en-US" sz="2600">
                <a:solidFill>
                  <a:srgbClr val="0000FF"/>
                </a:solidFill>
                <a:latin typeface="Times New Roman" panose="02020603050405020304" pitchFamily="18" charset="0"/>
              </a:rPr>
              <a:t>- Tụi mình đi lòng vòng tìm chút gì để kịp gửi ra Hà Nội cho Vân.</a:t>
            </a:r>
          </a:p>
          <a:p>
            <a:pPr fontAlgn="base">
              <a:lnSpc>
                <a:spcPct val="80000"/>
              </a:lnSpc>
              <a:spcBef>
                <a:spcPct val="20000"/>
              </a:spcBef>
              <a:spcAft>
                <a:spcPct val="0"/>
              </a:spcAft>
            </a:pPr>
            <a:r>
              <a:rPr lang="en-US" altLang="en-US" sz="2600">
                <a:solidFill>
                  <a:srgbClr val="0000FF"/>
                </a:solidFill>
                <a:latin typeface="Times New Roman" panose="02020603050405020304" pitchFamily="18" charset="0"/>
              </a:rPr>
              <a:t>- Có phải Vân hát dân ca ở trại hè Nha Trang không?</a:t>
            </a:r>
          </a:p>
          <a:p>
            <a:pPr fontAlgn="base">
              <a:lnSpc>
                <a:spcPct val="80000"/>
              </a:lnSpc>
              <a:spcBef>
                <a:spcPct val="20000"/>
              </a:spcBef>
              <a:spcAft>
                <a:spcPct val="0"/>
              </a:spcAft>
            </a:pPr>
            <a:r>
              <a:rPr lang="en-US" altLang="en-US" sz="2600">
                <a:solidFill>
                  <a:srgbClr val="0000FF"/>
                </a:solidFill>
                <a:latin typeface="Times New Roman" panose="02020603050405020304" pitchFamily="18" charset="0"/>
              </a:rPr>
              <a:t>- Phải đó. Mấy đứa mới nhận được thư Vân sáng nay.</a:t>
            </a:r>
          </a:p>
          <a:p>
            <a:pPr fontAlgn="base">
              <a:lnSpc>
                <a:spcPct val="80000"/>
              </a:lnSpc>
              <a:spcBef>
                <a:spcPct val="20000"/>
              </a:spcBef>
              <a:spcAft>
                <a:spcPct val="0"/>
              </a:spcAft>
            </a:pPr>
            <a:r>
              <a:rPr lang="en-US" altLang="en-US" sz="2600">
                <a:solidFill>
                  <a:srgbClr val="0000FF"/>
                </a:solidFill>
                <a:latin typeface="Times New Roman" panose="02020603050405020304" pitchFamily="18" charset="0"/>
              </a:rPr>
              <a:t>- Tết ngoài đó chắc là vui lắm?</a:t>
            </a:r>
          </a:p>
          <a:p>
            <a:pPr fontAlgn="base">
              <a:lnSpc>
                <a:spcPct val="80000"/>
              </a:lnSpc>
              <a:spcBef>
                <a:spcPct val="20000"/>
              </a:spcBef>
              <a:spcAft>
                <a:spcPct val="0"/>
              </a:spcAft>
            </a:pPr>
            <a:r>
              <a:rPr lang="en-US" altLang="en-US" sz="2600">
                <a:solidFill>
                  <a:srgbClr val="0000FF"/>
                </a:solidFill>
                <a:latin typeface="Times New Roman" panose="02020603050405020304" pitchFamily="18" charset="0"/>
              </a:rPr>
              <a:t>- Vui nhưng mà lạnh dễ sợ luôn. Đây nè, mình đọc một đoạn thư của Vân nhé!- Vừa nói, Uyên vừa rút trong túi ra một tờ giấy- “ Hà Nội đang rạo rực trong những ngày giáp Tết. Trời cuối đông lạnh buốt. Những dòng suối hoa  trôi dưới bầu trời xám đục  và làn mưa bụi trắng xoá.” Viết hay quá, phải không?</a:t>
            </a:r>
          </a:p>
          <a:p>
            <a:pPr fontAlgn="base">
              <a:lnSpc>
                <a:spcPct val="80000"/>
              </a:lnSpc>
              <a:spcBef>
                <a:spcPct val="20000"/>
              </a:spcBef>
              <a:spcAft>
                <a:spcPct val="0"/>
              </a:spcAft>
            </a:pPr>
            <a:r>
              <a:rPr lang="en-US" altLang="en-US" sz="2600">
                <a:solidFill>
                  <a:srgbClr val="0000FF"/>
                </a:solidFill>
                <a:latin typeface="Times New Roman" panose="02020603050405020304" pitchFamily="18" charset="0"/>
              </a:rPr>
              <a:t>- Ước gì chúng mình gửi cho Vân được ít nắng phương Nam nhỉ!- Huê nói.</a:t>
            </a:r>
          </a:p>
        </p:txBody>
      </p:sp>
      <p:sp>
        <p:nvSpPr>
          <p:cNvPr id="74765" name="Text Box 13">
            <a:extLst>
              <a:ext uri="{FF2B5EF4-FFF2-40B4-BE49-F238E27FC236}">
                <a16:creationId xmlns:a16="http://schemas.microsoft.com/office/drawing/2014/main" id="{84AB6F1F-CE42-4BE9-B735-8044F026A8B8}"/>
              </a:ext>
            </a:extLst>
          </p:cNvPr>
          <p:cNvSpPr txBox="1">
            <a:spLocks noChangeArrowheads="1"/>
          </p:cNvSpPr>
          <p:nvPr/>
        </p:nvSpPr>
        <p:spPr bwMode="auto">
          <a:xfrm>
            <a:off x="7086600" y="1219201"/>
            <a:ext cx="2895600" cy="396875"/>
          </a:xfrm>
          <a:prstGeom prst="rect">
            <a:avLst/>
          </a:prstGeom>
          <a:noFill/>
          <a:ln>
            <a:noFill/>
          </a:ln>
          <a:effectLst/>
        </p:spPr>
        <p:txBody>
          <a:bodyPr>
            <a:spAutoFit/>
          </a:bodyPr>
          <a:lstStyle/>
          <a:p>
            <a:pPr eaLnBrk="0" fontAlgn="base" hangingPunct="0">
              <a:spcBef>
                <a:spcPct val="50000"/>
              </a:spcBef>
              <a:spcAft>
                <a:spcPct val="0"/>
              </a:spcAft>
              <a:defRPr/>
            </a:pPr>
            <a:r>
              <a:rPr lang="en-US" sz="2000" b="1" i="1">
                <a:solidFill>
                  <a:srgbClr val="000000"/>
                </a:solidFill>
                <a:effectLst>
                  <a:outerShdw blurRad="38100" dist="38100" dir="2700000" algn="tl">
                    <a:srgbClr val="C0C0C0"/>
                  </a:outerShdw>
                </a:effectLst>
                <a:latin typeface="Times New Roman" pitchFamily="18" charset="0"/>
              </a:rPr>
              <a:t>Trần Hoài Dương</a:t>
            </a:r>
          </a:p>
        </p:txBody>
      </p:sp>
      <p:sp>
        <p:nvSpPr>
          <p:cNvPr id="16388" name="Text Box 14">
            <a:extLst>
              <a:ext uri="{FF2B5EF4-FFF2-40B4-BE49-F238E27FC236}">
                <a16:creationId xmlns:a16="http://schemas.microsoft.com/office/drawing/2014/main" id="{59B2910F-13B8-493A-85C5-5D4FA530856C}"/>
              </a:ext>
            </a:extLst>
          </p:cNvPr>
          <p:cNvSpPr txBox="1">
            <a:spLocks noChangeArrowheads="1"/>
          </p:cNvSpPr>
          <p:nvPr/>
        </p:nvSpPr>
        <p:spPr bwMode="auto">
          <a:xfrm>
            <a:off x="4114800" y="152400"/>
            <a:ext cx="4027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rPr>
              <a:t>Tập đọc</a:t>
            </a:r>
          </a:p>
          <a:p>
            <a:pPr algn="ctr" fontAlgn="base">
              <a:spcBef>
                <a:spcPct val="0"/>
              </a:spcBef>
              <a:spcAft>
                <a:spcPct val="0"/>
              </a:spcAft>
            </a:pPr>
            <a:r>
              <a:rPr lang="en-US" altLang="en-US" sz="3200" b="1">
                <a:solidFill>
                  <a:srgbClr val="FF0000"/>
                </a:solidFill>
              </a:rPr>
              <a:t>ĐẤT PHƯƠNG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F84CE3CB-3681-4834-9115-460ABA53708B}"/>
              </a:ext>
            </a:extLst>
          </p:cNvPr>
          <p:cNvSpPr txBox="1">
            <a:spLocks noChangeArrowheads="1"/>
          </p:cNvSpPr>
          <p:nvPr/>
        </p:nvSpPr>
        <p:spPr bwMode="auto">
          <a:xfrm>
            <a:off x="2362200" y="21336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endParaRPr>
          </a:p>
        </p:txBody>
      </p:sp>
      <p:sp>
        <p:nvSpPr>
          <p:cNvPr id="17411" name="Text Box 4">
            <a:extLst>
              <a:ext uri="{FF2B5EF4-FFF2-40B4-BE49-F238E27FC236}">
                <a16:creationId xmlns:a16="http://schemas.microsoft.com/office/drawing/2014/main" id="{5E2FC290-7E1B-4CE1-B87D-F96AA8AC55A2}"/>
              </a:ext>
            </a:extLst>
          </p:cNvPr>
          <p:cNvSpPr txBox="1">
            <a:spLocks noChangeArrowheads="1"/>
          </p:cNvSpPr>
          <p:nvPr/>
        </p:nvSpPr>
        <p:spPr bwMode="auto">
          <a:xfrm>
            <a:off x="4419600" y="838200"/>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a:solidFill>
                  <a:srgbClr val="FF0000"/>
                </a:solidFill>
              </a:rPr>
              <a:t>VỀ NHÀ:</a:t>
            </a:r>
          </a:p>
        </p:txBody>
      </p:sp>
      <p:grpSp>
        <p:nvGrpSpPr>
          <p:cNvPr id="17412" name="Group 20">
            <a:extLst>
              <a:ext uri="{FF2B5EF4-FFF2-40B4-BE49-F238E27FC236}">
                <a16:creationId xmlns:a16="http://schemas.microsoft.com/office/drawing/2014/main" id="{71A10484-AF04-44A2-BC8B-9CA287795330}"/>
              </a:ext>
            </a:extLst>
          </p:cNvPr>
          <p:cNvGrpSpPr>
            <a:grpSpLocks/>
          </p:cNvGrpSpPr>
          <p:nvPr/>
        </p:nvGrpSpPr>
        <p:grpSpPr bwMode="auto">
          <a:xfrm>
            <a:off x="1524000" y="0"/>
            <a:ext cx="9144000" cy="6858000"/>
            <a:chOff x="0" y="0"/>
            <a:chExt cx="5760" cy="4320"/>
          </a:xfrm>
        </p:grpSpPr>
        <p:pic>
          <p:nvPicPr>
            <p:cNvPr id="17414" name="Picture 16" descr="line 1">
              <a:extLst>
                <a:ext uri="{FF2B5EF4-FFF2-40B4-BE49-F238E27FC236}">
                  <a16:creationId xmlns:a16="http://schemas.microsoft.com/office/drawing/2014/main" id="{D6A093EF-C709-4E1D-84C4-AED17A41F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32" y="1992"/>
              <a:ext cx="432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descr="line 1">
              <a:extLst>
                <a:ext uri="{FF2B5EF4-FFF2-40B4-BE49-F238E27FC236}">
                  <a16:creationId xmlns:a16="http://schemas.microsoft.com/office/drawing/2014/main" id="{89DDFF41-EA41-4322-93AE-E5881DA0F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
              <a:ext cx="576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7" descr="line 1">
              <a:extLst>
                <a:ext uri="{FF2B5EF4-FFF2-40B4-BE49-F238E27FC236}">
                  <a16:creationId xmlns:a16="http://schemas.microsoft.com/office/drawing/2014/main" id="{B67A297A-C9A3-4BD7-9D30-4B3AAD062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1992" y="1992"/>
              <a:ext cx="432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9" descr="line 1">
              <a:extLst>
                <a:ext uri="{FF2B5EF4-FFF2-40B4-BE49-F238E27FC236}">
                  <a16:creationId xmlns:a16="http://schemas.microsoft.com/office/drawing/2014/main" id="{65F7EE30-9879-4A5F-949F-EB06D6D7A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576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 Box 10">
            <a:extLst>
              <a:ext uri="{FF2B5EF4-FFF2-40B4-BE49-F238E27FC236}">
                <a16:creationId xmlns:a16="http://schemas.microsoft.com/office/drawing/2014/main" id="{E961C383-F897-456F-B544-CFD2322C8163}"/>
              </a:ext>
            </a:extLst>
          </p:cNvPr>
          <p:cNvSpPr txBox="1">
            <a:spLocks noChangeArrowheads="1"/>
          </p:cNvSpPr>
          <p:nvPr/>
        </p:nvSpPr>
        <p:spPr bwMode="auto">
          <a:xfrm>
            <a:off x="2209800" y="1752601"/>
            <a:ext cx="78486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0000FF"/>
                </a:solidFill>
                <a:latin typeface="Times New Roman" panose="02020603050405020304" pitchFamily="18" charset="0"/>
              </a:rPr>
              <a:t>Đọc lại bài tập đọc.</a:t>
            </a:r>
          </a:p>
          <a:p>
            <a:pPr fontAlgn="base">
              <a:spcBef>
                <a:spcPct val="50000"/>
              </a:spcBef>
              <a:spcAft>
                <a:spcPct val="0"/>
              </a:spcAft>
            </a:pPr>
            <a:r>
              <a:rPr lang="en-US" altLang="en-US" sz="2800">
                <a:solidFill>
                  <a:srgbClr val="0000FF"/>
                </a:solidFill>
                <a:latin typeface="Times New Roman" panose="02020603050405020304" pitchFamily="18" charset="0"/>
              </a:rPr>
              <a:t>Kể lại câu chuyện cho người thân nghe.</a:t>
            </a:r>
          </a:p>
          <a:p>
            <a:pPr fontAlgn="base">
              <a:spcBef>
                <a:spcPct val="50000"/>
              </a:spcBef>
              <a:spcAft>
                <a:spcPct val="0"/>
              </a:spcAft>
            </a:pPr>
            <a:r>
              <a:rPr lang="en-US" altLang="en-US" sz="2800">
                <a:solidFill>
                  <a:srgbClr val="0000FF"/>
                </a:solidFill>
                <a:latin typeface="Times New Roman" panose="02020603050405020304" pitchFamily="18" charset="0"/>
              </a:rPr>
              <a:t>Chuẩn bị bài tập đọc “Cảnh đẹp non sông”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WordArt 8">
            <a:extLst>
              <a:ext uri="{FF2B5EF4-FFF2-40B4-BE49-F238E27FC236}">
                <a16:creationId xmlns:a16="http://schemas.microsoft.com/office/drawing/2014/main" id="{BCF4A177-F3D9-4353-AEDD-5FBC562F95C0}"/>
              </a:ext>
            </a:extLst>
          </p:cNvPr>
          <p:cNvSpPr>
            <a:spLocks noChangeArrowheads="1" noChangeShapeType="1" noTextEdit="1"/>
          </p:cNvSpPr>
          <p:nvPr/>
        </p:nvSpPr>
        <p:spPr bwMode="auto">
          <a:xfrm>
            <a:off x="2362201" y="990600"/>
            <a:ext cx="7510463" cy="5181600"/>
          </a:xfrm>
          <a:prstGeom prst="rect">
            <a:avLst/>
          </a:prstGeom>
        </p:spPr>
        <p:txBody>
          <a:bodyPr spcFirstLastPara="1" wrap="none" fromWordArt="1">
            <a:prstTxWarp prst="textArchUp">
              <a:avLst>
                <a:gd name="adj" fmla="val 10800004"/>
              </a:avLst>
            </a:prstTxWarp>
          </a:bodyPr>
          <a:lstStyle/>
          <a:p>
            <a:pPr algn="ctr" eaLnBrk="0" fontAlgn="base" hangingPunct="0">
              <a:spcBef>
                <a:spcPct val="0"/>
              </a:spcBef>
              <a:spcAft>
                <a:spcPct val="0"/>
              </a:spcAft>
            </a:pPr>
            <a:r>
              <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a:t>
            </a:r>
          </a:p>
        </p:txBody>
      </p:sp>
      <p:sp>
        <p:nvSpPr>
          <p:cNvPr id="10245" name="WordArt 9">
            <a:extLst>
              <a:ext uri="{FF2B5EF4-FFF2-40B4-BE49-F238E27FC236}">
                <a16:creationId xmlns:a16="http://schemas.microsoft.com/office/drawing/2014/main" id="{CD365CCD-B223-49B6-AF0E-8CB10134F0A0}"/>
              </a:ext>
            </a:extLst>
          </p:cNvPr>
          <p:cNvSpPr>
            <a:spLocks noChangeArrowheads="1" noChangeShapeType="1" noTextEdit="1"/>
          </p:cNvSpPr>
          <p:nvPr/>
        </p:nvSpPr>
        <p:spPr bwMode="auto">
          <a:xfrm>
            <a:off x="1905000" y="4191000"/>
            <a:ext cx="8153400" cy="1447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Chúc quý thầy cô mạnh khỏe, các em chăm ngoan - học giỏi</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0245"/>
                                        </p:tgtEl>
                                        <p:attrNameLst>
                                          <p:attrName>style.visibility</p:attrName>
                                        </p:attrNameLst>
                                      </p:cBhvr>
                                      <p:to>
                                        <p:strVal val="visible"/>
                                      </p:to>
                                    </p:set>
                                    <p:anim from="(-#ppt_w/2)" to="(#ppt_x)" calcmode="lin" valueType="num">
                                      <p:cBhvr>
                                        <p:cTn id="7" dur="600" fill="hold">
                                          <p:stCondLst>
                                            <p:cond delay="0"/>
                                          </p:stCondLst>
                                        </p:cTn>
                                        <p:tgtEl>
                                          <p:spTgt spid="10245"/>
                                        </p:tgtEl>
                                        <p:attrNameLst>
                                          <p:attrName>ppt_x</p:attrName>
                                        </p:attrNameLst>
                                      </p:cBhvr>
                                    </p:anim>
                                    <p:anim from="0" to="-1.0" calcmode="lin" valueType="num">
                                      <p:cBhvr>
                                        <p:cTn id="8" dur="200" decel="50000" autoRev="1" fill="hold">
                                          <p:stCondLst>
                                            <p:cond delay="600"/>
                                          </p:stCondLst>
                                        </p:cTn>
                                        <p:tgtEl>
                                          <p:spTgt spid="10245"/>
                                        </p:tgtEl>
                                        <p:attrNameLst>
                                          <p:attrName>xshear</p:attrName>
                                        </p:attrNameLst>
                                      </p:cBhvr>
                                    </p:anim>
                                    <p:animScale>
                                      <p:cBhvr>
                                        <p:cTn id="9" dur="200" decel="100000" autoRev="1" fill="hold">
                                          <p:stCondLst>
                                            <p:cond delay="600"/>
                                          </p:stCondLst>
                                        </p:cTn>
                                        <p:tgtEl>
                                          <p:spTgt spid="10245"/>
                                        </p:tgtEl>
                                      </p:cBhvr>
                                      <p:from x="100000" y="100000"/>
                                      <p:to x="80000" y="100000"/>
                                    </p:animScale>
                                    <p:anim by="(#ppt_h/3+#ppt_w*0.1)" calcmode="lin" valueType="num">
                                      <p:cBhvr additive="sum">
                                        <p:cTn id="10" dur="200" decel="100000" autoRev="1" fill="hold">
                                          <p:stCondLst>
                                            <p:cond delay="600"/>
                                          </p:stCondLst>
                                        </p:cTn>
                                        <p:tgtEl>
                                          <p:spTgt spid="1024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Anh dep (4)">
            <a:extLst>
              <a:ext uri="{FF2B5EF4-FFF2-40B4-BE49-F238E27FC236}">
                <a16:creationId xmlns:a16="http://schemas.microsoft.com/office/drawing/2014/main" id="{B1C81E00-E65B-4364-B39F-2D84B6BA3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WordArt 5">
            <a:extLst>
              <a:ext uri="{FF2B5EF4-FFF2-40B4-BE49-F238E27FC236}">
                <a16:creationId xmlns:a16="http://schemas.microsoft.com/office/drawing/2014/main" id="{6AC5C9B2-286F-4597-87D7-89E1777F1AF4}"/>
              </a:ext>
            </a:extLst>
          </p:cNvPr>
          <p:cNvSpPr>
            <a:spLocks noChangeArrowheads="1" noChangeShapeType="1" noTextEdit="1"/>
          </p:cNvSpPr>
          <p:nvPr/>
        </p:nvSpPr>
        <p:spPr bwMode="auto">
          <a:xfrm>
            <a:off x="2438400" y="2819400"/>
            <a:ext cx="7467600" cy="12192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b="1" kern="10">
                <a:ln w="9525">
                  <a:solidFill>
                    <a:srgbClr val="0000FF"/>
                  </a:solidFill>
                  <a:round/>
                  <a:headEnd/>
                  <a:tailEnd/>
                </a:ln>
                <a:gradFill rotWithShape="1">
                  <a:gsLst>
                    <a:gs pos="0">
                      <a:srgbClr val="99CC00">
                        <a:alpha val="98000"/>
                      </a:srgbClr>
                    </a:gs>
                    <a:gs pos="50000">
                      <a:srgbClr val="FF0000"/>
                    </a:gs>
                    <a:gs pos="100000">
                      <a:srgbClr val="99CC00">
                        <a:alpha val="98000"/>
                      </a:srgbClr>
                    </a:gs>
                  </a:gsLst>
                  <a:lin ang="5400000" scaled="1"/>
                </a:gradFill>
                <a:effectLst>
                  <a:outerShdw dist="35921" dir="2700000" algn="ctr" rotWithShape="0">
                    <a:srgbClr val="C0C0C0">
                      <a:alpha val="80000"/>
                    </a:srgbClr>
                  </a:outerShdw>
                </a:effectLst>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checkerboard(across)">
                                      <p:cBhvr>
                                        <p:cTn id="7" dur="500"/>
                                        <p:tgtEl>
                                          <p:spTgt spid="79877"/>
                                        </p:tgtEl>
                                      </p:cBhvr>
                                    </p:animEffect>
                                  </p:childTnLst>
                                </p:cTn>
                              </p:par>
                              <p:par>
                                <p:cTn id="8" presetID="8" presetClass="entr" presetSubtype="16" fill="hold"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diamond(in)">
                                      <p:cBhvr>
                                        <p:cTn id="10"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Oval 5">
            <a:extLst>
              <a:ext uri="{FF2B5EF4-FFF2-40B4-BE49-F238E27FC236}">
                <a16:creationId xmlns:a16="http://schemas.microsoft.com/office/drawing/2014/main" id="{F6F98B9A-26E3-4D90-8EE2-BDD9224E5D2C}"/>
              </a:ext>
            </a:extLst>
          </p:cNvPr>
          <p:cNvSpPr>
            <a:spLocks noChangeArrowheads="1"/>
          </p:cNvSpPr>
          <p:nvPr/>
        </p:nvSpPr>
        <p:spPr bwMode="auto">
          <a:xfrm>
            <a:off x="4267200" y="457200"/>
            <a:ext cx="3657600" cy="762000"/>
          </a:xfrm>
          <a:prstGeom prst="ellipse">
            <a:avLst/>
          </a:prstGeom>
          <a:solidFill>
            <a:srgbClr val="AAF4CD"/>
          </a:solidFill>
          <a:ln w="57150">
            <a:solidFill>
              <a:srgbClr val="00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400" b="1">
                <a:solidFill>
                  <a:srgbClr val="FF0000"/>
                </a:solidFill>
              </a:rPr>
              <a:t>KIỂM TRA BÀI CŨ</a:t>
            </a:r>
          </a:p>
        </p:txBody>
      </p:sp>
      <p:sp>
        <p:nvSpPr>
          <p:cNvPr id="57350" name="Text Box 6">
            <a:extLst>
              <a:ext uri="{FF2B5EF4-FFF2-40B4-BE49-F238E27FC236}">
                <a16:creationId xmlns:a16="http://schemas.microsoft.com/office/drawing/2014/main" id="{9585F67C-487F-40A6-BB3F-6F80959A1ACC}"/>
              </a:ext>
            </a:extLst>
          </p:cNvPr>
          <p:cNvSpPr txBox="1">
            <a:spLocks noChangeArrowheads="1"/>
          </p:cNvSpPr>
          <p:nvPr/>
        </p:nvSpPr>
        <p:spPr bwMode="auto">
          <a:xfrm>
            <a:off x="3962400" y="1600201"/>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4000" b="1">
                <a:solidFill>
                  <a:srgbClr val="FF3300"/>
                </a:solidFill>
                <a:latin typeface="Times New Roman" panose="02020603050405020304" pitchFamily="18" charset="0"/>
              </a:rPr>
              <a:t>Vẽ quê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box(in)">
                                      <p:cBhvr>
                                        <p:cTn id="12"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P spid="573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a:extLst>
              <a:ext uri="{FF2B5EF4-FFF2-40B4-BE49-F238E27FC236}">
                <a16:creationId xmlns:a16="http://schemas.microsoft.com/office/drawing/2014/main" id="{E5F12CF3-426E-4489-8EC3-F421F4198854}"/>
              </a:ext>
            </a:extLst>
          </p:cNvPr>
          <p:cNvSpPr txBox="1">
            <a:spLocks noChangeArrowheads="1"/>
          </p:cNvSpPr>
          <p:nvPr/>
        </p:nvSpPr>
        <p:spPr bwMode="auto">
          <a:xfrm>
            <a:off x="3048000" y="1600201"/>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endParaRPr>
          </a:p>
        </p:txBody>
      </p:sp>
      <p:pic>
        <p:nvPicPr>
          <p:cNvPr id="4099" name="Picture 2">
            <a:extLst>
              <a:ext uri="{FF2B5EF4-FFF2-40B4-BE49-F238E27FC236}">
                <a16:creationId xmlns:a16="http://schemas.microsoft.com/office/drawing/2014/main" id="{C2F7DEA7-6761-45A9-AFFA-752C67A94E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538"/>
            <a:ext cx="8458200"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0B71C558-5898-449B-9EF5-33F2DDC58784}"/>
              </a:ext>
            </a:extLst>
          </p:cNvPr>
          <p:cNvSpPr txBox="1">
            <a:spLocks noChangeArrowheads="1"/>
          </p:cNvSpPr>
          <p:nvPr/>
        </p:nvSpPr>
        <p:spPr bwMode="auto">
          <a:xfrm>
            <a:off x="3048000" y="1600201"/>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endParaRPr lang="en-US" altLang="en-US">
              <a:solidFill>
                <a:srgbClr val="000000"/>
              </a:solidFill>
            </a:endParaRPr>
          </a:p>
        </p:txBody>
      </p:sp>
      <p:sp>
        <p:nvSpPr>
          <p:cNvPr id="5123" name="Rectangle 6">
            <a:extLst>
              <a:ext uri="{FF2B5EF4-FFF2-40B4-BE49-F238E27FC236}">
                <a16:creationId xmlns:a16="http://schemas.microsoft.com/office/drawing/2014/main" id="{96BA083B-1D75-4649-9456-903A54611CFA}"/>
              </a:ext>
            </a:extLst>
          </p:cNvPr>
          <p:cNvSpPr>
            <a:spLocks noChangeArrowheads="1"/>
          </p:cNvSpPr>
          <p:nvPr/>
        </p:nvSpPr>
        <p:spPr bwMode="auto">
          <a:xfrm>
            <a:off x="1828800" y="1600200"/>
            <a:ext cx="4267200" cy="3810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a:solidFill>
                <a:srgbClr val="FFFFFF"/>
              </a:solidFill>
            </a:endParaRPr>
          </a:p>
        </p:txBody>
      </p:sp>
      <p:sp>
        <p:nvSpPr>
          <p:cNvPr id="70664" name="Rectangle 8" descr="Ban do">
            <a:extLst>
              <a:ext uri="{FF2B5EF4-FFF2-40B4-BE49-F238E27FC236}">
                <a16:creationId xmlns:a16="http://schemas.microsoft.com/office/drawing/2014/main" id="{1736A41B-A5AB-4C17-AB16-87710926AFBD}"/>
              </a:ext>
            </a:extLst>
          </p:cNvPr>
          <p:cNvSpPr>
            <a:spLocks noChangeArrowheads="1"/>
          </p:cNvSpPr>
          <p:nvPr/>
        </p:nvSpPr>
        <p:spPr bwMode="auto">
          <a:xfrm>
            <a:off x="6477000" y="990600"/>
            <a:ext cx="4191000" cy="5257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20000"/>
              </a:spcBef>
              <a:spcAft>
                <a:spcPct val="0"/>
              </a:spcAft>
            </a:pPr>
            <a:endParaRPr lang="en-US" altLang="en-US" sz="3200">
              <a:solidFill>
                <a:srgbClr val="000000"/>
              </a:solidFill>
            </a:endParaRPr>
          </a:p>
          <a:p>
            <a:pPr algn="ctr" fontAlgn="base">
              <a:spcBef>
                <a:spcPct val="20000"/>
              </a:spcBef>
              <a:spcAft>
                <a:spcPct val="0"/>
              </a:spcAft>
            </a:pPr>
            <a:endParaRPr lang="en-US" altLang="en-US" sz="3200">
              <a:solidFill>
                <a:srgbClr val="000000"/>
              </a:solidFill>
            </a:endParaRPr>
          </a:p>
          <a:p>
            <a:pPr algn="ctr" fontAlgn="base">
              <a:spcBef>
                <a:spcPct val="20000"/>
              </a:spcBef>
              <a:spcAft>
                <a:spcPct val="0"/>
              </a:spcAft>
            </a:pPr>
            <a:endParaRPr lang="en-US" altLang="en-US" sz="3200">
              <a:solidFill>
                <a:srgbClr val="000000"/>
              </a:solidFill>
            </a:endParaRPr>
          </a:p>
          <a:p>
            <a:pPr algn="ctr" fontAlgn="base">
              <a:spcBef>
                <a:spcPct val="20000"/>
              </a:spcBef>
              <a:spcAft>
                <a:spcPct val="0"/>
              </a:spcAft>
            </a:pPr>
            <a:endParaRPr lang="en-US" altLang="en-US" sz="3200">
              <a:solidFill>
                <a:srgbClr val="000000"/>
              </a:solidFill>
            </a:endParaRPr>
          </a:p>
          <a:p>
            <a:pPr algn="ctr" fontAlgn="base">
              <a:spcBef>
                <a:spcPct val="20000"/>
              </a:spcBef>
              <a:spcAft>
                <a:spcPct val="0"/>
              </a:spcAft>
            </a:pPr>
            <a:endParaRPr lang="vi-VN" altLang="en-US" sz="3200">
              <a:solidFill>
                <a:srgbClr val="000000"/>
              </a:solidFill>
            </a:endParaRPr>
          </a:p>
        </p:txBody>
      </p:sp>
      <p:pic>
        <p:nvPicPr>
          <p:cNvPr id="5125" name="Picture 2">
            <a:extLst>
              <a:ext uri="{FF2B5EF4-FFF2-40B4-BE49-F238E27FC236}">
                <a16:creationId xmlns:a16="http://schemas.microsoft.com/office/drawing/2014/main" id="{64819976-ED17-49C9-B948-4201B49434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990600"/>
            <a:ext cx="48831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box(in)">
                                      <p:cBhvr>
                                        <p:cTn id="7" dur="5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84A58DB-1D80-45AE-B1E9-011A43354EE2}"/>
              </a:ext>
            </a:extLst>
          </p:cNvPr>
          <p:cNvSpPr>
            <a:spLocks noGrp="1" noChangeArrowheads="1"/>
          </p:cNvSpPr>
          <p:nvPr>
            <p:ph type="body" sz="half" idx="1"/>
          </p:nvPr>
        </p:nvSpPr>
        <p:spPr/>
        <p:txBody>
          <a:bodyPr/>
          <a:lstStyle/>
          <a:p>
            <a:pPr eaLnBrk="1" hangingPunct="1">
              <a:buFontTx/>
              <a:buNone/>
            </a:pPr>
            <a:r>
              <a:rPr lang="en-US" altLang="en-US" sz="2800"/>
              <a:t>     </a:t>
            </a:r>
            <a:endParaRPr lang="en-US" altLang="en-US" sz="2800">
              <a:latin typeface=".VnTime" panose="020B7200000000000000" pitchFamily="34" charset="0"/>
            </a:endParaRPr>
          </a:p>
        </p:txBody>
      </p:sp>
      <p:sp>
        <p:nvSpPr>
          <p:cNvPr id="59398" name="Text Box 6">
            <a:extLst>
              <a:ext uri="{FF2B5EF4-FFF2-40B4-BE49-F238E27FC236}">
                <a16:creationId xmlns:a16="http://schemas.microsoft.com/office/drawing/2014/main" id="{EB2C9A95-768A-47EE-94A5-126B72E8E94E}"/>
              </a:ext>
            </a:extLst>
          </p:cNvPr>
          <p:cNvSpPr txBox="1">
            <a:spLocks noChangeArrowheads="1"/>
          </p:cNvSpPr>
          <p:nvPr/>
        </p:nvSpPr>
        <p:spPr bwMode="auto">
          <a:xfrm>
            <a:off x="7086600" y="1219201"/>
            <a:ext cx="2895600" cy="396875"/>
          </a:xfrm>
          <a:prstGeom prst="rect">
            <a:avLst/>
          </a:prstGeom>
          <a:noFill/>
          <a:ln>
            <a:noFill/>
          </a:ln>
          <a:effectLst/>
        </p:spPr>
        <p:txBody>
          <a:bodyPr>
            <a:spAutoFit/>
          </a:bodyPr>
          <a:lstStyle/>
          <a:p>
            <a:pPr eaLnBrk="0" fontAlgn="base" hangingPunct="0">
              <a:spcBef>
                <a:spcPct val="50000"/>
              </a:spcBef>
              <a:spcAft>
                <a:spcPct val="0"/>
              </a:spcAft>
              <a:defRPr/>
            </a:pPr>
            <a:r>
              <a:rPr lang="en-US" sz="2000" b="1" i="1">
                <a:solidFill>
                  <a:srgbClr val="000000"/>
                </a:solidFill>
                <a:effectLst>
                  <a:outerShdw blurRad="38100" dist="38100" dir="2700000" algn="tl">
                    <a:srgbClr val="C0C0C0"/>
                  </a:outerShdw>
                </a:effectLst>
                <a:latin typeface="Times New Roman" pitchFamily="18" charset="0"/>
              </a:rPr>
              <a:t>Trần Hoài Dương</a:t>
            </a:r>
          </a:p>
        </p:txBody>
      </p:sp>
      <p:sp>
        <p:nvSpPr>
          <p:cNvPr id="6148" name="Text Box 16">
            <a:extLst>
              <a:ext uri="{FF2B5EF4-FFF2-40B4-BE49-F238E27FC236}">
                <a16:creationId xmlns:a16="http://schemas.microsoft.com/office/drawing/2014/main" id="{38F55B26-C10B-4207-8FD8-5EFF3CEAE734}"/>
              </a:ext>
            </a:extLst>
          </p:cNvPr>
          <p:cNvSpPr txBox="1">
            <a:spLocks noChangeArrowheads="1"/>
          </p:cNvSpPr>
          <p:nvPr/>
        </p:nvSpPr>
        <p:spPr bwMode="auto">
          <a:xfrm>
            <a:off x="4114800" y="152400"/>
            <a:ext cx="4027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rPr>
              <a:t>Tập đọc</a:t>
            </a:r>
          </a:p>
          <a:p>
            <a:pPr algn="ctr" fontAlgn="base">
              <a:spcBef>
                <a:spcPct val="0"/>
              </a:spcBef>
              <a:spcAft>
                <a:spcPct val="0"/>
              </a:spcAft>
            </a:pPr>
            <a:r>
              <a:rPr lang="en-US" altLang="en-US" sz="3200" b="1">
                <a:solidFill>
                  <a:srgbClr val="FF0000"/>
                </a:solidFill>
              </a:rPr>
              <a:t>ĐẤT PHƯƠNG NAM</a:t>
            </a:r>
          </a:p>
        </p:txBody>
      </p:sp>
      <p:pic>
        <p:nvPicPr>
          <p:cNvPr id="6149" name="Picture 2">
            <a:extLst>
              <a:ext uri="{FF2B5EF4-FFF2-40B4-BE49-F238E27FC236}">
                <a16:creationId xmlns:a16="http://schemas.microsoft.com/office/drawing/2014/main" id="{30E310FD-5D3B-4EAB-AF17-9573CD8B05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3114"/>
            <a:ext cx="9144000"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5D0B24E9-4709-4F39-88D4-D613710B6E43}"/>
              </a:ext>
            </a:extLst>
          </p:cNvPr>
          <p:cNvSpPr>
            <a:spLocks noGrp="1" noChangeArrowheads="1"/>
          </p:cNvSpPr>
          <p:nvPr>
            <p:ph type="body" idx="1"/>
          </p:nvPr>
        </p:nvSpPr>
        <p:spPr>
          <a:xfrm>
            <a:off x="1524000" y="1752600"/>
            <a:ext cx="9144000" cy="5105400"/>
          </a:xfrm>
        </p:spPr>
        <p:txBody>
          <a:bodyPr/>
          <a:lstStyle/>
          <a:p>
            <a:pPr eaLnBrk="1" hangingPunct="1">
              <a:buFontTx/>
              <a:buNone/>
            </a:pPr>
            <a:r>
              <a:rPr lang="en-US" altLang="en-US" sz="2800" b="1">
                <a:solidFill>
                  <a:srgbClr val="FF0000"/>
                </a:solidFill>
              </a:rPr>
              <a:t>   Luy</a:t>
            </a:r>
            <a:r>
              <a:rPr lang="en-US" altLang="en-US" sz="2800" b="1">
                <a:solidFill>
                  <a:srgbClr val="FF0000"/>
                </a:solidFill>
                <a:latin typeface=".VnTime" panose="020B7200000000000000" pitchFamily="34" charset="0"/>
              </a:rPr>
              <a:t>Ön ®äc:</a:t>
            </a:r>
            <a:r>
              <a:rPr lang="en-US" altLang="en-US">
                <a:latin typeface=".VnTime" panose="020B7200000000000000" pitchFamily="34" charset="0"/>
              </a:rPr>
              <a:t>                                     </a:t>
            </a:r>
            <a:r>
              <a:rPr lang="en-US" altLang="en-US" sz="2800" b="1">
                <a:solidFill>
                  <a:srgbClr val="FF0000"/>
                </a:solidFill>
                <a:latin typeface=".VnArial" panose="020B7200000000000000" pitchFamily="34" charset="0"/>
              </a:rPr>
              <a:t>T×m hiÓu bµi:</a:t>
            </a:r>
          </a:p>
          <a:p>
            <a:pPr eaLnBrk="1" hangingPunct="1">
              <a:buFontTx/>
              <a:buNone/>
            </a:pPr>
            <a:r>
              <a:rPr lang="en-US" altLang="en-US">
                <a:latin typeface=".VnTime" panose="020B7200000000000000" pitchFamily="34" charset="0"/>
              </a:rPr>
              <a:t> </a:t>
            </a:r>
          </a:p>
        </p:txBody>
      </p:sp>
      <p:sp>
        <p:nvSpPr>
          <p:cNvPr id="7171" name="Line 5">
            <a:extLst>
              <a:ext uri="{FF2B5EF4-FFF2-40B4-BE49-F238E27FC236}">
                <a16:creationId xmlns:a16="http://schemas.microsoft.com/office/drawing/2014/main" id="{459E102E-4C59-4246-B1CF-EBE288A62A90}"/>
              </a:ext>
            </a:extLst>
          </p:cNvPr>
          <p:cNvSpPr>
            <a:spLocks noChangeShapeType="1"/>
          </p:cNvSpPr>
          <p:nvPr/>
        </p:nvSpPr>
        <p:spPr bwMode="auto">
          <a:xfrm>
            <a:off x="6019800" y="2209800"/>
            <a:ext cx="0" cy="4648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7172" name="Line 6">
            <a:extLst>
              <a:ext uri="{FF2B5EF4-FFF2-40B4-BE49-F238E27FC236}">
                <a16:creationId xmlns:a16="http://schemas.microsoft.com/office/drawing/2014/main" id="{0CB0F212-160A-401A-B1D5-8AB4314672A2}"/>
              </a:ext>
            </a:extLst>
          </p:cNvPr>
          <p:cNvSpPr>
            <a:spLocks noChangeShapeType="1"/>
          </p:cNvSpPr>
          <p:nvPr/>
        </p:nvSpPr>
        <p:spPr bwMode="auto">
          <a:xfrm>
            <a:off x="3810000" y="2209800"/>
            <a:ext cx="3657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24" name="Rectangle 8">
            <a:extLst>
              <a:ext uri="{FF2B5EF4-FFF2-40B4-BE49-F238E27FC236}">
                <a16:creationId xmlns:a16="http://schemas.microsoft.com/office/drawing/2014/main" id="{82336C93-40A4-4261-BA97-CF2C1010435A}"/>
              </a:ext>
            </a:extLst>
          </p:cNvPr>
          <p:cNvSpPr>
            <a:spLocks noChangeArrowheads="1"/>
          </p:cNvSpPr>
          <p:nvPr/>
        </p:nvSpPr>
        <p:spPr bwMode="auto">
          <a:xfrm>
            <a:off x="1981200" y="2286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0000FF"/>
                </a:solidFill>
                <a:latin typeface="Times New Roman" panose="02020603050405020304" pitchFamily="18" charset="0"/>
              </a:rPr>
              <a:t> </a:t>
            </a:r>
            <a:r>
              <a:rPr lang="en-US" altLang="en-US" sz="2400">
                <a:solidFill>
                  <a:srgbClr val="0000FF"/>
                </a:solidFill>
                <a:latin typeface="Times New Roman" panose="02020603050405020304" pitchFamily="18" charset="0"/>
              </a:rPr>
              <a:t>nắng phương Nam,</a:t>
            </a:r>
          </a:p>
        </p:txBody>
      </p:sp>
      <p:sp>
        <p:nvSpPr>
          <p:cNvPr id="7174" name="Text Box 9">
            <a:extLst>
              <a:ext uri="{FF2B5EF4-FFF2-40B4-BE49-F238E27FC236}">
                <a16:creationId xmlns:a16="http://schemas.microsoft.com/office/drawing/2014/main" id="{14451B6F-3DDF-487E-9AA9-48CE0E9E72EE}"/>
              </a:ext>
            </a:extLst>
          </p:cNvPr>
          <p:cNvSpPr txBox="1">
            <a:spLocks noChangeArrowheads="1"/>
          </p:cNvSpPr>
          <p:nvPr/>
        </p:nvSpPr>
        <p:spPr bwMode="auto">
          <a:xfrm>
            <a:off x="6400800" y="44196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60427" name="Text Box 11">
            <a:extLst>
              <a:ext uri="{FF2B5EF4-FFF2-40B4-BE49-F238E27FC236}">
                <a16:creationId xmlns:a16="http://schemas.microsoft.com/office/drawing/2014/main" id="{5D127A15-61BD-4D08-A660-7702A0EF5CED}"/>
              </a:ext>
            </a:extLst>
          </p:cNvPr>
          <p:cNvSpPr txBox="1">
            <a:spLocks noChangeArrowheads="1"/>
          </p:cNvSpPr>
          <p:nvPr/>
        </p:nvSpPr>
        <p:spPr bwMode="auto">
          <a:xfrm>
            <a:off x="4572000" y="2362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ríu rít,</a:t>
            </a:r>
          </a:p>
        </p:txBody>
      </p:sp>
      <p:sp>
        <p:nvSpPr>
          <p:cNvPr id="60428" name="Text Box 12">
            <a:extLst>
              <a:ext uri="{FF2B5EF4-FFF2-40B4-BE49-F238E27FC236}">
                <a16:creationId xmlns:a16="http://schemas.microsoft.com/office/drawing/2014/main" id="{87F9568B-59E1-4C82-A8D1-30765C388604}"/>
              </a:ext>
            </a:extLst>
          </p:cNvPr>
          <p:cNvSpPr txBox="1">
            <a:spLocks noChangeArrowheads="1"/>
          </p:cNvSpPr>
          <p:nvPr/>
        </p:nvSpPr>
        <p:spPr bwMode="auto">
          <a:xfrm>
            <a:off x="1981200" y="2743201"/>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sững lại,</a:t>
            </a:r>
          </a:p>
        </p:txBody>
      </p:sp>
      <p:sp>
        <p:nvSpPr>
          <p:cNvPr id="60429" name="Text Box 13">
            <a:extLst>
              <a:ext uri="{FF2B5EF4-FFF2-40B4-BE49-F238E27FC236}">
                <a16:creationId xmlns:a16="http://schemas.microsoft.com/office/drawing/2014/main" id="{4F43F071-E343-44D5-95EC-2E7924B4B0CB}"/>
              </a:ext>
            </a:extLst>
          </p:cNvPr>
          <p:cNvSpPr txBox="1">
            <a:spLocks noChangeArrowheads="1"/>
          </p:cNvSpPr>
          <p:nvPr/>
        </p:nvSpPr>
        <p:spPr bwMode="auto">
          <a:xfrm>
            <a:off x="3352800" y="2743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xoắn xuýt.</a:t>
            </a:r>
          </a:p>
        </p:txBody>
      </p:sp>
      <p:sp>
        <p:nvSpPr>
          <p:cNvPr id="60430" name="Line 14">
            <a:extLst>
              <a:ext uri="{FF2B5EF4-FFF2-40B4-BE49-F238E27FC236}">
                <a16:creationId xmlns:a16="http://schemas.microsoft.com/office/drawing/2014/main" id="{02204FD2-A309-4DD6-872F-CB012E502D6D}"/>
              </a:ext>
            </a:extLst>
          </p:cNvPr>
          <p:cNvSpPr>
            <a:spLocks noChangeShapeType="1"/>
          </p:cNvSpPr>
          <p:nvPr/>
        </p:nvSpPr>
        <p:spPr bwMode="auto">
          <a:xfrm>
            <a:off x="2176463" y="2771775"/>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1" name="Line 15">
            <a:extLst>
              <a:ext uri="{FF2B5EF4-FFF2-40B4-BE49-F238E27FC236}">
                <a16:creationId xmlns:a16="http://schemas.microsoft.com/office/drawing/2014/main" id="{B89BA7DB-CAEA-4F8F-94D2-59BE6F71FF37}"/>
              </a:ext>
            </a:extLst>
          </p:cNvPr>
          <p:cNvSpPr>
            <a:spLocks noChangeShapeType="1"/>
          </p:cNvSpPr>
          <p:nvPr/>
        </p:nvSpPr>
        <p:spPr bwMode="auto">
          <a:xfrm>
            <a:off x="3857625" y="2752725"/>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2" name="Line 16">
            <a:extLst>
              <a:ext uri="{FF2B5EF4-FFF2-40B4-BE49-F238E27FC236}">
                <a16:creationId xmlns:a16="http://schemas.microsoft.com/office/drawing/2014/main" id="{BEE35E8A-39D2-48AC-9132-353229980FC9}"/>
              </a:ext>
            </a:extLst>
          </p:cNvPr>
          <p:cNvSpPr>
            <a:spLocks noChangeShapeType="1"/>
          </p:cNvSpPr>
          <p:nvPr/>
        </p:nvSpPr>
        <p:spPr bwMode="auto">
          <a:xfrm>
            <a:off x="4645025" y="2728913"/>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3" name="Line 17">
            <a:extLst>
              <a:ext uri="{FF2B5EF4-FFF2-40B4-BE49-F238E27FC236}">
                <a16:creationId xmlns:a16="http://schemas.microsoft.com/office/drawing/2014/main" id="{A26F3C34-50CB-4116-A4E9-0DBE506E4FA9}"/>
              </a:ext>
            </a:extLst>
          </p:cNvPr>
          <p:cNvSpPr>
            <a:spLocks noChangeShapeType="1"/>
          </p:cNvSpPr>
          <p:nvPr/>
        </p:nvSpPr>
        <p:spPr bwMode="auto">
          <a:xfrm>
            <a:off x="5029200" y="2728913"/>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4" name="Line 18">
            <a:extLst>
              <a:ext uri="{FF2B5EF4-FFF2-40B4-BE49-F238E27FC236}">
                <a16:creationId xmlns:a16="http://schemas.microsoft.com/office/drawing/2014/main" id="{209C86A3-D1AD-48FB-A513-DF2F4FC6F797}"/>
              </a:ext>
            </a:extLst>
          </p:cNvPr>
          <p:cNvSpPr>
            <a:spLocks noChangeShapeType="1"/>
          </p:cNvSpPr>
          <p:nvPr/>
        </p:nvSpPr>
        <p:spPr bwMode="auto">
          <a:xfrm>
            <a:off x="2206625" y="3124200"/>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5" name="Line 19">
            <a:extLst>
              <a:ext uri="{FF2B5EF4-FFF2-40B4-BE49-F238E27FC236}">
                <a16:creationId xmlns:a16="http://schemas.microsoft.com/office/drawing/2014/main" id="{5BBC67A1-189A-47E4-8F97-32A1E9C3C988}"/>
              </a:ext>
            </a:extLst>
          </p:cNvPr>
          <p:cNvSpPr>
            <a:spLocks noChangeShapeType="1"/>
          </p:cNvSpPr>
          <p:nvPr/>
        </p:nvSpPr>
        <p:spPr bwMode="auto">
          <a:xfrm>
            <a:off x="2833688" y="3124200"/>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6" name="Line 20">
            <a:extLst>
              <a:ext uri="{FF2B5EF4-FFF2-40B4-BE49-F238E27FC236}">
                <a16:creationId xmlns:a16="http://schemas.microsoft.com/office/drawing/2014/main" id="{736D7BE6-B35E-4B19-BCA5-8E9AA50F9A54}"/>
              </a:ext>
            </a:extLst>
          </p:cNvPr>
          <p:cNvSpPr>
            <a:spLocks noChangeShapeType="1"/>
          </p:cNvSpPr>
          <p:nvPr/>
        </p:nvSpPr>
        <p:spPr bwMode="auto">
          <a:xfrm>
            <a:off x="3581400" y="3124200"/>
            <a:ext cx="381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7" name="Line 21">
            <a:extLst>
              <a:ext uri="{FF2B5EF4-FFF2-40B4-BE49-F238E27FC236}">
                <a16:creationId xmlns:a16="http://schemas.microsoft.com/office/drawing/2014/main" id="{3050EEF3-3E61-483C-AB90-4FC3A7623EC5}"/>
              </a:ext>
            </a:extLst>
          </p:cNvPr>
          <p:cNvSpPr>
            <a:spLocks noChangeShapeType="1"/>
          </p:cNvSpPr>
          <p:nvPr/>
        </p:nvSpPr>
        <p:spPr bwMode="auto">
          <a:xfrm>
            <a:off x="4267200" y="3124200"/>
            <a:ext cx="304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38" name="Text Box 22">
            <a:extLst>
              <a:ext uri="{FF2B5EF4-FFF2-40B4-BE49-F238E27FC236}">
                <a16:creationId xmlns:a16="http://schemas.microsoft.com/office/drawing/2014/main" id="{AA3E8281-BBC7-47C2-B9D6-6BF05AE94214}"/>
              </a:ext>
            </a:extLst>
          </p:cNvPr>
          <p:cNvSpPr txBox="1">
            <a:spLocks noChangeArrowheads="1"/>
          </p:cNvSpPr>
          <p:nvPr/>
        </p:nvSpPr>
        <p:spPr bwMode="auto">
          <a:xfrm>
            <a:off x="1585913" y="3276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 Nè, sắp nhỏ kia, đi đâu vậy?</a:t>
            </a:r>
          </a:p>
        </p:txBody>
      </p:sp>
      <p:sp>
        <p:nvSpPr>
          <p:cNvPr id="60439" name="Text Box 23">
            <a:extLst>
              <a:ext uri="{FF2B5EF4-FFF2-40B4-BE49-F238E27FC236}">
                <a16:creationId xmlns:a16="http://schemas.microsoft.com/office/drawing/2014/main" id="{1921CD83-273E-4934-9E4B-071E78E13F73}"/>
              </a:ext>
            </a:extLst>
          </p:cNvPr>
          <p:cNvSpPr txBox="1">
            <a:spLocks noChangeArrowheads="1"/>
          </p:cNvSpPr>
          <p:nvPr/>
        </p:nvSpPr>
        <p:spPr bwMode="auto">
          <a:xfrm>
            <a:off x="1524000" y="35814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200">
                <a:solidFill>
                  <a:srgbClr val="0000FF"/>
                </a:solidFill>
                <a:latin typeface="Times New Roman" panose="02020603050405020304" pitchFamily="18" charset="0"/>
              </a:rPr>
              <a:t>- </a:t>
            </a:r>
            <a:r>
              <a:rPr lang="en-US" altLang="en-US" sz="2400">
                <a:solidFill>
                  <a:srgbClr val="0000FF"/>
                </a:solidFill>
                <a:latin typeface="Times New Roman" panose="02020603050405020304" pitchFamily="18" charset="0"/>
              </a:rPr>
              <a:t>Vui nhưng mà lạnh dễ sợ luôn.</a:t>
            </a:r>
          </a:p>
        </p:txBody>
      </p:sp>
      <p:sp>
        <p:nvSpPr>
          <p:cNvPr id="7188" name="Text Box 24">
            <a:extLst>
              <a:ext uri="{FF2B5EF4-FFF2-40B4-BE49-F238E27FC236}">
                <a16:creationId xmlns:a16="http://schemas.microsoft.com/office/drawing/2014/main" id="{9F62CA6E-DFD8-4DEA-87D3-4BE1B4061791}"/>
              </a:ext>
            </a:extLst>
          </p:cNvPr>
          <p:cNvSpPr txBox="1">
            <a:spLocks noChangeArrowheads="1"/>
          </p:cNvSpPr>
          <p:nvPr/>
        </p:nvSpPr>
        <p:spPr bwMode="auto">
          <a:xfrm>
            <a:off x="2133600" y="51054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60441" name="Text Box 25">
            <a:extLst>
              <a:ext uri="{FF2B5EF4-FFF2-40B4-BE49-F238E27FC236}">
                <a16:creationId xmlns:a16="http://schemas.microsoft.com/office/drawing/2014/main" id="{4B2F6753-E578-4677-BEF6-03688ECE4A06}"/>
              </a:ext>
            </a:extLst>
          </p:cNvPr>
          <p:cNvSpPr txBox="1">
            <a:spLocks noChangeArrowheads="1"/>
          </p:cNvSpPr>
          <p:nvPr/>
        </p:nvSpPr>
        <p:spPr bwMode="auto">
          <a:xfrm>
            <a:off x="1600200" y="4114801"/>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a:solidFill>
                  <a:srgbClr val="0000FF"/>
                </a:solidFill>
                <a:latin typeface="Times New Roman" panose="02020603050405020304" pitchFamily="18" charset="0"/>
              </a:rPr>
              <a:t>- Những dòng suối hoa trôi dưới bầu trời xám đục và làn mưa bụi trắng xóa.</a:t>
            </a:r>
          </a:p>
        </p:txBody>
      </p:sp>
      <p:sp>
        <p:nvSpPr>
          <p:cNvPr id="7190" name="Text Box 26">
            <a:extLst>
              <a:ext uri="{FF2B5EF4-FFF2-40B4-BE49-F238E27FC236}">
                <a16:creationId xmlns:a16="http://schemas.microsoft.com/office/drawing/2014/main" id="{E300F182-1115-49DC-8DD4-DE1CC5E8AA48}"/>
              </a:ext>
            </a:extLst>
          </p:cNvPr>
          <p:cNvSpPr txBox="1">
            <a:spLocks noChangeArrowheads="1"/>
          </p:cNvSpPr>
          <p:nvPr/>
        </p:nvSpPr>
        <p:spPr bwMode="auto">
          <a:xfrm>
            <a:off x="6096000" y="2362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b="1">
                <a:solidFill>
                  <a:srgbClr val="FF0000"/>
                </a:solidFill>
                <a:latin typeface="Times New Roman" panose="02020603050405020304" pitchFamily="18" charset="0"/>
              </a:rPr>
              <a:t>* Từ ngữ</a:t>
            </a:r>
          </a:p>
        </p:txBody>
      </p:sp>
      <p:sp>
        <p:nvSpPr>
          <p:cNvPr id="7191" name="Text Box 27">
            <a:extLst>
              <a:ext uri="{FF2B5EF4-FFF2-40B4-BE49-F238E27FC236}">
                <a16:creationId xmlns:a16="http://schemas.microsoft.com/office/drawing/2014/main" id="{8A8CE367-B05E-4C24-B139-3FC17A425C25}"/>
              </a:ext>
            </a:extLst>
          </p:cNvPr>
          <p:cNvSpPr txBox="1">
            <a:spLocks noChangeArrowheads="1"/>
          </p:cNvSpPr>
          <p:nvPr/>
        </p:nvSpPr>
        <p:spPr bwMode="auto">
          <a:xfrm>
            <a:off x="6248400" y="50292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60444" name="Line 28">
            <a:extLst>
              <a:ext uri="{FF2B5EF4-FFF2-40B4-BE49-F238E27FC236}">
                <a16:creationId xmlns:a16="http://schemas.microsoft.com/office/drawing/2014/main" id="{A57EA6A6-6239-439B-B8CA-6934FE4370A9}"/>
              </a:ext>
            </a:extLst>
          </p:cNvPr>
          <p:cNvSpPr>
            <a:spLocks noChangeShapeType="1"/>
          </p:cNvSpPr>
          <p:nvPr/>
        </p:nvSpPr>
        <p:spPr bwMode="auto">
          <a:xfrm flipH="1">
            <a:off x="2286000" y="3414713"/>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45" name="Line 29">
            <a:extLst>
              <a:ext uri="{FF2B5EF4-FFF2-40B4-BE49-F238E27FC236}">
                <a16:creationId xmlns:a16="http://schemas.microsoft.com/office/drawing/2014/main" id="{C3856BB9-6E37-4EE1-B055-A6908DA7AB04}"/>
              </a:ext>
            </a:extLst>
          </p:cNvPr>
          <p:cNvSpPr>
            <a:spLocks noChangeShapeType="1"/>
          </p:cNvSpPr>
          <p:nvPr/>
        </p:nvSpPr>
        <p:spPr bwMode="auto">
          <a:xfrm flipH="1">
            <a:off x="3824288" y="340995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46" name="Line 30">
            <a:extLst>
              <a:ext uri="{FF2B5EF4-FFF2-40B4-BE49-F238E27FC236}">
                <a16:creationId xmlns:a16="http://schemas.microsoft.com/office/drawing/2014/main" id="{C73DCC9F-AF17-4AAB-98E4-AD485015FCB2}"/>
              </a:ext>
            </a:extLst>
          </p:cNvPr>
          <p:cNvSpPr>
            <a:spLocks noChangeShapeType="1"/>
          </p:cNvSpPr>
          <p:nvPr/>
        </p:nvSpPr>
        <p:spPr bwMode="auto">
          <a:xfrm flipH="1">
            <a:off x="5291138" y="34290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47" name="Line 31">
            <a:extLst>
              <a:ext uri="{FF2B5EF4-FFF2-40B4-BE49-F238E27FC236}">
                <a16:creationId xmlns:a16="http://schemas.microsoft.com/office/drawing/2014/main" id="{96FE6918-973D-4EAE-A14B-8E713395338A}"/>
              </a:ext>
            </a:extLst>
          </p:cNvPr>
          <p:cNvSpPr>
            <a:spLocks noChangeShapeType="1"/>
          </p:cNvSpPr>
          <p:nvPr/>
        </p:nvSpPr>
        <p:spPr bwMode="auto">
          <a:xfrm flipH="1">
            <a:off x="5346700" y="34290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48" name="Line 32">
            <a:extLst>
              <a:ext uri="{FF2B5EF4-FFF2-40B4-BE49-F238E27FC236}">
                <a16:creationId xmlns:a16="http://schemas.microsoft.com/office/drawing/2014/main" id="{B067A659-A215-4E88-8276-DC1A47761953}"/>
              </a:ext>
            </a:extLst>
          </p:cNvPr>
          <p:cNvSpPr>
            <a:spLocks noChangeShapeType="1"/>
          </p:cNvSpPr>
          <p:nvPr/>
        </p:nvSpPr>
        <p:spPr bwMode="auto">
          <a:xfrm flipH="1">
            <a:off x="2286000" y="38100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49" name="Line 33">
            <a:extLst>
              <a:ext uri="{FF2B5EF4-FFF2-40B4-BE49-F238E27FC236}">
                <a16:creationId xmlns:a16="http://schemas.microsoft.com/office/drawing/2014/main" id="{3C326440-4FE0-48FC-8EB6-DD67FD4331D7}"/>
              </a:ext>
            </a:extLst>
          </p:cNvPr>
          <p:cNvSpPr>
            <a:spLocks noChangeShapeType="1"/>
          </p:cNvSpPr>
          <p:nvPr/>
        </p:nvSpPr>
        <p:spPr bwMode="auto">
          <a:xfrm>
            <a:off x="1843088" y="3657600"/>
            <a:ext cx="304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50" name="Line 34">
            <a:extLst>
              <a:ext uri="{FF2B5EF4-FFF2-40B4-BE49-F238E27FC236}">
                <a16:creationId xmlns:a16="http://schemas.microsoft.com/office/drawing/2014/main" id="{C83E7B9F-B9BC-45A6-A79F-0962BA91B0E6}"/>
              </a:ext>
            </a:extLst>
          </p:cNvPr>
          <p:cNvSpPr>
            <a:spLocks noChangeShapeType="1"/>
          </p:cNvSpPr>
          <p:nvPr/>
        </p:nvSpPr>
        <p:spPr bwMode="auto">
          <a:xfrm>
            <a:off x="3367088" y="3657600"/>
            <a:ext cx="381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51" name="Line 35">
            <a:extLst>
              <a:ext uri="{FF2B5EF4-FFF2-40B4-BE49-F238E27FC236}">
                <a16:creationId xmlns:a16="http://schemas.microsoft.com/office/drawing/2014/main" id="{67940618-FACD-46C5-926C-105D4478A4DC}"/>
              </a:ext>
            </a:extLst>
          </p:cNvPr>
          <p:cNvSpPr>
            <a:spLocks noChangeShapeType="1"/>
          </p:cNvSpPr>
          <p:nvPr/>
        </p:nvSpPr>
        <p:spPr bwMode="auto">
          <a:xfrm>
            <a:off x="3910013" y="3657600"/>
            <a:ext cx="762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52" name="Line 36">
            <a:extLst>
              <a:ext uri="{FF2B5EF4-FFF2-40B4-BE49-F238E27FC236}">
                <a16:creationId xmlns:a16="http://schemas.microsoft.com/office/drawing/2014/main" id="{CDAF7D4E-5083-4D7E-9358-45B7116975BE}"/>
              </a:ext>
            </a:extLst>
          </p:cNvPr>
          <p:cNvSpPr>
            <a:spLocks noChangeShapeType="1"/>
          </p:cNvSpPr>
          <p:nvPr/>
        </p:nvSpPr>
        <p:spPr bwMode="auto">
          <a:xfrm flipH="1">
            <a:off x="3581400" y="38100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53" name="Line 37">
            <a:extLst>
              <a:ext uri="{FF2B5EF4-FFF2-40B4-BE49-F238E27FC236}">
                <a16:creationId xmlns:a16="http://schemas.microsoft.com/office/drawing/2014/main" id="{696A711A-F590-444B-B584-230691F8584F}"/>
              </a:ext>
            </a:extLst>
          </p:cNvPr>
          <p:cNvSpPr>
            <a:spLocks noChangeShapeType="1"/>
          </p:cNvSpPr>
          <p:nvPr/>
        </p:nvSpPr>
        <p:spPr bwMode="auto">
          <a:xfrm flipH="1">
            <a:off x="5595938" y="38242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54" name="Line 38">
            <a:extLst>
              <a:ext uri="{FF2B5EF4-FFF2-40B4-BE49-F238E27FC236}">
                <a16:creationId xmlns:a16="http://schemas.microsoft.com/office/drawing/2014/main" id="{60260174-E1F9-45F8-A16D-9EE6BF601EE0}"/>
              </a:ext>
            </a:extLst>
          </p:cNvPr>
          <p:cNvSpPr>
            <a:spLocks noChangeShapeType="1"/>
          </p:cNvSpPr>
          <p:nvPr/>
        </p:nvSpPr>
        <p:spPr bwMode="auto">
          <a:xfrm flipH="1">
            <a:off x="5651500" y="384333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56" name="Line 40">
            <a:extLst>
              <a:ext uri="{FF2B5EF4-FFF2-40B4-BE49-F238E27FC236}">
                <a16:creationId xmlns:a16="http://schemas.microsoft.com/office/drawing/2014/main" id="{5E25BBCC-C56F-4DF0-9E53-CB481284A8ED}"/>
              </a:ext>
            </a:extLst>
          </p:cNvPr>
          <p:cNvSpPr>
            <a:spLocks noChangeShapeType="1"/>
          </p:cNvSpPr>
          <p:nvPr/>
        </p:nvSpPr>
        <p:spPr bwMode="auto">
          <a:xfrm flipH="1">
            <a:off x="3733800" y="46228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58" name="Line 42">
            <a:extLst>
              <a:ext uri="{FF2B5EF4-FFF2-40B4-BE49-F238E27FC236}">
                <a16:creationId xmlns:a16="http://schemas.microsoft.com/office/drawing/2014/main" id="{18E702CC-2D35-4BCB-93EB-6A39C5556DC7}"/>
              </a:ext>
            </a:extLst>
          </p:cNvPr>
          <p:cNvSpPr>
            <a:spLocks noChangeShapeType="1"/>
          </p:cNvSpPr>
          <p:nvPr/>
        </p:nvSpPr>
        <p:spPr bwMode="auto">
          <a:xfrm>
            <a:off x="4267200" y="4038600"/>
            <a:ext cx="609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60" name="Line 44">
            <a:extLst>
              <a:ext uri="{FF2B5EF4-FFF2-40B4-BE49-F238E27FC236}">
                <a16:creationId xmlns:a16="http://schemas.microsoft.com/office/drawing/2014/main" id="{60FAAB25-C46E-46CE-B300-43AA487757BA}"/>
              </a:ext>
            </a:extLst>
          </p:cNvPr>
          <p:cNvSpPr>
            <a:spLocks noChangeShapeType="1"/>
          </p:cNvSpPr>
          <p:nvPr/>
        </p:nvSpPr>
        <p:spPr bwMode="auto">
          <a:xfrm flipH="1">
            <a:off x="2914650" y="49672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61" name="Line 45">
            <a:extLst>
              <a:ext uri="{FF2B5EF4-FFF2-40B4-BE49-F238E27FC236}">
                <a16:creationId xmlns:a16="http://schemas.microsoft.com/office/drawing/2014/main" id="{8B7661BF-E52D-450B-A8D1-39EDD1F3918A}"/>
              </a:ext>
            </a:extLst>
          </p:cNvPr>
          <p:cNvSpPr>
            <a:spLocks noChangeShapeType="1"/>
          </p:cNvSpPr>
          <p:nvPr/>
        </p:nvSpPr>
        <p:spPr bwMode="auto">
          <a:xfrm flipH="1">
            <a:off x="2971800" y="49799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62" name="Line 46">
            <a:extLst>
              <a:ext uri="{FF2B5EF4-FFF2-40B4-BE49-F238E27FC236}">
                <a16:creationId xmlns:a16="http://schemas.microsoft.com/office/drawing/2014/main" id="{527CBD5E-986D-4BE4-8721-5E7318A93B06}"/>
              </a:ext>
            </a:extLst>
          </p:cNvPr>
          <p:cNvSpPr>
            <a:spLocks noChangeShapeType="1"/>
          </p:cNvSpPr>
          <p:nvPr/>
        </p:nvSpPr>
        <p:spPr bwMode="auto">
          <a:xfrm flipH="1">
            <a:off x="4470400" y="42672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64" name="Line 48">
            <a:extLst>
              <a:ext uri="{FF2B5EF4-FFF2-40B4-BE49-F238E27FC236}">
                <a16:creationId xmlns:a16="http://schemas.microsoft.com/office/drawing/2014/main" id="{AE4407A8-F740-45BC-A1C5-0E6CE1ECC4F3}"/>
              </a:ext>
            </a:extLst>
          </p:cNvPr>
          <p:cNvSpPr>
            <a:spLocks noChangeShapeType="1"/>
          </p:cNvSpPr>
          <p:nvPr/>
        </p:nvSpPr>
        <p:spPr bwMode="auto">
          <a:xfrm>
            <a:off x="2755900" y="4838700"/>
            <a:ext cx="914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65" name="Line 49">
            <a:extLst>
              <a:ext uri="{FF2B5EF4-FFF2-40B4-BE49-F238E27FC236}">
                <a16:creationId xmlns:a16="http://schemas.microsoft.com/office/drawing/2014/main" id="{DC2C7EDC-7223-441F-BC26-85E0D946BBDD}"/>
              </a:ext>
            </a:extLst>
          </p:cNvPr>
          <p:cNvSpPr>
            <a:spLocks noChangeShapeType="1"/>
          </p:cNvSpPr>
          <p:nvPr/>
        </p:nvSpPr>
        <p:spPr bwMode="auto">
          <a:xfrm>
            <a:off x="1689100" y="5194300"/>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0470" name="Text Box 54">
            <a:extLst>
              <a:ext uri="{FF2B5EF4-FFF2-40B4-BE49-F238E27FC236}">
                <a16:creationId xmlns:a16="http://schemas.microsoft.com/office/drawing/2014/main" id="{D879F9CA-21CB-46F2-B32B-DF597F5DF54A}"/>
              </a:ext>
            </a:extLst>
          </p:cNvPr>
          <p:cNvSpPr txBox="1">
            <a:spLocks noChangeArrowheads="1"/>
          </p:cNvSpPr>
          <p:nvPr/>
        </p:nvSpPr>
        <p:spPr bwMode="auto">
          <a:xfrm>
            <a:off x="7086600" y="1219201"/>
            <a:ext cx="2895600" cy="396875"/>
          </a:xfrm>
          <a:prstGeom prst="rect">
            <a:avLst/>
          </a:prstGeom>
          <a:noFill/>
          <a:ln>
            <a:noFill/>
          </a:ln>
          <a:effectLst/>
        </p:spPr>
        <p:txBody>
          <a:bodyPr>
            <a:spAutoFit/>
          </a:bodyPr>
          <a:lstStyle/>
          <a:p>
            <a:pPr eaLnBrk="0" fontAlgn="base" hangingPunct="0">
              <a:spcBef>
                <a:spcPct val="50000"/>
              </a:spcBef>
              <a:spcAft>
                <a:spcPct val="0"/>
              </a:spcAft>
              <a:defRPr/>
            </a:pPr>
            <a:r>
              <a:rPr lang="en-US" sz="2000" b="1" i="1">
                <a:solidFill>
                  <a:srgbClr val="000000"/>
                </a:solidFill>
                <a:effectLst>
                  <a:outerShdw blurRad="38100" dist="38100" dir="2700000" algn="tl">
                    <a:srgbClr val="C0C0C0"/>
                  </a:outerShdw>
                </a:effectLst>
                <a:latin typeface="Times New Roman" pitchFamily="18" charset="0"/>
              </a:rPr>
              <a:t>Trần Hoài Dương</a:t>
            </a:r>
          </a:p>
        </p:txBody>
      </p:sp>
      <p:sp>
        <p:nvSpPr>
          <p:cNvPr id="7211" name="Text Box 55">
            <a:extLst>
              <a:ext uri="{FF2B5EF4-FFF2-40B4-BE49-F238E27FC236}">
                <a16:creationId xmlns:a16="http://schemas.microsoft.com/office/drawing/2014/main" id="{61E905D5-57EF-498F-9110-59D0DB13BFC6}"/>
              </a:ext>
            </a:extLst>
          </p:cNvPr>
          <p:cNvSpPr txBox="1">
            <a:spLocks noChangeArrowheads="1"/>
          </p:cNvSpPr>
          <p:nvPr/>
        </p:nvSpPr>
        <p:spPr bwMode="auto">
          <a:xfrm>
            <a:off x="4114801" y="152401"/>
            <a:ext cx="4430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FF0000"/>
                </a:solidFill>
              </a:rPr>
              <a:t>Tập đọc</a:t>
            </a:r>
          </a:p>
          <a:p>
            <a:pPr algn="ctr" fontAlgn="base">
              <a:spcBef>
                <a:spcPct val="0"/>
              </a:spcBef>
              <a:spcAft>
                <a:spcPct val="0"/>
              </a:spcAft>
            </a:pPr>
            <a:r>
              <a:rPr lang="en-US" altLang="en-US" sz="3200" b="1">
                <a:solidFill>
                  <a:srgbClr val="FF0000"/>
                </a:solidFill>
              </a:rPr>
              <a:t>NẮNG PHƯƠNG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Effect transition="in" filter="diamond(in)">
                                      <p:cBhvr>
                                        <p:cTn id="7" dur="2000"/>
                                        <p:tgtEl>
                                          <p:spTgt spid="60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0430"/>
                                        </p:tgtEl>
                                        <p:attrNameLst>
                                          <p:attrName>style.visibility</p:attrName>
                                        </p:attrNameLst>
                                      </p:cBhvr>
                                      <p:to>
                                        <p:strVal val="visible"/>
                                      </p:to>
                                    </p:set>
                                    <p:animEffect transition="in" filter="box(in)">
                                      <p:cBhvr>
                                        <p:cTn id="12" dur="500"/>
                                        <p:tgtEl>
                                          <p:spTgt spid="60430"/>
                                        </p:tgtEl>
                                      </p:cBhvr>
                                    </p:animEffect>
                                  </p:childTnLst>
                                </p:cTn>
                              </p:par>
                              <p:par>
                                <p:cTn id="13" presetID="4" presetClass="entr" presetSubtype="16" fill="hold" nodeType="withEffect">
                                  <p:stCondLst>
                                    <p:cond delay="0"/>
                                  </p:stCondLst>
                                  <p:childTnLst>
                                    <p:set>
                                      <p:cBhvr>
                                        <p:cTn id="14" dur="1" fill="hold">
                                          <p:stCondLst>
                                            <p:cond delay="0"/>
                                          </p:stCondLst>
                                        </p:cTn>
                                        <p:tgtEl>
                                          <p:spTgt spid="60431"/>
                                        </p:tgtEl>
                                        <p:attrNameLst>
                                          <p:attrName>style.visibility</p:attrName>
                                        </p:attrNameLst>
                                      </p:cBhvr>
                                      <p:to>
                                        <p:strVal val="visible"/>
                                      </p:to>
                                    </p:set>
                                    <p:animEffect transition="in" filter="box(in)">
                                      <p:cBhvr>
                                        <p:cTn id="15" dur="500"/>
                                        <p:tgtEl>
                                          <p:spTgt spid="604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0427"/>
                                        </p:tgtEl>
                                        <p:attrNameLst>
                                          <p:attrName>style.visibility</p:attrName>
                                        </p:attrNameLst>
                                      </p:cBhvr>
                                      <p:to>
                                        <p:strVal val="visible"/>
                                      </p:to>
                                    </p:set>
                                    <p:animEffect transition="in" filter="box(in)">
                                      <p:cBhvr>
                                        <p:cTn id="20" dur="500"/>
                                        <p:tgtEl>
                                          <p:spTgt spid="604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60432"/>
                                        </p:tgtEl>
                                        <p:attrNameLst>
                                          <p:attrName>style.visibility</p:attrName>
                                        </p:attrNameLst>
                                      </p:cBhvr>
                                      <p:to>
                                        <p:strVal val="visible"/>
                                      </p:to>
                                    </p:set>
                                    <p:animEffect transition="in" filter="box(in)">
                                      <p:cBhvr>
                                        <p:cTn id="25" dur="500"/>
                                        <p:tgtEl>
                                          <p:spTgt spid="60432"/>
                                        </p:tgtEl>
                                      </p:cBhvr>
                                    </p:animEffect>
                                  </p:childTnLst>
                                </p:cTn>
                              </p:par>
                              <p:par>
                                <p:cTn id="26" presetID="4" presetClass="entr" presetSubtype="16" fill="hold" nodeType="withEffect">
                                  <p:stCondLst>
                                    <p:cond delay="0"/>
                                  </p:stCondLst>
                                  <p:childTnLst>
                                    <p:set>
                                      <p:cBhvr>
                                        <p:cTn id="27" dur="1" fill="hold">
                                          <p:stCondLst>
                                            <p:cond delay="0"/>
                                          </p:stCondLst>
                                        </p:cTn>
                                        <p:tgtEl>
                                          <p:spTgt spid="60433"/>
                                        </p:tgtEl>
                                        <p:attrNameLst>
                                          <p:attrName>style.visibility</p:attrName>
                                        </p:attrNameLst>
                                      </p:cBhvr>
                                      <p:to>
                                        <p:strVal val="visible"/>
                                      </p:to>
                                    </p:set>
                                    <p:animEffect transition="in" filter="box(in)">
                                      <p:cBhvr>
                                        <p:cTn id="28" dur="500"/>
                                        <p:tgtEl>
                                          <p:spTgt spid="604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0428"/>
                                        </p:tgtEl>
                                        <p:attrNameLst>
                                          <p:attrName>style.visibility</p:attrName>
                                        </p:attrNameLst>
                                      </p:cBhvr>
                                      <p:to>
                                        <p:strVal val="visible"/>
                                      </p:to>
                                    </p:set>
                                    <p:animEffect transition="in" filter="box(in)">
                                      <p:cBhvr>
                                        <p:cTn id="33" dur="500"/>
                                        <p:tgtEl>
                                          <p:spTgt spid="604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60434"/>
                                        </p:tgtEl>
                                        <p:attrNameLst>
                                          <p:attrName>style.visibility</p:attrName>
                                        </p:attrNameLst>
                                      </p:cBhvr>
                                      <p:to>
                                        <p:strVal val="visible"/>
                                      </p:to>
                                    </p:set>
                                    <p:animEffect transition="in" filter="box(in)">
                                      <p:cBhvr>
                                        <p:cTn id="38" dur="500"/>
                                        <p:tgtEl>
                                          <p:spTgt spid="60434"/>
                                        </p:tgtEl>
                                      </p:cBhvr>
                                    </p:animEffect>
                                  </p:childTnLst>
                                </p:cTn>
                              </p:par>
                              <p:par>
                                <p:cTn id="39" presetID="4" presetClass="entr" presetSubtype="16" fill="hold" nodeType="withEffect">
                                  <p:stCondLst>
                                    <p:cond delay="0"/>
                                  </p:stCondLst>
                                  <p:childTnLst>
                                    <p:set>
                                      <p:cBhvr>
                                        <p:cTn id="40" dur="1" fill="hold">
                                          <p:stCondLst>
                                            <p:cond delay="0"/>
                                          </p:stCondLst>
                                        </p:cTn>
                                        <p:tgtEl>
                                          <p:spTgt spid="60435"/>
                                        </p:tgtEl>
                                        <p:attrNameLst>
                                          <p:attrName>style.visibility</p:attrName>
                                        </p:attrNameLst>
                                      </p:cBhvr>
                                      <p:to>
                                        <p:strVal val="visible"/>
                                      </p:to>
                                    </p:set>
                                    <p:animEffect transition="in" filter="box(in)">
                                      <p:cBhvr>
                                        <p:cTn id="41" dur="500"/>
                                        <p:tgtEl>
                                          <p:spTgt spid="604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0429"/>
                                        </p:tgtEl>
                                        <p:attrNameLst>
                                          <p:attrName>style.visibility</p:attrName>
                                        </p:attrNameLst>
                                      </p:cBhvr>
                                      <p:to>
                                        <p:strVal val="visible"/>
                                      </p:to>
                                    </p:set>
                                    <p:animEffect transition="in" filter="box(in)">
                                      <p:cBhvr>
                                        <p:cTn id="46" dur="500"/>
                                        <p:tgtEl>
                                          <p:spTgt spid="604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60436"/>
                                        </p:tgtEl>
                                        <p:attrNameLst>
                                          <p:attrName>style.visibility</p:attrName>
                                        </p:attrNameLst>
                                      </p:cBhvr>
                                      <p:to>
                                        <p:strVal val="visible"/>
                                      </p:to>
                                    </p:set>
                                    <p:animEffect transition="in" filter="box(in)">
                                      <p:cBhvr>
                                        <p:cTn id="51" dur="500"/>
                                        <p:tgtEl>
                                          <p:spTgt spid="60436"/>
                                        </p:tgtEl>
                                      </p:cBhvr>
                                    </p:animEffect>
                                  </p:childTnLst>
                                </p:cTn>
                              </p:par>
                              <p:par>
                                <p:cTn id="52" presetID="4" presetClass="entr" presetSubtype="16" fill="hold" nodeType="withEffect">
                                  <p:stCondLst>
                                    <p:cond delay="0"/>
                                  </p:stCondLst>
                                  <p:childTnLst>
                                    <p:set>
                                      <p:cBhvr>
                                        <p:cTn id="53" dur="1" fill="hold">
                                          <p:stCondLst>
                                            <p:cond delay="0"/>
                                          </p:stCondLst>
                                        </p:cTn>
                                        <p:tgtEl>
                                          <p:spTgt spid="60437"/>
                                        </p:tgtEl>
                                        <p:attrNameLst>
                                          <p:attrName>style.visibility</p:attrName>
                                        </p:attrNameLst>
                                      </p:cBhvr>
                                      <p:to>
                                        <p:strVal val="visible"/>
                                      </p:to>
                                    </p:set>
                                    <p:animEffect transition="in" filter="box(in)">
                                      <p:cBhvr>
                                        <p:cTn id="54" dur="500"/>
                                        <p:tgtEl>
                                          <p:spTgt spid="604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60438"/>
                                        </p:tgtEl>
                                        <p:attrNameLst>
                                          <p:attrName>style.visibility</p:attrName>
                                        </p:attrNameLst>
                                      </p:cBhvr>
                                      <p:to>
                                        <p:strVal val="visible"/>
                                      </p:to>
                                    </p:set>
                                    <p:animEffect transition="in" filter="box(in)">
                                      <p:cBhvr>
                                        <p:cTn id="59" dur="500"/>
                                        <p:tgtEl>
                                          <p:spTgt spid="6043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60444"/>
                                        </p:tgtEl>
                                        <p:attrNameLst>
                                          <p:attrName>style.visibility</p:attrName>
                                        </p:attrNameLst>
                                      </p:cBhvr>
                                      <p:to>
                                        <p:strVal val="visible"/>
                                      </p:to>
                                    </p:set>
                                    <p:animEffect transition="in" filter="box(in)">
                                      <p:cBhvr>
                                        <p:cTn id="64" dur="500"/>
                                        <p:tgtEl>
                                          <p:spTgt spid="60444"/>
                                        </p:tgtEl>
                                      </p:cBhvr>
                                    </p:animEffect>
                                  </p:childTnLst>
                                </p:cTn>
                              </p:par>
                              <p:par>
                                <p:cTn id="65" presetID="4" presetClass="entr" presetSubtype="16" fill="hold" nodeType="withEffect">
                                  <p:stCondLst>
                                    <p:cond delay="0"/>
                                  </p:stCondLst>
                                  <p:childTnLst>
                                    <p:set>
                                      <p:cBhvr>
                                        <p:cTn id="66" dur="1" fill="hold">
                                          <p:stCondLst>
                                            <p:cond delay="0"/>
                                          </p:stCondLst>
                                        </p:cTn>
                                        <p:tgtEl>
                                          <p:spTgt spid="60445"/>
                                        </p:tgtEl>
                                        <p:attrNameLst>
                                          <p:attrName>style.visibility</p:attrName>
                                        </p:attrNameLst>
                                      </p:cBhvr>
                                      <p:to>
                                        <p:strVal val="visible"/>
                                      </p:to>
                                    </p:set>
                                    <p:animEffect transition="in" filter="box(in)">
                                      <p:cBhvr>
                                        <p:cTn id="67" dur="500"/>
                                        <p:tgtEl>
                                          <p:spTgt spid="60445"/>
                                        </p:tgtEl>
                                      </p:cBhvr>
                                    </p:animEffect>
                                  </p:childTnLst>
                                </p:cTn>
                              </p:par>
                              <p:par>
                                <p:cTn id="68" presetID="4" presetClass="entr" presetSubtype="16" fill="hold" nodeType="withEffect">
                                  <p:stCondLst>
                                    <p:cond delay="0"/>
                                  </p:stCondLst>
                                  <p:childTnLst>
                                    <p:set>
                                      <p:cBhvr>
                                        <p:cTn id="69" dur="1" fill="hold">
                                          <p:stCondLst>
                                            <p:cond delay="0"/>
                                          </p:stCondLst>
                                        </p:cTn>
                                        <p:tgtEl>
                                          <p:spTgt spid="60446"/>
                                        </p:tgtEl>
                                        <p:attrNameLst>
                                          <p:attrName>style.visibility</p:attrName>
                                        </p:attrNameLst>
                                      </p:cBhvr>
                                      <p:to>
                                        <p:strVal val="visible"/>
                                      </p:to>
                                    </p:set>
                                    <p:animEffect transition="in" filter="box(in)">
                                      <p:cBhvr>
                                        <p:cTn id="70" dur="500"/>
                                        <p:tgtEl>
                                          <p:spTgt spid="60446"/>
                                        </p:tgtEl>
                                      </p:cBhvr>
                                    </p:animEffect>
                                  </p:childTnLst>
                                </p:cTn>
                              </p:par>
                              <p:par>
                                <p:cTn id="71" presetID="4" presetClass="entr" presetSubtype="16" fill="hold" nodeType="withEffect">
                                  <p:stCondLst>
                                    <p:cond delay="0"/>
                                  </p:stCondLst>
                                  <p:childTnLst>
                                    <p:set>
                                      <p:cBhvr>
                                        <p:cTn id="72" dur="1" fill="hold">
                                          <p:stCondLst>
                                            <p:cond delay="0"/>
                                          </p:stCondLst>
                                        </p:cTn>
                                        <p:tgtEl>
                                          <p:spTgt spid="60447"/>
                                        </p:tgtEl>
                                        <p:attrNameLst>
                                          <p:attrName>style.visibility</p:attrName>
                                        </p:attrNameLst>
                                      </p:cBhvr>
                                      <p:to>
                                        <p:strVal val="visible"/>
                                      </p:to>
                                    </p:set>
                                    <p:animEffect transition="in" filter="box(in)">
                                      <p:cBhvr>
                                        <p:cTn id="73" dur="500"/>
                                        <p:tgtEl>
                                          <p:spTgt spid="6044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60450"/>
                                        </p:tgtEl>
                                        <p:attrNameLst>
                                          <p:attrName>style.visibility</p:attrName>
                                        </p:attrNameLst>
                                      </p:cBhvr>
                                      <p:to>
                                        <p:strVal val="visible"/>
                                      </p:to>
                                    </p:set>
                                    <p:animEffect transition="in" filter="box(in)">
                                      <p:cBhvr>
                                        <p:cTn id="78" dur="500"/>
                                        <p:tgtEl>
                                          <p:spTgt spid="60450"/>
                                        </p:tgtEl>
                                      </p:cBhvr>
                                    </p:animEffect>
                                  </p:childTnLst>
                                </p:cTn>
                              </p:par>
                              <p:par>
                                <p:cTn id="79" presetID="4" presetClass="entr" presetSubtype="16" fill="hold" nodeType="withEffect">
                                  <p:stCondLst>
                                    <p:cond delay="0"/>
                                  </p:stCondLst>
                                  <p:childTnLst>
                                    <p:set>
                                      <p:cBhvr>
                                        <p:cTn id="80" dur="1" fill="hold">
                                          <p:stCondLst>
                                            <p:cond delay="0"/>
                                          </p:stCondLst>
                                        </p:cTn>
                                        <p:tgtEl>
                                          <p:spTgt spid="60451"/>
                                        </p:tgtEl>
                                        <p:attrNameLst>
                                          <p:attrName>style.visibility</p:attrName>
                                        </p:attrNameLst>
                                      </p:cBhvr>
                                      <p:to>
                                        <p:strVal val="visible"/>
                                      </p:to>
                                    </p:set>
                                    <p:animEffect transition="in" filter="box(in)">
                                      <p:cBhvr>
                                        <p:cTn id="81" dur="500"/>
                                        <p:tgtEl>
                                          <p:spTgt spid="60451"/>
                                        </p:tgtEl>
                                      </p:cBhvr>
                                    </p:animEffect>
                                  </p:childTnLst>
                                </p:cTn>
                              </p:par>
                              <p:par>
                                <p:cTn id="82" presetID="4" presetClass="entr" presetSubtype="16" fill="hold" nodeType="withEffect">
                                  <p:stCondLst>
                                    <p:cond delay="0"/>
                                  </p:stCondLst>
                                  <p:childTnLst>
                                    <p:set>
                                      <p:cBhvr>
                                        <p:cTn id="83" dur="1" fill="hold">
                                          <p:stCondLst>
                                            <p:cond delay="0"/>
                                          </p:stCondLst>
                                        </p:cTn>
                                        <p:tgtEl>
                                          <p:spTgt spid="60449"/>
                                        </p:tgtEl>
                                        <p:attrNameLst>
                                          <p:attrName>style.visibility</p:attrName>
                                        </p:attrNameLst>
                                      </p:cBhvr>
                                      <p:to>
                                        <p:strVal val="visible"/>
                                      </p:to>
                                    </p:set>
                                    <p:animEffect transition="in" filter="box(in)">
                                      <p:cBhvr>
                                        <p:cTn id="84" dur="500"/>
                                        <p:tgtEl>
                                          <p:spTgt spid="6044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60439"/>
                                        </p:tgtEl>
                                        <p:attrNameLst>
                                          <p:attrName>style.visibility</p:attrName>
                                        </p:attrNameLst>
                                      </p:cBhvr>
                                      <p:to>
                                        <p:strVal val="visible"/>
                                      </p:to>
                                    </p:set>
                                    <p:animEffect transition="in" filter="box(in)">
                                      <p:cBhvr>
                                        <p:cTn id="89" dur="500"/>
                                        <p:tgtEl>
                                          <p:spTgt spid="6043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nodeType="clickEffect">
                                  <p:stCondLst>
                                    <p:cond delay="0"/>
                                  </p:stCondLst>
                                  <p:childTnLst>
                                    <p:set>
                                      <p:cBhvr>
                                        <p:cTn id="93" dur="1" fill="hold">
                                          <p:stCondLst>
                                            <p:cond delay="0"/>
                                          </p:stCondLst>
                                        </p:cTn>
                                        <p:tgtEl>
                                          <p:spTgt spid="60448"/>
                                        </p:tgtEl>
                                        <p:attrNameLst>
                                          <p:attrName>style.visibility</p:attrName>
                                        </p:attrNameLst>
                                      </p:cBhvr>
                                      <p:to>
                                        <p:strVal val="visible"/>
                                      </p:to>
                                    </p:set>
                                    <p:animEffect transition="in" filter="box(in)">
                                      <p:cBhvr>
                                        <p:cTn id="94" dur="500"/>
                                        <p:tgtEl>
                                          <p:spTgt spid="60448"/>
                                        </p:tgtEl>
                                      </p:cBhvr>
                                    </p:animEffect>
                                  </p:childTnLst>
                                </p:cTn>
                              </p:par>
                              <p:par>
                                <p:cTn id="95" presetID="4" presetClass="entr" presetSubtype="16" fill="hold" nodeType="withEffect">
                                  <p:stCondLst>
                                    <p:cond delay="0"/>
                                  </p:stCondLst>
                                  <p:childTnLst>
                                    <p:set>
                                      <p:cBhvr>
                                        <p:cTn id="96" dur="1" fill="hold">
                                          <p:stCondLst>
                                            <p:cond delay="0"/>
                                          </p:stCondLst>
                                        </p:cTn>
                                        <p:tgtEl>
                                          <p:spTgt spid="60452"/>
                                        </p:tgtEl>
                                        <p:attrNameLst>
                                          <p:attrName>style.visibility</p:attrName>
                                        </p:attrNameLst>
                                      </p:cBhvr>
                                      <p:to>
                                        <p:strVal val="visible"/>
                                      </p:to>
                                    </p:set>
                                    <p:animEffect transition="in" filter="box(in)">
                                      <p:cBhvr>
                                        <p:cTn id="97" dur="500"/>
                                        <p:tgtEl>
                                          <p:spTgt spid="60452"/>
                                        </p:tgtEl>
                                      </p:cBhvr>
                                    </p:animEffect>
                                  </p:childTnLst>
                                </p:cTn>
                              </p:par>
                              <p:par>
                                <p:cTn id="98" presetID="4" presetClass="entr" presetSubtype="16" fill="hold" nodeType="withEffect">
                                  <p:stCondLst>
                                    <p:cond delay="0"/>
                                  </p:stCondLst>
                                  <p:childTnLst>
                                    <p:set>
                                      <p:cBhvr>
                                        <p:cTn id="99" dur="1" fill="hold">
                                          <p:stCondLst>
                                            <p:cond delay="0"/>
                                          </p:stCondLst>
                                        </p:cTn>
                                        <p:tgtEl>
                                          <p:spTgt spid="60453"/>
                                        </p:tgtEl>
                                        <p:attrNameLst>
                                          <p:attrName>style.visibility</p:attrName>
                                        </p:attrNameLst>
                                      </p:cBhvr>
                                      <p:to>
                                        <p:strVal val="visible"/>
                                      </p:to>
                                    </p:set>
                                    <p:animEffect transition="in" filter="box(in)">
                                      <p:cBhvr>
                                        <p:cTn id="100" dur="500"/>
                                        <p:tgtEl>
                                          <p:spTgt spid="60453"/>
                                        </p:tgtEl>
                                      </p:cBhvr>
                                    </p:animEffect>
                                  </p:childTnLst>
                                </p:cTn>
                              </p:par>
                              <p:par>
                                <p:cTn id="101" presetID="4" presetClass="entr" presetSubtype="16" fill="hold" nodeType="withEffect">
                                  <p:stCondLst>
                                    <p:cond delay="0"/>
                                  </p:stCondLst>
                                  <p:childTnLst>
                                    <p:set>
                                      <p:cBhvr>
                                        <p:cTn id="102" dur="1" fill="hold">
                                          <p:stCondLst>
                                            <p:cond delay="0"/>
                                          </p:stCondLst>
                                        </p:cTn>
                                        <p:tgtEl>
                                          <p:spTgt spid="60454"/>
                                        </p:tgtEl>
                                        <p:attrNameLst>
                                          <p:attrName>style.visibility</p:attrName>
                                        </p:attrNameLst>
                                      </p:cBhvr>
                                      <p:to>
                                        <p:strVal val="visible"/>
                                      </p:to>
                                    </p:set>
                                    <p:animEffect transition="in" filter="box(in)">
                                      <p:cBhvr>
                                        <p:cTn id="103" dur="500"/>
                                        <p:tgtEl>
                                          <p:spTgt spid="6045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nodeType="clickEffect">
                                  <p:stCondLst>
                                    <p:cond delay="0"/>
                                  </p:stCondLst>
                                  <p:childTnLst>
                                    <p:set>
                                      <p:cBhvr>
                                        <p:cTn id="107" dur="1" fill="hold">
                                          <p:stCondLst>
                                            <p:cond delay="0"/>
                                          </p:stCondLst>
                                        </p:cTn>
                                        <p:tgtEl>
                                          <p:spTgt spid="60458"/>
                                        </p:tgtEl>
                                        <p:attrNameLst>
                                          <p:attrName>style.visibility</p:attrName>
                                        </p:attrNameLst>
                                      </p:cBhvr>
                                      <p:to>
                                        <p:strVal val="visible"/>
                                      </p:to>
                                    </p:set>
                                    <p:animEffect transition="in" filter="box(in)">
                                      <p:cBhvr>
                                        <p:cTn id="108" dur="500"/>
                                        <p:tgtEl>
                                          <p:spTgt spid="6045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60441"/>
                                        </p:tgtEl>
                                        <p:attrNameLst>
                                          <p:attrName>style.visibility</p:attrName>
                                        </p:attrNameLst>
                                      </p:cBhvr>
                                      <p:to>
                                        <p:strVal val="visible"/>
                                      </p:to>
                                    </p:set>
                                    <p:animEffect transition="in" filter="box(in)">
                                      <p:cBhvr>
                                        <p:cTn id="113" dur="500"/>
                                        <p:tgtEl>
                                          <p:spTgt spid="6044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16" fill="hold" nodeType="clickEffect">
                                  <p:stCondLst>
                                    <p:cond delay="0"/>
                                  </p:stCondLst>
                                  <p:childTnLst>
                                    <p:set>
                                      <p:cBhvr>
                                        <p:cTn id="117" dur="1" fill="hold">
                                          <p:stCondLst>
                                            <p:cond delay="0"/>
                                          </p:stCondLst>
                                        </p:cTn>
                                        <p:tgtEl>
                                          <p:spTgt spid="60462"/>
                                        </p:tgtEl>
                                        <p:attrNameLst>
                                          <p:attrName>style.visibility</p:attrName>
                                        </p:attrNameLst>
                                      </p:cBhvr>
                                      <p:to>
                                        <p:strVal val="visible"/>
                                      </p:to>
                                    </p:set>
                                    <p:animEffect transition="in" filter="box(in)">
                                      <p:cBhvr>
                                        <p:cTn id="118" dur="500"/>
                                        <p:tgtEl>
                                          <p:spTgt spid="60462"/>
                                        </p:tgtEl>
                                      </p:cBhvr>
                                    </p:animEffect>
                                  </p:childTnLst>
                                </p:cTn>
                              </p:par>
                              <p:par>
                                <p:cTn id="119" presetID="4" presetClass="entr" presetSubtype="16" fill="hold" nodeType="withEffect">
                                  <p:stCondLst>
                                    <p:cond delay="0"/>
                                  </p:stCondLst>
                                  <p:childTnLst>
                                    <p:set>
                                      <p:cBhvr>
                                        <p:cTn id="120" dur="1" fill="hold">
                                          <p:stCondLst>
                                            <p:cond delay="0"/>
                                          </p:stCondLst>
                                        </p:cTn>
                                        <p:tgtEl>
                                          <p:spTgt spid="60456"/>
                                        </p:tgtEl>
                                        <p:attrNameLst>
                                          <p:attrName>style.visibility</p:attrName>
                                        </p:attrNameLst>
                                      </p:cBhvr>
                                      <p:to>
                                        <p:strVal val="visible"/>
                                      </p:to>
                                    </p:set>
                                    <p:animEffect transition="in" filter="box(in)">
                                      <p:cBhvr>
                                        <p:cTn id="121" dur="500"/>
                                        <p:tgtEl>
                                          <p:spTgt spid="60456"/>
                                        </p:tgtEl>
                                      </p:cBhvr>
                                    </p:animEffect>
                                  </p:childTnLst>
                                </p:cTn>
                              </p:par>
                              <p:par>
                                <p:cTn id="122" presetID="4" presetClass="entr" presetSubtype="16" fill="hold" nodeType="withEffect">
                                  <p:stCondLst>
                                    <p:cond delay="0"/>
                                  </p:stCondLst>
                                  <p:childTnLst>
                                    <p:set>
                                      <p:cBhvr>
                                        <p:cTn id="123" dur="1" fill="hold">
                                          <p:stCondLst>
                                            <p:cond delay="0"/>
                                          </p:stCondLst>
                                        </p:cTn>
                                        <p:tgtEl>
                                          <p:spTgt spid="60461"/>
                                        </p:tgtEl>
                                        <p:attrNameLst>
                                          <p:attrName>style.visibility</p:attrName>
                                        </p:attrNameLst>
                                      </p:cBhvr>
                                      <p:to>
                                        <p:strVal val="visible"/>
                                      </p:to>
                                    </p:set>
                                    <p:animEffect transition="in" filter="box(in)">
                                      <p:cBhvr>
                                        <p:cTn id="124" dur="500"/>
                                        <p:tgtEl>
                                          <p:spTgt spid="60461"/>
                                        </p:tgtEl>
                                      </p:cBhvr>
                                    </p:animEffect>
                                  </p:childTnLst>
                                </p:cTn>
                              </p:par>
                              <p:par>
                                <p:cTn id="125" presetID="4" presetClass="entr" presetSubtype="16" fill="hold" nodeType="withEffect">
                                  <p:stCondLst>
                                    <p:cond delay="0"/>
                                  </p:stCondLst>
                                  <p:childTnLst>
                                    <p:set>
                                      <p:cBhvr>
                                        <p:cTn id="126" dur="1" fill="hold">
                                          <p:stCondLst>
                                            <p:cond delay="0"/>
                                          </p:stCondLst>
                                        </p:cTn>
                                        <p:tgtEl>
                                          <p:spTgt spid="60460"/>
                                        </p:tgtEl>
                                        <p:attrNameLst>
                                          <p:attrName>style.visibility</p:attrName>
                                        </p:attrNameLst>
                                      </p:cBhvr>
                                      <p:to>
                                        <p:strVal val="visible"/>
                                      </p:to>
                                    </p:set>
                                    <p:animEffect transition="in" filter="box(in)">
                                      <p:cBhvr>
                                        <p:cTn id="127" dur="500"/>
                                        <p:tgtEl>
                                          <p:spTgt spid="6046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4" presetClass="entr" presetSubtype="16" fill="hold" nodeType="clickEffect">
                                  <p:stCondLst>
                                    <p:cond delay="0"/>
                                  </p:stCondLst>
                                  <p:childTnLst>
                                    <p:set>
                                      <p:cBhvr>
                                        <p:cTn id="131" dur="1" fill="hold">
                                          <p:stCondLst>
                                            <p:cond delay="0"/>
                                          </p:stCondLst>
                                        </p:cTn>
                                        <p:tgtEl>
                                          <p:spTgt spid="60464"/>
                                        </p:tgtEl>
                                        <p:attrNameLst>
                                          <p:attrName>style.visibility</p:attrName>
                                        </p:attrNameLst>
                                      </p:cBhvr>
                                      <p:to>
                                        <p:strVal val="visible"/>
                                      </p:to>
                                    </p:set>
                                    <p:animEffect transition="in" filter="box(in)">
                                      <p:cBhvr>
                                        <p:cTn id="132" dur="500"/>
                                        <p:tgtEl>
                                          <p:spTgt spid="6046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ntr" presetSubtype="16" fill="hold" nodeType="clickEffect">
                                  <p:stCondLst>
                                    <p:cond delay="0"/>
                                  </p:stCondLst>
                                  <p:childTnLst>
                                    <p:set>
                                      <p:cBhvr>
                                        <p:cTn id="136" dur="1" fill="hold">
                                          <p:stCondLst>
                                            <p:cond delay="0"/>
                                          </p:stCondLst>
                                        </p:cTn>
                                        <p:tgtEl>
                                          <p:spTgt spid="60465"/>
                                        </p:tgtEl>
                                        <p:attrNameLst>
                                          <p:attrName>style.visibility</p:attrName>
                                        </p:attrNameLst>
                                      </p:cBhvr>
                                      <p:to>
                                        <p:strVal val="visible"/>
                                      </p:to>
                                    </p:set>
                                    <p:animEffect transition="in" filter="box(in)">
                                      <p:cBhvr>
                                        <p:cTn id="137" dur="500"/>
                                        <p:tgtEl>
                                          <p:spTgt spid="60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60427" grpId="0"/>
      <p:bldP spid="60428" grpId="0"/>
      <p:bldP spid="60429" grpId="0"/>
      <p:bldP spid="60438" grpId="0"/>
      <p:bldP spid="60439" grpId="0"/>
      <p:bldP spid="604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83221FAF-480F-4CFD-96E3-B566928EF811}"/>
              </a:ext>
            </a:extLst>
          </p:cNvPr>
          <p:cNvSpPr>
            <a:spLocks noGrp="1" noChangeArrowheads="1"/>
          </p:cNvSpPr>
          <p:nvPr>
            <p:ph type="body" idx="1"/>
          </p:nvPr>
        </p:nvSpPr>
        <p:spPr>
          <a:xfrm>
            <a:off x="2057400" y="1752600"/>
            <a:ext cx="2209800" cy="609600"/>
          </a:xfrm>
        </p:spPr>
        <p:txBody>
          <a:bodyPr/>
          <a:lstStyle/>
          <a:p>
            <a:pPr eaLnBrk="1" hangingPunct="1">
              <a:buFontTx/>
              <a:buNone/>
            </a:pPr>
            <a:r>
              <a:rPr lang="en-US" altLang="en-US" sz="2800" b="1">
                <a:solidFill>
                  <a:srgbClr val="FF0000"/>
                </a:solidFill>
              </a:rPr>
              <a:t>Luy</a:t>
            </a:r>
            <a:r>
              <a:rPr lang="en-US" altLang="en-US" sz="2800" b="1">
                <a:solidFill>
                  <a:srgbClr val="FF0000"/>
                </a:solidFill>
                <a:latin typeface=".VnTime" panose="020B7200000000000000" pitchFamily="34" charset="0"/>
              </a:rPr>
              <a:t>Ön ®äc:</a:t>
            </a:r>
          </a:p>
        </p:txBody>
      </p:sp>
      <p:sp>
        <p:nvSpPr>
          <p:cNvPr id="8195" name="Text Box 5">
            <a:extLst>
              <a:ext uri="{FF2B5EF4-FFF2-40B4-BE49-F238E27FC236}">
                <a16:creationId xmlns:a16="http://schemas.microsoft.com/office/drawing/2014/main" id="{0A7ECCB5-DE77-4F99-A8A5-0B9AC8A33931}"/>
              </a:ext>
            </a:extLst>
          </p:cNvPr>
          <p:cNvSpPr txBox="1">
            <a:spLocks noChangeArrowheads="1"/>
          </p:cNvSpPr>
          <p:nvPr/>
        </p:nvSpPr>
        <p:spPr bwMode="auto">
          <a:xfrm>
            <a:off x="6400800" y="44196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8196" name="Text Box 7">
            <a:extLst>
              <a:ext uri="{FF2B5EF4-FFF2-40B4-BE49-F238E27FC236}">
                <a16:creationId xmlns:a16="http://schemas.microsoft.com/office/drawing/2014/main" id="{34CDCEB8-5728-406E-A98F-C64CDF3B88CF}"/>
              </a:ext>
            </a:extLst>
          </p:cNvPr>
          <p:cNvSpPr txBox="1">
            <a:spLocks noChangeArrowheads="1"/>
          </p:cNvSpPr>
          <p:nvPr/>
        </p:nvSpPr>
        <p:spPr bwMode="auto">
          <a:xfrm>
            <a:off x="2133600" y="51054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8197" name="Text Box 8">
            <a:extLst>
              <a:ext uri="{FF2B5EF4-FFF2-40B4-BE49-F238E27FC236}">
                <a16:creationId xmlns:a16="http://schemas.microsoft.com/office/drawing/2014/main" id="{94C11E1C-A473-480D-AF8B-F630AED346DD}"/>
              </a:ext>
            </a:extLst>
          </p:cNvPr>
          <p:cNvSpPr txBox="1">
            <a:spLocks noChangeArrowheads="1"/>
          </p:cNvSpPr>
          <p:nvPr/>
        </p:nvSpPr>
        <p:spPr bwMode="auto">
          <a:xfrm>
            <a:off x="6248400" y="50292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61449" name="Rectangle 9">
            <a:extLst>
              <a:ext uri="{FF2B5EF4-FFF2-40B4-BE49-F238E27FC236}">
                <a16:creationId xmlns:a16="http://schemas.microsoft.com/office/drawing/2014/main" id="{DFF61546-5B47-41CE-BE62-A37F604F0E49}"/>
              </a:ext>
            </a:extLst>
          </p:cNvPr>
          <p:cNvSpPr>
            <a:spLocks noChangeArrowheads="1"/>
          </p:cNvSpPr>
          <p:nvPr/>
        </p:nvSpPr>
        <p:spPr bwMode="auto">
          <a:xfrm>
            <a:off x="1524000" y="24384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lnSpc>
                <a:spcPct val="80000"/>
              </a:lnSpc>
              <a:spcBef>
                <a:spcPct val="20000"/>
              </a:spcBef>
              <a:spcAft>
                <a:spcPct val="0"/>
              </a:spcAft>
            </a:pPr>
            <a:r>
              <a:rPr lang="en-US" altLang="en-US">
                <a:solidFill>
                  <a:srgbClr val="0000FF"/>
                </a:solidFill>
                <a:latin typeface="Times New Roman" panose="02020603050405020304" pitchFamily="18" charset="0"/>
              </a:rPr>
              <a:t>           </a:t>
            </a:r>
            <a:r>
              <a:rPr lang="en-US" altLang="en-US" sz="2400">
                <a:solidFill>
                  <a:srgbClr val="0000FF"/>
                </a:solidFill>
                <a:latin typeface="Times New Roman" panose="02020603050405020304" pitchFamily="18" charset="0"/>
              </a:rPr>
              <a:t>Tưởng ai, té ra là nhỏ Phương.  Uyên đáp:</a:t>
            </a:r>
          </a:p>
          <a:p>
            <a:pPr fontAlgn="base">
              <a:lnSpc>
                <a:spcPct val="80000"/>
              </a:lnSpc>
              <a:spcBef>
                <a:spcPct val="20000"/>
              </a:spcBef>
              <a:spcAft>
                <a:spcPct val="0"/>
              </a:spcAft>
            </a:pPr>
            <a:r>
              <a:rPr lang="en-US" altLang="en-US" sz="2400">
                <a:solidFill>
                  <a:srgbClr val="0000FF"/>
                </a:solidFill>
                <a:latin typeface="Times New Roman" panose="02020603050405020304" pitchFamily="18" charset="0"/>
              </a:rPr>
              <a:t>    - Tụi mình đi lòng vòng tìm chút gì để kịp gửi ra Hà Nội cho Vân.</a:t>
            </a:r>
          </a:p>
          <a:p>
            <a:pPr fontAlgn="base">
              <a:lnSpc>
                <a:spcPct val="80000"/>
              </a:lnSpc>
              <a:spcBef>
                <a:spcPct val="20000"/>
              </a:spcBef>
              <a:spcAft>
                <a:spcPct val="0"/>
              </a:spcAft>
            </a:pPr>
            <a:r>
              <a:rPr lang="en-US" altLang="en-US" sz="2400">
                <a:solidFill>
                  <a:srgbClr val="0000FF"/>
                </a:solidFill>
                <a:latin typeface="Times New Roman" panose="02020603050405020304" pitchFamily="18" charset="0"/>
              </a:rPr>
              <a:t>    - Có phải Vân hát dân ca ở trại hè Nha Trang không?</a:t>
            </a:r>
          </a:p>
          <a:p>
            <a:pPr fontAlgn="base">
              <a:lnSpc>
                <a:spcPct val="80000"/>
              </a:lnSpc>
              <a:spcBef>
                <a:spcPct val="20000"/>
              </a:spcBef>
              <a:spcAft>
                <a:spcPct val="0"/>
              </a:spcAft>
            </a:pPr>
            <a:r>
              <a:rPr lang="en-US" altLang="en-US" sz="2400">
                <a:solidFill>
                  <a:srgbClr val="0000FF"/>
                </a:solidFill>
                <a:latin typeface="Times New Roman" panose="02020603050405020304" pitchFamily="18" charset="0"/>
              </a:rPr>
              <a:t>    - Phải đó. Mấy đứa mới nhận được thư Vân sáng nay.</a:t>
            </a:r>
          </a:p>
          <a:p>
            <a:pPr fontAlgn="base">
              <a:lnSpc>
                <a:spcPct val="80000"/>
              </a:lnSpc>
              <a:spcBef>
                <a:spcPct val="20000"/>
              </a:spcBef>
              <a:spcAft>
                <a:spcPct val="0"/>
              </a:spcAft>
            </a:pPr>
            <a:r>
              <a:rPr lang="en-US" altLang="en-US" sz="2400">
                <a:solidFill>
                  <a:srgbClr val="0000FF"/>
                </a:solidFill>
                <a:latin typeface="Times New Roman" panose="02020603050405020304" pitchFamily="18" charset="0"/>
              </a:rPr>
              <a:t>   - Tết ngoài đó chắc là vui lắm?</a:t>
            </a:r>
          </a:p>
          <a:p>
            <a:pPr fontAlgn="base">
              <a:lnSpc>
                <a:spcPct val="80000"/>
              </a:lnSpc>
              <a:spcBef>
                <a:spcPct val="20000"/>
              </a:spcBef>
              <a:spcAft>
                <a:spcPct val="0"/>
              </a:spcAft>
            </a:pPr>
            <a:r>
              <a:rPr lang="en-US" altLang="en-US" sz="2400">
                <a:solidFill>
                  <a:srgbClr val="0000FF"/>
                </a:solidFill>
                <a:latin typeface="Times New Roman" panose="02020603050405020304" pitchFamily="18" charset="0"/>
              </a:rPr>
              <a:t>   - Vui nhưng mà lạnh dễ sợ luôn. Đây nè, mình đọc một đoạn thư của Vân nhé!- Vừa nói, Uyên vừa rút trong túi ra một tờ giấy- “ Hà Nội đang rạo rực trong những ngày giáp Tết. Trời cuối đông lạnh buốt. Những dòng suối hoa  trôi dưới bầu trời xám đục  và làn mưa bụi trắng xoá.” Viết hay quá, phải không?</a:t>
            </a:r>
          </a:p>
          <a:p>
            <a:pPr fontAlgn="base">
              <a:lnSpc>
                <a:spcPct val="80000"/>
              </a:lnSpc>
              <a:spcBef>
                <a:spcPct val="20000"/>
              </a:spcBef>
              <a:spcAft>
                <a:spcPct val="0"/>
              </a:spcAft>
            </a:pPr>
            <a:r>
              <a:rPr lang="en-US" altLang="en-US" sz="2400">
                <a:solidFill>
                  <a:srgbClr val="0000FF"/>
                </a:solidFill>
                <a:latin typeface="Times New Roman" panose="02020603050405020304" pitchFamily="18" charset="0"/>
              </a:rPr>
              <a:t>   - Ước gì chúng mình gửi cho Vân được ít nắng phương Nam nhỉ!- Huê nói.</a:t>
            </a:r>
            <a:endParaRPr lang="en-US" altLang="en-US">
              <a:solidFill>
                <a:srgbClr val="0000FF"/>
              </a:solidFill>
              <a:latin typeface="Times New Roman" panose="02020603050405020304" pitchFamily="18" charset="0"/>
            </a:endParaRPr>
          </a:p>
        </p:txBody>
      </p:sp>
      <p:sp>
        <p:nvSpPr>
          <p:cNvPr id="61451" name="Line 11">
            <a:extLst>
              <a:ext uri="{FF2B5EF4-FFF2-40B4-BE49-F238E27FC236}">
                <a16:creationId xmlns:a16="http://schemas.microsoft.com/office/drawing/2014/main" id="{8720BFBD-AE2B-4D38-B7E6-96F9284A0588}"/>
              </a:ext>
            </a:extLst>
          </p:cNvPr>
          <p:cNvSpPr>
            <a:spLocks noChangeShapeType="1"/>
          </p:cNvSpPr>
          <p:nvPr/>
        </p:nvSpPr>
        <p:spPr bwMode="auto">
          <a:xfrm flipH="1">
            <a:off x="2562225" y="5557838"/>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2" name="Line 12">
            <a:extLst>
              <a:ext uri="{FF2B5EF4-FFF2-40B4-BE49-F238E27FC236}">
                <a16:creationId xmlns:a16="http://schemas.microsoft.com/office/drawing/2014/main" id="{1DC2706A-A6ED-4DED-A252-7793C2EBEEE2}"/>
              </a:ext>
            </a:extLst>
          </p:cNvPr>
          <p:cNvSpPr>
            <a:spLocks noChangeShapeType="1"/>
          </p:cNvSpPr>
          <p:nvPr/>
        </p:nvSpPr>
        <p:spPr bwMode="auto">
          <a:xfrm flipH="1">
            <a:off x="5867400" y="5576888"/>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3" name="Line 13">
            <a:extLst>
              <a:ext uri="{FF2B5EF4-FFF2-40B4-BE49-F238E27FC236}">
                <a16:creationId xmlns:a16="http://schemas.microsoft.com/office/drawing/2014/main" id="{5DD12F14-6A64-4024-902D-05CE421E92DE}"/>
              </a:ext>
            </a:extLst>
          </p:cNvPr>
          <p:cNvSpPr>
            <a:spLocks noChangeShapeType="1"/>
          </p:cNvSpPr>
          <p:nvPr/>
        </p:nvSpPr>
        <p:spPr bwMode="auto">
          <a:xfrm flipH="1">
            <a:off x="9791700" y="58547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4" name="Line 14">
            <a:extLst>
              <a:ext uri="{FF2B5EF4-FFF2-40B4-BE49-F238E27FC236}">
                <a16:creationId xmlns:a16="http://schemas.microsoft.com/office/drawing/2014/main" id="{B877A13A-E275-49BF-946C-CA9B8728CD4B}"/>
              </a:ext>
            </a:extLst>
          </p:cNvPr>
          <p:cNvSpPr>
            <a:spLocks noChangeShapeType="1"/>
          </p:cNvSpPr>
          <p:nvPr/>
        </p:nvSpPr>
        <p:spPr bwMode="auto">
          <a:xfrm flipH="1">
            <a:off x="9912350" y="2924175"/>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5" name="Line 15">
            <a:extLst>
              <a:ext uri="{FF2B5EF4-FFF2-40B4-BE49-F238E27FC236}">
                <a16:creationId xmlns:a16="http://schemas.microsoft.com/office/drawing/2014/main" id="{FC359B74-B896-4586-9A52-35B1E8A23029}"/>
              </a:ext>
            </a:extLst>
          </p:cNvPr>
          <p:cNvSpPr>
            <a:spLocks noChangeShapeType="1"/>
          </p:cNvSpPr>
          <p:nvPr/>
        </p:nvSpPr>
        <p:spPr bwMode="auto">
          <a:xfrm flipH="1">
            <a:off x="3762375" y="4386263"/>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6" name="Line 16">
            <a:extLst>
              <a:ext uri="{FF2B5EF4-FFF2-40B4-BE49-F238E27FC236}">
                <a16:creationId xmlns:a16="http://schemas.microsoft.com/office/drawing/2014/main" id="{0656FB08-E902-4D24-805D-AEAD732B070E}"/>
              </a:ext>
            </a:extLst>
          </p:cNvPr>
          <p:cNvSpPr>
            <a:spLocks noChangeShapeType="1"/>
          </p:cNvSpPr>
          <p:nvPr/>
        </p:nvSpPr>
        <p:spPr bwMode="auto">
          <a:xfrm flipH="1">
            <a:off x="9982200" y="4967288"/>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7" name="Line 17">
            <a:extLst>
              <a:ext uri="{FF2B5EF4-FFF2-40B4-BE49-F238E27FC236}">
                <a16:creationId xmlns:a16="http://schemas.microsoft.com/office/drawing/2014/main" id="{D3937E2A-1CE9-4862-8258-3E77C2F68005}"/>
              </a:ext>
            </a:extLst>
          </p:cNvPr>
          <p:cNvSpPr>
            <a:spLocks noChangeShapeType="1"/>
          </p:cNvSpPr>
          <p:nvPr/>
        </p:nvSpPr>
        <p:spPr bwMode="auto">
          <a:xfrm flipH="1">
            <a:off x="4600575" y="5243513"/>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8" name="Line 18">
            <a:extLst>
              <a:ext uri="{FF2B5EF4-FFF2-40B4-BE49-F238E27FC236}">
                <a16:creationId xmlns:a16="http://schemas.microsoft.com/office/drawing/2014/main" id="{4AE3D492-D19A-4CEB-9335-CD242FDE2AFF}"/>
              </a:ext>
            </a:extLst>
          </p:cNvPr>
          <p:cNvSpPr>
            <a:spLocks noChangeShapeType="1"/>
          </p:cNvSpPr>
          <p:nvPr/>
        </p:nvSpPr>
        <p:spPr bwMode="auto">
          <a:xfrm flipH="1">
            <a:off x="3048000" y="4662488"/>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59" name="Line 19">
            <a:extLst>
              <a:ext uri="{FF2B5EF4-FFF2-40B4-BE49-F238E27FC236}">
                <a16:creationId xmlns:a16="http://schemas.microsoft.com/office/drawing/2014/main" id="{74243A75-FBED-43FF-876F-24535C1FAC5C}"/>
              </a:ext>
            </a:extLst>
          </p:cNvPr>
          <p:cNvSpPr>
            <a:spLocks noChangeShapeType="1"/>
          </p:cNvSpPr>
          <p:nvPr/>
        </p:nvSpPr>
        <p:spPr bwMode="auto">
          <a:xfrm flipH="1">
            <a:off x="6781800" y="4391025"/>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0" name="Line 20">
            <a:extLst>
              <a:ext uri="{FF2B5EF4-FFF2-40B4-BE49-F238E27FC236}">
                <a16:creationId xmlns:a16="http://schemas.microsoft.com/office/drawing/2014/main" id="{7DF12439-B85E-4439-8AD6-450B3746E828}"/>
              </a:ext>
            </a:extLst>
          </p:cNvPr>
          <p:cNvSpPr>
            <a:spLocks noChangeShapeType="1"/>
          </p:cNvSpPr>
          <p:nvPr/>
        </p:nvSpPr>
        <p:spPr bwMode="auto">
          <a:xfrm flipH="1">
            <a:off x="5772150" y="436245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1" name="Line 21">
            <a:extLst>
              <a:ext uri="{FF2B5EF4-FFF2-40B4-BE49-F238E27FC236}">
                <a16:creationId xmlns:a16="http://schemas.microsoft.com/office/drawing/2014/main" id="{39EFCDAC-EEF9-4B5D-985A-EEC9B19402C8}"/>
              </a:ext>
            </a:extLst>
          </p:cNvPr>
          <p:cNvSpPr>
            <a:spLocks noChangeShapeType="1"/>
          </p:cNvSpPr>
          <p:nvPr/>
        </p:nvSpPr>
        <p:spPr bwMode="auto">
          <a:xfrm flipH="1">
            <a:off x="5591175" y="4017963"/>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2" name="Line 22">
            <a:extLst>
              <a:ext uri="{FF2B5EF4-FFF2-40B4-BE49-F238E27FC236}">
                <a16:creationId xmlns:a16="http://schemas.microsoft.com/office/drawing/2014/main" id="{9F427595-4324-4F63-B852-362AD977C6F5}"/>
              </a:ext>
            </a:extLst>
          </p:cNvPr>
          <p:cNvSpPr>
            <a:spLocks noChangeShapeType="1"/>
          </p:cNvSpPr>
          <p:nvPr/>
        </p:nvSpPr>
        <p:spPr bwMode="auto">
          <a:xfrm flipH="1">
            <a:off x="5930900" y="255905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3" name="Line 23">
            <a:extLst>
              <a:ext uri="{FF2B5EF4-FFF2-40B4-BE49-F238E27FC236}">
                <a16:creationId xmlns:a16="http://schemas.microsoft.com/office/drawing/2014/main" id="{B9D1E23C-BEEE-411B-972D-AEAE486413AA}"/>
              </a:ext>
            </a:extLst>
          </p:cNvPr>
          <p:cNvSpPr>
            <a:spLocks noChangeShapeType="1"/>
          </p:cNvSpPr>
          <p:nvPr/>
        </p:nvSpPr>
        <p:spPr bwMode="auto">
          <a:xfrm flipH="1">
            <a:off x="4819650" y="2924175"/>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4" name="Line 24">
            <a:extLst>
              <a:ext uri="{FF2B5EF4-FFF2-40B4-BE49-F238E27FC236}">
                <a16:creationId xmlns:a16="http://schemas.microsoft.com/office/drawing/2014/main" id="{BED6F57A-70F0-42B6-B1AC-B5FD54A00FB6}"/>
              </a:ext>
            </a:extLst>
          </p:cNvPr>
          <p:cNvSpPr>
            <a:spLocks noChangeShapeType="1"/>
          </p:cNvSpPr>
          <p:nvPr/>
        </p:nvSpPr>
        <p:spPr bwMode="auto">
          <a:xfrm flipH="1">
            <a:off x="8339138" y="3305175"/>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5" name="Line 25">
            <a:extLst>
              <a:ext uri="{FF2B5EF4-FFF2-40B4-BE49-F238E27FC236}">
                <a16:creationId xmlns:a16="http://schemas.microsoft.com/office/drawing/2014/main" id="{69C72E4A-6A3D-4A04-B7BC-94246D1E93FE}"/>
              </a:ext>
            </a:extLst>
          </p:cNvPr>
          <p:cNvSpPr>
            <a:spLocks noChangeShapeType="1"/>
          </p:cNvSpPr>
          <p:nvPr/>
        </p:nvSpPr>
        <p:spPr bwMode="auto">
          <a:xfrm flipH="1">
            <a:off x="7939088" y="5272088"/>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6" name="Line 26">
            <a:extLst>
              <a:ext uri="{FF2B5EF4-FFF2-40B4-BE49-F238E27FC236}">
                <a16:creationId xmlns:a16="http://schemas.microsoft.com/office/drawing/2014/main" id="{537175DE-CB61-48F8-B15F-93046DFF53C0}"/>
              </a:ext>
            </a:extLst>
          </p:cNvPr>
          <p:cNvSpPr>
            <a:spLocks noChangeShapeType="1"/>
          </p:cNvSpPr>
          <p:nvPr/>
        </p:nvSpPr>
        <p:spPr bwMode="auto">
          <a:xfrm flipH="1">
            <a:off x="2433638" y="622935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7" name="Line 27">
            <a:extLst>
              <a:ext uri="{FF2B5EF4-FFF2-40B4-BE49-F238E27FC236}">
                <a16:creationId xmlns:a16="http://schemas.microsoft.com/office/drawing/2014/main" id="{A045E7D8-0D40-44EA-8C8A-574B8ED2EA15}"/>
              </a:ext>
            </a:extLst>
          </p:cNvPr>
          <p:cNvSpPr>
            <a:spLocks noChangeShapeType="1"/>
          </p:cNvSpPr>
          <p:nvPr/>
        </p:nvSpPr>
        <p:spPr bwMode="auto">
          <a:xfrm flipH="1">
            <a:off x="4310063" y="55626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8" name="Line 28">
            <a:extLst>
              <a:ext uri="{FF2B5EF4-FFF2-40B4-BE49-F238E27FC236}">
                <a16:creationId xmlns:a16="http://schemas.microsoft.com/office/drawing/2014/main" id="{70700541-4FCD-408A-B9FD-C51D08B86EED}"/>
              </a:ext>
            </a:extLst>
          </p:cNvPr>
          <p:cNvSpPr>
            <a:spLocks noChangeShapeType="1"/>
          </p:cNvSpPr>
          <p:nvPr/>
        </p:nvSpPr>
        <p:spPr bwMode="auto">
          <a:xfrm flipH="1">
            <a:off x="2452688" y="440055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69" name="Line 29">
            <a:extLst>
              <a:ext uri="{FF2B5EF4-FFF2-40B4-BE49-F238E27FC236}">
                <a16:creationId xmlns:a16="http://schemas.microsoft.com/office/drawing/2014/main" id="{CC56833C-4DBC-43FA-BB36-9F3550AE8EA9}"/>
              </a:ext>
            </a:extLst>
          </p:cNvPr>
          <p:cNvSpPr>
            <a:spLocks noChangeShapeType="1"/>
          </p:cNvSpPr>
          <p:nvPr/>
        </p:nvSpPr>
        <p:spPr bwMode="auto">
          <a:xfrm flipH="1">
            <a:off x="4314825" y="4676775"/>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0" name="Line 30">
            <a:extLst>
              <a:ext uri="{FF2B5EF4-FFF2-40B4-BE49-F238E27FC236}">
                <a16:creationId xmlns:a16="http://schemas.microsoft.com/office/drawing/2014/main" id="{FF5BF710-7FED-413C-90B1-9DCFB7091188}"/>
              </a:ext>
            </a:extLst>
          </p:cNvPr>
          <p:cNvSpPr>
            <a:spLocks noChangeShapeType="1"/>
          </p:cNvSpPr>
          <p:nvPr/>
        </p:nvSpPr>
        <p:spPr bwMode="auto">
          <a:xfrm flipH="1">
            <a:off x="6858000" y="4967288"/>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1" name="Line 31">
            <a:extLst>
              <a:ext uri="{FF2B5EF4-FFF2-40B4-BE49-F238E27FC236}">
                <a16:creationId xmlns:a16="http://schemas.microsoft.com/office/drawing/2014/main" id="{532076A7-0D12-47C7-BCF8-AB232AD1C348}"/>
              </a:ext>
            </a:extLst>
          </p:cNvPr>
          <p:cNvSpPr>
            <a:spLocks noChangeShapeType="1"/>
          </p:cNvSpPr>
          <p:nvPr/>
        </p:nvSpPr>
        <p:spPr bwMode="auto">
          <a:xfrm flipH="1">
            <a:off x="8915400" y="4633913"/>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2" name="Line 32">
            <a:extLst>
              <a:ext uri="{FF2B5EF4-FFF2-40B4-BE49-F238E27FC236}">
                <a16:creationId xmlns:a16="http://schemas.microsoft.com/office/drawing/2014/main" id="{9B6A94FD-D619-4957-AF10-D2E8C9C6CDC8}"/>
              </a:ext>
            </a:extLst>
          </p:cNvPr>
          <p:cNvSpPr>
            <a:spLocks noChangeShapeType="1"/>
          </p:cNvSpPr>
          <p:nvPr/>
        </p:nvSpPr>
        <p:spPr bwMode="auto">
          <a:xfrm flipH="1">
            <a:off x="3043238" y="36449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3" name="Line 33">
            <a:extLst>
              <a:ext uri="{FF2B5EF4-FFF2-40B4-BE49-F238E27FC236}">
                <a16:creationId xmlns:a16="http://schemas.microsoft.com/office/drawing/2014/main" id="{E321F35B-BA3C-4538-99E9-CE09B7E403A7}"/>
              </a:ext>
            </a:extLst>
          </p:cNvPr>
          <p:cNvSpPr>
            <a:spLocks noChangeShapeType="1"/>
          </p:cNvSpPr>
          <p:nvPr/>
        </p:nvSpPr>
        <p:spPr bwMode="auto">
          <a:xfrm flipH="1">
            <a:off x="8382000" y="3665538"/>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4" name="Line 34">
            <a:extLst>
              <a:ext uri="{FF2B5EF4-FFF2-40B4-BE49-F238E27FC236}">
                <a16:creationId xmlns:a16="http://schemas.microsoft.com/office/drawing/2014/main" id="{6A27D962-5C46-4671-9487-591536B4AFED}"/>
              </a:ext>
            </a:extLst>
          </p:cNvPr>
          <p:cNvSpPr>
            <a:spLocks noChangeShapeType="1"/>
          </p:cNvSpPr>
          <p:nvPr/>
        </p:nvSpPr>
        <p:spPr bwMode="auto">
          <a:xfrm>
            <a:off x="4403725" y="4557713"/>
            <a:ext cx="685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5" name="Line 35">
            <a:extLst>
              <a:ext uri="{FF2B5EF4-FFF2-40B4-BE49-F238E27FC236}">
                <a16:creationId xmlns:a16="http://schemas.microsoft.com/office/drawing/2014/main" id="{C5E0AAC3-5F08-4200-B416-27957074A702}"/>
              </a:ext>
            </a:extLst>
          </p:cNvPr>
          <p:cNvSpPr>
            <a:spLocks noChangeShapeType="1"/>
          </p:cNvSpPr>
          <p:nvPr/>
        </p:nvSpPr>
        <p:spPr bwMode="auto">
          <a:xfrm>
            <a:off x="2652713" y="5148263"/>
            <a:ext cx="762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6" name="Line 36">
            <a:extLst>
              <a:ext uri="{FF2B5EF4-FFF2-40B4-BE49-F238E27FC236}">
                <a16:creationId xmlns:a16="http://schemas.microsoft.com/office/drawing/2014/main" id="{AD4CF2C3-A5F7-4AD9-8F12-27786F5BB283}"/>
              </a:ext>
            </a:extLst>
          </p:cNvPr>
          <p:cNvSpPr>
            <a:spLocks noChangeShapeType="1"/>
          </p:cNvSpPr>
          <p:nvPr/>
        </p:nvSpPr>
        <p:spPr bwMode="auto">
          <a:xfrm>
            <a:off x="8796338" y="5133975"/>
            <a:ext cx="1143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7" name="Line 37">
            <a:extLst>
              <a:ext uri="{FF2B5EF4-FFF2-40B4-BE49-F238E27FC236}">
                <a16:creationId xmlns:a16="http://schemas.microsoft.com/office/drawing/2014/main" id="{34699EB0-CCA0-4E2E-BE30-AC0A5977519D}"/>
              </a:ext>
            </a:extLst>
          </p:cNvPr>
          <p:cNvSpPr>
            <a:spLocks noChangeShapeType="1"/>
          </p:cNvSpPr>
          <p:nvPr/>
        </p:nvSpPr>
        <p:spPr bwMode="auto">
          <a:xfrm>
            <a:off x="6858000" y="5438775"/>
            <a:ext cx="9906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8" name="Line 38">
            <a:extLst>
              <a:ext uri="{FF2B5EF4-FFF2-40B4-BE49-F238E27FC236}">
                <a16:creationId xmlns:a16="http://schemas.microsoft.com/office/drawing/2014/main" id="{6D04BD1A-9C04-4EE9-A1BA-9217A203424B}"/>
              </a:ext>
            </a:extLst>
          </p:cNvPr>
          <p:cNvSpPr>
            <a:spLocks noChangeShapeType="1"/>
          </p:cNvSpPr>
          <p:nvPr/>
        </p:nvSpPr>
        <p:spPr bwMode="auto">
          <a:xfrm>
            <a:off x="9891713" y="5467350"/>
            <a:ext cx="685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79" name="Line 39">
            <a:extLst>
              <a:ext uri="{FF2B5EF4-FFF2-40B4-BE49-F238E27FC236}">
                <a16:creationId xmlns:a16="http://schemas.microsoft.com/office/drawing/2014/main" id="{59FED0A6-E1DC-43B3-9622-8865537AF386}"/>
              </a:ext>
            </a:extLst>
          </p:cNvPr>
          <p:cNvSpPr>
            <a:spLocks noChangeShapeType="1"/>
          </p:cNvSpPr>
          <p:nvPr/>
        </p:nvSpPr>
        <p:spPr bwMode="auto">
          <a:xfrm>
            <a:off x="1919288" y="5743575"/>
            <a:ext cx="533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0" name="Line 40">
            <a:extLst>
              <a:ext uri="{FF2B5EF4-FFF2-40B4-BE49-F238E27FC236}">
                <a16:creationId xmlns:a16="http://schemas.microsoft.com/office/drawing/2014/main" id="{FA6AC16D-4812-4A68-B353-86370CB78EC6}"/>
              </a:ext>
            </a:extLst>
          </p:cNvPr>
          <p:cNvSpPr>
            <a:spLocks noChangeShapeType="1"/>
          </p:cNvSpPr>
          <p:nvPr/>
        </p:nvSpPr>
        <p:spPr bwMode="auto">
          <a:xfrm flipH="1">
            <a:off x="3416300" y="25654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1" name="Line 41">
            <a:extLst>
              <a:ext uri="{FF2B5EF4-FFF2-40B4-BE49-F238E27FC236}">
                <a16:creationId xmlns:a16="http://schemas.microsoft.com/office/drawing/2014/main" id="{EB7FF980-9D56-47AB-BFC6-8EA9C04DF7EC}"/>
              </a:ext>
            </a:extLst>
          </p:cNvPr>
          <p:cNvSpPr>
            <a:spLocks noChangeShapeType="1"/>
          </p:cNvSpPr>
          <p:nvPr/>
        </p:nvSpPr>
        <p:spPr bwMode="auto">
          <a:xfrm flipH="1">
            <a:off x="5994400" y="25654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3" name="Line 43">
            <a:extLst>
              <a:ext uri="{FF2B5EF4-FFF2-40B4-BE49-F238E27FC236}">
                <a16:creationId xmlns:a16="http://schemas.microsoft.com/office/drawing/2014/main" id="{286F7C7C-B24B-4C74-A693-01DA1B0F6BE5}"/>
              </a:ext>
            </a:extLst>
          </p:cNvPr>
          <p:cNvSpPr>
            <a:spLocks noChangeShapeType="1"/>
          </p:cNvSpPr>
          <p:nvPr/>
        </p:nvSpPr>
        <p:spPr bwMode="auto">
          <a:xfrm flipH="1">
            <a:off x="8394700" y="33147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4" name="Line 44">
            <a:extLst>
              <a:ext uri="{FF2B5EF4-FFF2-40B4-BE49-F238E27FC236}">
                <a16:creationId xmlns:a16="http://schemas.microsoft.com/office/drawing/2014/main" id="{56D0D2AE-7D34-416D-BA64-83AD00A60F66}"/>
              </a:ext>
            </a:extLst>
          </p:cNvPr>
          <p:cNvSpPr>
            <a:spLocks noChangeShapeType="1"/>
          </p:cNvSpPr>
          <p:nvPr/>
        </p:nvSpPr>
        <p:spPr bwMode="auto">
          <a:xfrm flipH="1">
            <a:off x="8432800" y="36830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5" name="Line 45">
            <a:extLst>
              <a:ext uri="{FF2B5EF4-FFF2-40B4-BE49-F238E27FC236}">
                <a16:creationId xmlns:a16="http://schemas.microsoft.com/office/drawing/2014/main" id="{724450A4-F657-44D2-9585-9E2C920A566F}"/>
              </a:ext>
            </a:extLst>
          </p:cNvPr>
          <p:cNvSpPr>
            <a:spLocks noChangeShapeType="1"/>
          </p:cNvSpPr>
          <p:nvPr/>
        </p:nvSpPr>
        <p:spPr bwMode="auto">
          <a:xfrm flipH="1">
            <a:off x="3098800" y="36576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6" name="Line 46">
            <a:extLst>
              <a:ext uri="{FF2B5EF4-FFF2-40B4-BE49-F238E27FC236}">
                <a16:creationId xmlns:a16="http://schemas.microsoft.com/office/drawing/2014/main" id="{F4067869-955C-4136-AED0-854C5A054E08}"/>
              </a:ext>
            </a:extLst>
          </p:cNvPr>
          <p:cNvSpPr>
            <a:spLocks noChangeShapeType="1"/>
          </p:cNvSpPr>
          <p:nvPr/>
        </p:nvSpPr>
        <p:spPr bwMode="auto">
          <a:xfrm flipH="1">
            <a:off x="5664200" y="40386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7" name="Line 47">
            <a:extLst>
              <a:ext uri="{FF2B5EF4-FFF2-40B4-BE49-F238E27FC236}">
                <a16:creationId xmlns:a16="http://schemas.microsoft.com/office/drawing/2014/main" id="{B1C0EBFC-8304-40C3-AE83-3CA1E66E0772}"/>
              </a:ext>
            </a:extLst>
          </p:cNvPr>
          <p:cNvSpPr>
            <a:spLocks noChangeShapeType="1"/>
          </p:cNvSpPr>
          <p:nvPr/>
        </p:nvSpPr>
        <p:spPr bwMode="auto">
          <a:xfrm flipH="1">
            <a:off x="9969500" y="29464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8" name="Line 48">
            <a:extLst>
              <a:ext uri="{FF2B5EF4-FFF2-40B4-BE49-F238E27FC236}">
                <a16:creationId xmlns:a16="http://schemas.microsoft.com/office/drawing/2014/main" id="{6D30D8F0-439D-49ED-AD27-B14E5170B143}"/>
              </a:ext>
            </a:extLst>
          </p:cNvPr>
          <p:cNvSpPr>
            <a:spLocks noChangeShapeType="1"/>
          </p:cNvSpPr>
          <p:nvPr/>
        </p:nvSpPr>
        <p:spPr bwMode="auto">
          <a:xfrm flipH="1">
            <a:off x="5727700" y="43434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89" name="Line 49">
            <a:extLst>
              <a:ext uri="{FF2B5EF4-FFF2-40B4-BE49-F238E27FC236}">
                <a16:creationId xmlns:a16="http://schemas.microsoft.com/office/drawing/2014/main" id="{7B047ACB-CB65-4FF5-9CB1-28FAD806E141}"/>
              </a:ext>
            </a:extLst>
          </p:cNvPr>
          <p:cNvSpPr>
            <a:spLocks noChangeShapeType="1"/>
          </p:cNvSpPr>
          <p:nvPr/>
        </p:nvSpPr>
        <p:spPr bwMode="auto">
          <a:xfrm flipH="1">
            <a:off x="3111500" y="46736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90" name="Line 50">
            <a:extLst>
              <a:ext uri="{FF2B5EF4-FFF2-40B4-BE49-F238E27FC236}">
                <a16:creationId xmlns:a16="http://schemas.microsoft.com/office/drawing/2014/main" id="{8599D4C2-EA38-4482-B20A-7AC14C63DFFD}"/>
              </a:ext>
            </a:extLst>
          </p:cNvPr>
          <p:cNvSpPr>
            <a:spLocks noChangeShapeType="1"/>
          </p:cNvSpPr>
          <p:nvPr/>
        </p:nvSpPr>
        <p:spPr bwMode="auto">
          <a:xfrm flipH="1">
            <a:off x="6934200" y="49530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92" name="Line 52">
            <a:extLst>
              <a:ext uri="{FF2B5EF4-FFF2-40B4-BE49-F238E27FC236}">
                <a16:creationId xmlns:a16="http://schemas.microsoft.com/office/drawing/2014/main" id="{A384F4D6-5A40-42FD-907F-90455745B439}"/>
              </a:ext>
            </a:extLst>
          </p:cNvPr>
          <p:cNvSpPr>
            <a:spLocks noChangeShapeType="1"/>
          </p:cNvSpPr>
          <p:nvPr/>
        </p:nvSpPr>
        <p:spPr bwMode="auto">
          <a:xfrm flipH="1">
            <a:off x="10045700" y="49657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93" name="Line 53">
            <a:extLst>
              <a:ext uri="{FF2B5EF4-FFF2-40B4-BE49-F238E27FC236}">
                <a16:creationId xmlns:a16="http://schemas.microsoft.com/office/drawing/2014/main" id="{16F66FBC-3E37-42C5-B31E-90606FB02234}"/>
              </a:ext>
            </a:extLst>
          </p:cNvPr>
          <p:cNvSpPr>
            <a:spLocks noChangeShapeType="1"/>
          </p:cNvSpPr>
          <p:nvPr/>
        </p:nvSpPr>
        <p:spPr bwMode="auto">
          <a:xfrm flipH="1">
            <a:off x="2628900" y="55626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94" name="Line 54">
            <a:extLst>
              <a:ext uri="{FF2B5EF4-FFF2-40B4-BE49-F238E27FC236}">
                <a16:creationId xmlns:a16="http://schemas.microsoft.com/office/drawing/2014/main" id="{454A4EBD-5BA0-477A-8B33-4AFE46EC87ED}"/>
              </a:ext>
            </a:extLst>
          </p:cNvPr>
          <p:cNvSpPr>
            <a:spLocks noChangeShapeType="1"/>
          </p:cNvSpPr>
          <p:nvPr/>
        </p:nvSpPr>
        <p:spPr bwMode="auto">
          <a:xfrm flipH="1">
            <a:off x="5943600" y="5575300"/>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96" name="Line 56">
            <a:extLst>
              <a:ext uri="{FF2B5EF4-FFF2-40B4-BE49-F238E27FC236}">
                <a16:creationId xmlns:a16="http://schemas.microsoft.com/office/drawing/2014/main" id="{920D4496-2DBB-4F7C-8CA3-AEA3A213325B}"/>
              </a:ext>
            </a:extLst>
          </p:cNvPr>
          <p:cNvSpPr>
            <a:spLocks noChangeShapeType="1"/>
          </p:cNvSpPr>
          <p:nvPr/>
        </p:nvSpPr>
        <p:spPr bwMode="auto">
          <a:xfrm flipH="1">
            <a:off x="2489200" y="6240463"/>
            <a:ext cx="762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1499" name="Line 59">
            <a:extLst>
              <a:ext uri="{FF2B5EF4-FFF2-40B4-BE49-F238E27FC236}">
                <a16:creationId xmlns:a16="http://schemas.microsoft.com/office/drawing/2014/main" id="{45C11EE5-5102-4BFE-9828-29E94055E369}"/>
              </a:ext>
            </a:extLst>
          </p:cNvPr>
          <p:cNvSpPr>
            <a:spLocks noChangeShapeType="1"/>
          </p:cNvSpPr>
          <p:nvPr/>
        </p:nvSpPr>
        <p:spPr bwMode="auto">
          <a:xfrm flipH="1">
            <a:off x="9842500" y="5892801"/>
            <a:ext cx="76200" cy="19526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box(in)">
                                      <p:cBhvr>
                                        <p:cTn id="7" dur="500"/>
                                        <p:tgtEl>
                                          <p:spTgt spid="61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62"/>
                                        </p:tgtEl>
                                        <p:attrNameLst>
                                          <p:attrName>style.visibility</p:attrName>
                                        </p:attrNameLst>
                                      </p:cBhvr>
                                      <p:to>
                                        <p:strVal val="visible"/>
                                      </p:to>
                                    </p:set>
                                    <p:animEffect transition="in" filter="box(in)">
                                      <p:cBhvr>
                                        <p:cTn id="12" dur="500"/>
                                        <p:tgtEl>
                                          <p:spTgt spid="61462"/>
                                        </p:tgtEl>
                                      </p:cBhvr>
                                    </p:animEffect>
                                  </p:childTnLst>
                                </p:cTn>
                              </p:par>
                              <p:par>
                                <p:cTn id="13" presetID="4" presetClass="entr" presetSubtype="16" fill="hold" nodeType="withEffect">
                                  <p:stCondLst>
                                    <p:cond delay="0"/>
                                  </p:stCondLst>
                                  <p:childTnLst>
                                    <p:set>
                                      <p:cBhvr>
                                        <p:cTn id="14" dur="1" fill="hold">
                                          <p:stCondLst>
                                            <p:cond delay="0"/>
                                          </p:stCondLst>
                                        </p:cTn>
                                        <p:tgtEl>
                                          <p:spTgt spid="61481"/>
                                        </p:tgtEl>
                                        <p:attrNameLst>
                                          <p:attrName>style.visibility</p:attrName>
                                        </p:attrNameLst>
                                      </p:cBhvr>
                                      <p:to>
                                        <p:strVal val="visible"/>
                                      </p:to>
                                    </p:set>
                                    <p:animEffect transition="in" filter="box(in)">
                                      <p:cBhvr>
                                        <p:cTn id="15" dur="500"/>
                                        <p:tgtEl>
                                          <p:spTgt spid="61481"/>
                                        </p:tgtEl>
                                      </p:cBhvr>
                                    </p:animEffect>
                                  </p:childTnLst>
                                </p:cTn>
                              </p:par>
                              <p:par>
                                <p:cTn id="16" presetID="4" presetClass="entr" presetSubtype="16" fill="hold" nodeType="withEffect">
                                  <p:stCondLst>
                                    <p:cond delay="0"/>
                                  </p:stCondLst>
                                  <p:childTnLst>
                                    <p:set>
                                      <p:cBhvr>
                                        <p:cTn id="17" dur="1" fill="hold">
                                          <p:stCondLst>
                                            <p:cond delay="0"/>
                                          </p:stCondLst>
                                        </p:cTn>
                                        <p:tgtEl>
                                          <p:spTgt spid="61480"/>
                                        </p:tgtEl>
                                        <p:attrNameLst>
                                          <p:attrName>style.visibility</p:attrName>
                                        </p:attrNameLst>
                                      </p:cBhvr>
                                      <p:to>
                                        <p:strVal val="visible"/>
                                      </p:to>
                                    </p:set>
                                    <p:animEffect transition="in" filter="box(in)">
                                      <p:cBhvr>
                                        <p:cTn id="18" dur="500"/>
                                        <p:tgtEl>
                                          <p:spTgt spid="61480"/>
                                        </p:tgtEl>
                                      </p:cBhvr>
                                    </p:animEffect>
                                  </p:childTnLst>
                                </p:cTn>
                              </p:par>
                              <p:par>
                                <p:cTn id="19" presetID="4" presetClass="entr" presetSubtype="16" fill="hold" nodeType="withEffect">
                                  <p:stCondLst>
                                    <p:cond delay="0"/>
                                  </p:stCondLst>
                                  <p:childTnLst>
                                    <p:set>
                                      <p:cBhvr>
                                        <p:cTn id="20" dur="1" fill="hold">
                                          <p:stCondLst>
                                            <p:cond delay="0"/>
                                          </p:stCondLst>
                                        </p:cTn>
                                        <p:tgtEl>
                                          <p:spTgt spid="61454"/>
                                        </p:tgtEl>
                                        <p:attrNameLst>
                                          <p:attrName>style.visibility</p:attrName>
                                        </p:attrNameLst>
                                      </p:cBhvr>
                                      <p:to>
                                        <p:strVal val="visible"/>
                                      </p:to>
                                    </p:set>
                                    <p:animEffect transition="in" filter="box(in)">
                                      <p:cBhvr>
                                        <p:cTn id="21" dur="500"/>
                                        <p:tgtEl>
                                          <p:spTgt spid="61454"/>
                                        </p:tgtEl>
                                      </p:cBhvr>
                                    </p:animEffect>
                                  </p:childTnLst>
                                </p:cTn>
                              </p:par>
                              <p:par>
                                <p:cTn id="22" presetID="4" presetClass="entr" presetSubtype="16" fill="hold" nodeType="withEffect">
                                  <p:stCondLst>
                                    <p:cond delay="0"/>
                                  </p:stCondLst>
                                  <p:childTnLst>
                                    <p:set>
                                      <p:cBhvr>
                                        <p:cTn id="23" dur="1" fill="hold">
                                          <p:stCondLst>
                                            <p:cond delay="0"/>
                                          </p:stCondLst>
                                        </p:cTn>
                                        <p:tgtEl>
                                          <p:spTgt spid="61483"/>
                                        </p:tgtEl>
                                        <p:attrNameLst>
                                          <p:attrName>style.visibility</p:attrName>
                                        </p:attrNameLst>
                                      </p:cBhvr>
                                      <p:to>
                                        <p:strVal val="visible"/>
                                      </p:to>
                                    </p:set>
                                    <p:animEffect transition="in" filter="box(in)">
                                      <p:cBhvr>
                                        <p:cTn id="24" dur="500"/>
                                        <p:tgtEl>
                                          <p:spTgt spid="61483"/>
                                        </p:tgtEl>
                                      </p:cBhvr>
                                    </p:animEffect>
                                  </p:childTnLst>
                                </p:cTn>
                              </p:par>
                              <p:par>
                                <p:cTn id="25" presetID="4" presetClass="entr" presetSubtype="16" fill="hold" nodeType="withEffect">
                                  <p:stCondLst>
                                    <p:cond delay="0"/>
                                  </p:stCondLst>
                                  <p:childTnLst>
                                    <p:set>
                                      <p:cBhvr>
                                        <p:cTn id="26" dur="1" fill="hold">
                                          <p:stCondLst>
                                            <p:cond delay="0"/>
                                          </p:stCondLst>
                                        </p:cTn>
                                        <p:tgtEl>
                                          <p:spTgt spid="61484"/>
                                        </p:tgtEl>
                                        <p:attrNameLst>
                                          <p:attrName>style.visibility</p:attrName>
                                        </p:attrNameLst>
                                      </p:cBhvr>
                                      <p:to>
                                        <p:strVal val="visible"/>
                                      </p:to>
                                    </p:set>
                                    <p:animEffect transition="in" filter="box(in)">
                                      <p:cBhvr>
                                        <p:cTn id="27" dur="500"/>
                                        <p:tgtEl>
                                          <p:spTgt spid="61484"/>
                                        </p:tgtEl>
                                      </p:cBhvr>
                                    </p:animEffect>
                                  </p:childTnLst>
                                </p:cTn>
                              </p:par>
                              <p:par>
                                <p:cTn id="28" presetID="4" presetClass="entr" presetSubtype="16" fill="hold" nodeType="withEffect">
                                  <p:stCondLst>
                                    <p:cond delay="0"/>
                                  </p:stCondLst>
                                  <p:childTnLst>
                                    <p:set>
                                      <p:cBhvr>
                                        <p:cTn id="29" dur="1" fill="hold">
                                          <p:stCondLst>
                                            <p:cond delay="0"/>
                                          </p:stCondLst>
                                        </p:cTn>
                                        <p:tgtEl>
                                          <p:spTgt spid="61473"/>
                                        </p:tgtEl>
                                        <p:attrNameLst>
                                          <p:attrName>style.visibility</p:attrName>
                                        </p:attrNameLst>
                                      </p:cBhvr>
                                      <p:to>
                                        <p:strVal val="visible"/>
                                      </p:to>
                                    </p:set>
                                    <p:animEffect transition="in" filter="box(in)">
                                      <p:cBhvr>
                                        <p:cTn id="30" dur="500"/>
                                        <p:tgtEl>
                                          <p:spTgt spid="61473"/>
                                        </p:tgtEl>
                                      </p:cBhvr>
                                    </p:animEffect>
                                  </p:childTnLst>
                                </p:cTn>
                              </p:par>
                              <p:par>
                                <p:cTn id="31" presetID="4" presetClass="entr" presetSubtype="16" fill="hold" nodeType="withEffect">
                                  <p:stCondLst>
                                    <p:cond delay="0"/>
                                  </p:stCondLst>
                                  <p:childTnLst>
                                    <p:set>
                                      <p:cBhvr>
                                        <p:cTn id="32" dur="1" fill="hold">
                                          <p:stCondLst>
                                            <p:cond delay="0"/>
                                          </p:stCondLst>
                                        </p:cTn>
                                        <p:tgtEl>
                                          <p:spTgt spid="61464"/>
                                        </p:tgtEl>
                                        <p:attrNameLst>
                                          <p:attrName>style.visibility</p:attrName>
                                        </p:attrNameLst>
                                      </p:cBhvr>
                                      <p:to>
                                        <p:strVal val="visible"/>
                                      </p:to>
                                    </p:set>
                                    <p:animEffect transition="in" filter="box(in)">
                                      <p:cBhvr>
                                        <p:cTn id="33" dur="500"/>
                                        <p:tgtEl>
                                          <p:spTgt spid="61464"/>
                                        </p:tgtEl>
                                      </p:cBhvr>
                                    </p:animEffect>
                                  </p:childTnLst>
                                </p:cTn>
                              </p:par>
                              <p:par>
                                <p:cTn id="34" presetID="4" presetClass="entr" presetSubtype="16" fill="hold" nodeType="withEffect">
                                  <p:stCondLst>
                                    <p:cond delay="0"/>
                                  </p:stCondLst>
                                  <p:childTnLst>
                                    <p:set>
                                      <p:cBhvr>
                                        <p:cTn id="35" dur="1" fill="hold">
                                          <p:stCondLst>
                                            <p:cond delay="0"/>
                                          </p:stCondLst>
                                        </p:cTn>
                                        <p:tgtEl>
                                          <p:spTgt spid="61463"/>
                                        </p:tgtEl>
                                        <p:attrNameLst>
                                          <p:attrName>style.visibility</p:attrName>
                                        </p:attrNameLst>
                                      </p:cBhvr>
                                      <p:to>
                                        <p:strVal val="visible"/>
                                      </p:to>
                                    </p:set>
                                    <p:animEffect transition="in" filter="box(in)">
                                      <p:cBhvr>
                                        <p:cTn id="36" dur="500"/>
                                        <p:tgtEl>
                                          <p:spTgt spid="61463"/>
                                        </p:tgtEl>
                                      </p:cBhvr>
                                    </p:animEffect>
                                  </p:childTnLst>
                                </p:cTn>
                              </p:par>
                              <p:par>
                                <p:cTn id="37" presetID="4" presetClass="entr" presetSubtype="16" fill="hold" nodeType="withEffect">
                                  <p:stCondLst>
                                    <p:cond delay="0"/>
                                  </p:stCondLst>
                                  <p:childTnLst>
                                    <p:set>
                                      <p:cBhvr>
                                        <p:cTn id="38" dur="1" fill="hold">
                                          <p:stCondLst>
                                            <p:cond delay="0"/>
                                          </p:stCondLst>
                                        </p:cTn>
                                        <p:tgtEl>
                                          <p:spTgt spid="61485"/>
                                        </p:tgtEl>
                                        <p:attrNameLst>
                                          <p:attrName>style.visibility</p:attrName>
                                        </p:attrNameLst>
                                      </p:cBhvr>
                                      <p:to>
                                        <p:strVal val="visible"/>
                                      </p:to>
                                    </p:set>
                                    <p:animEffect transition="in" filter="box(in)">
                                      <p:cBhvr>
                                        <p:cTn id="39" dur="500"/>
                                        <p:tgtEl>
                                          <p:spTgt spid="61485"/>
                                        </p:tgtEl>
                                      </p:cBhvr>
                                    </p:animEffect>
                                  </p:childTnLst>
                                </p:cTn>
                              </p:par>
                              <p:par>
                                <p:cTn id="40" presetID="4" presetClass="entr" presetSubtype="16" fill="hold" nodeType="withEffect">
                                  <p:stCondLst>
                                    <p:cond delay="0"/>
                                  </p:stCondLst>
                                  <p:childTnLst>
                                    <p:set>
                                      <p:cBhvr>
                                        <p:cTn id="41" dur="1" fill="hold">
                                          <p:stCondLst>
                                            <p:cond delay="0"/>
                                          </p:stCondLst>
                                        </p:cTn>
                                        <p:tgtEl>
                                          <p:spTgt spid="61472"/>
                                        </p:tgtEl>
                                        <p:attrNameLst>
                                          <p:attrName>style.visibility</p:attrName>
                                        </p:attrNameLst>
                                      </p:cBhvr>
                                      <p:to>
                                        <p:strVal val="visible"/>
                                      </p:to>
                                    </p:set>
                                    <p:animEffect transition="in" filter="box(in)">
                                      <p:cBhvr>
                                        <p:cTn id="42" dur="500"/>
                                        <p:tgtEl>
                                          <p:spTgt spid="61472"/>
                                        </p:tgtEl>
                                      </p:cBhvr>
                                    </p:animEffect>
                                  </p:childTnLst>
                                </p:cTn>
                              </p:par>
                              <p:par>
                                <p:cTn id="43" presetID="4" presetClass="entr" presetSubtype="16" fill="hold" nodeType="withEffect">
                                  <p:stCondLst>
                                    <p:cond delay="0"/>
                                  </p:stCondLst>
                                  <p:childTnLst>
                                    <p:set>
                                      <p:cBhvr>
                                        <p:cTn id="44" dur="1" fill="hold">
                                          <p:stCondLst>
                                            <p:cond delay="0"/>
                                          </p:stCondLst>
                                        </p:cTn>
                                        <p:tgtEl>
                                          <p:spTgt spid="61461"/>
                                        </p:tgtEl>
                                        <p:attrNameLst>
                                          <p:attrName>style.visibility</p:attrName>
                                        </p:attrNameLst>
                                      </p:cBhvr>
                                      <p:to>
                                        <p:strVal val="visible"/>
                                      </p:to>
                                    </p:set>
                                    <p:animEffect transition="in" filter="box(in)">
                                      <p:cBhvr>
                                        <p:cTn id="45" dur="500"/>
                                        <p:tgtEl>
                                          <p:spTgt spid="61461"/>
                                        </p:tgtEl>
                                      </p:cBhvr>
                                    </p:animEffect>
                                  </p:childTnLst>
                                </p:cTn>
                              </p:par>
                              <p:par>
                                <p:cTn id="46" presetID="4" presetClass="entr" presetSubtype="16" fill="hold" nodeType="withEffect">
                                  <p:stCondLst>
                                    <p:cond delay="0"/>
                                  </p:stCondLst>
                                  <p:childTnLst>
                                    <p:set>
                                      <p:cBhvr>
                                        <p:cTn id="47" dur="1" fill="hold">
                                          <p:stCondLst>
                                            <p:cond delay="0"/>
                                          </p:stCondLst>
                                        </p:cTn>
                                        <p:tgtEl>
                                          <p:spTgt spid="61486"/>
                                        </p:tgtEl>
                                        <p:attrNameLst>
                                          <p:attrName>style.visibility</p:attrName>
                                        </p:attrNameLst>
                                      </p:cBhvr>
                                      <p:to>
                                        <p:strVal val="visible"/>
                                      </p:to>
                                    </p:set>
                                    <p:animEffect transition="in" filter="box(in)">
                                      <p:cBhvr>
                                        <p:cTn id="48" dur="500"/>
                                        <p:tgtEl>
                                          <p:spTgt spid="61486"/>
                                        </p:tgtEl>
                                      </p:cBhvr>
                                    </p:animEffect>
                                  </p:childTnLst>
                                </p:cTn>
                              </p:par>
                              <p:par>
                                <p:cTn id="49" presetID="4" presetClass="entr" presetSubtype="16" fill="hold" nodeType="withEffect">
                                  <p:stCondLst>
                                    <p:cond delay="0"/>
                                  </p:stCondLst>
                                  <p:childTnLst>
                                    <p:set>
                                      <p:cBhvr>
                                        <p:cTn id="50" dur="1" fill="hold">
                                          <p:stCondLst>
                                            <p:cond delay="0"/>
                                          </p:stCondLst>
                                        </p:cTn>
                                        <p:tgtEl>
                                          <p:spTgt spid="61487"/>
                                        </p:tgtEl>
                                        <p:attrNameLst>
                                          <p:attrName>style.visibility</p:attrName>
                                        </p:attrNameLst>
                                      </p:cBhvr>
                                      <p:to>
                                        <p:strVal val="visible"/>
                                      </p:to>
                                    </p:set>
                                    <p:animEffect transition="in" filter="box(in)">
                                      <p:cBhvr>
                                        <p:cTn id="51" dur="500"/>
                                        <p:tgtEl>
                                          <p:spTgt spid="6148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61468"/>
                                        </p:tgtEl>
                                        <p:attrNameLst>
                                          <p:attrName>style.visibility</p:attrName>
                                        </p:attrNameLst>
                                      </p:cBhvr>
                                      <p:to>
                                        <p:strVal val="visible"/>
                                      </p:to>
                                    </p:set>
                                    <p:animEffect transition="in" filter="box(in)">
                                      <p:cBhvr>
                                        <p:cTn id="56" dur="500"/>
                                        <p:tgtEl>
                                          <p:spTgt spid="61468"/>
                                        </p:tgtEl>
                                      </p:cBhvr>
                                    </p:animEffect>
                                  </p:childTnLst>
                                </p:cTn>
                              </p:par>
                              <p:par>
                                <p:cTn id="57" presetID="4" presetClass="entr" presetSubtype="16" fill="hold" nodeType="withEffect">
                                  <p:stCondLst>
                                    <p:cond delay="0"/>
                                  </p:stCondLst>
                                  <p:childTnLst>
                                    <p:set>
                                      <p:cBhvr>
                                        <p:cTn id="58" dur="1" fill="hold">
                                          <p:stCondLst>
                                            <p:cond delay="0"/>
                                          </p:stCondLst>
                                        </p:cTn>
                                        <p:tgtEl>
                                          <p:spTgt spid="61455"/>
                                        </p:tgtEl>
                                        <p:attrNameLst>
                                          <p:attrName>style.visibility</p:attrName>
                                        </p:attrNameLst>
                                      </p:cBhvr>
                                      <p:to>
                                        <p:strVal val="visible"/>
                                      </p:to>
                                    </p:set>
                                    <p:animEffect transition="in" filter="box(in)">
                                      <p:cBhvr>
                                        <p:cTn id="59" dur="500"/>
                                        <p:tgtEl>
                                          <p:spTgt spid="61455"/>
                                        </p:tgtEl>
                                      </p:cBhvr>
                                    </p:animEffect>
                                  </p:childTnLst>
                                </p:cTn>
                              </p:par>
                              <p:par>
                                <p:cTn id="60" presetID="4" presetClass="entr" presetSubtype="16" fill="hold" nodeType="withEffect">
                                  <p:stCondLst>
                                    <p:cond delay="0"/>
                                  </p:stCondLst>
                                  <p:childTnLst>
                                    <p:set>
                                      <p:cBhvr>
                                        <p:cTn id="61" dur="1" fill="hold">
                                          <p:stCondLst>
                                            <p:cond delay="0"/>
                                          </p:stCondLst>
                                        </p:cTn>
                                        <p:tgtEl>
                                          <p:spTgt spid="61458"/>
                                        </p:tgtEl>
                                        <p:attrNameLst>
                                          <p:attrName>style.visibility</p:attrName>
                                        </p:attrNameLst>
                                      </p:cBhvr>
                                      <p:to>
                                        <p:strVal val="visible"/>
                                      </p:to>
                                    </p:set>
                                    <p:animEffect transition="in" filter="box(in)">
                                      <p:cBhvr>
                                        <p:cTn id="62" dur="500"/>
                                        <p:tgtEl>
                                          <p:spTgt spid="61458"/>
                                        </p:tgtEl>
                                      </p:cBhvr>
                                    </p:animEffect>
                                  </p:childTnLst>
                                </p:cTn>
                              </p:par>
                              <p:par>
                                <p:cTn id="63" presetID="4" presetClass="entr" presetSubtype="16" fill="hold" nodeType="withEffect">
                                  <p:stCondLst>
                                    <p:cond delay="0"/>
                                  </p:stCondLst>
                                  <p:childTnLst>
                                    <p:set>
                                      <p:cBhvr>
                                        <p:cTn id="64" dur="1" fill="hold">
                                          <p:stCondLst>
                                            <p:cond delay="0"/>
                                          </p:stCondLst>
                                        </p:cTn>
                                        <p:tgtEl>
                                          <p:spTgt spid="61489"/>
                                        </p:tgtEl>
                                        <p:attrNameLst>
                                          <p:attrName>style.visibility</p:attrName>
                                        </p:attrNameLst>
                                      </p:cBhvr>
                                      <p:to>
                                        <p:strVal val="visible"/>
                                      </p:to>
                                    </p:set>
                                    <p:animEffect transition="in" filter="box(in)">
                                      <p:cBhvr>
                                        <p:cTn id="65" dur="500"/>
                                        <p:tgtEl>
                                          <p:spTgt spid="61489"/>
                                        </p:tgtEl>
                                      </p:cBhvr>
                                    </p:animEffect>
                                  </p:childTnLst>
                                </p:cTn>
                              </p:par>
                              <p:par>
                                <p:cTn id="66" presetID="4" presetClass="entr" presetSubtype="16" fill="hold" nodeType="withEffect">
                                  <p:stCondLst>
                                    <p:cond delay="0"/>
                                  </p:stCondLst>
                                  <p:childTnLst>
                                    <p:set>
                                      <p:cBhvr>
                                        <p:cTn id="67" dur="1" fill="hold">
                                          <p:stCondLst>
                                            <p:cond delay="0"/>
                                          </p:stCondLst>
                                        </p:cTn>
                                        <p:tgtEl>
                                          <p:spTgt spid="61469"/>
                                        </p:tgtEl>
                                        <p:attrNameLst>
                                          <p:attrName>style.visibility</p:attrName>
                                        </p:attrNameLst>
                                      </p:cBhvr>
                                      <p:to>
                                        <p:strVal val="visible"/>
                                      </p:to>
                                    </p:set>
                                    <p:animEffect transition="in" filter="box(in)">
                                      <p:cBhvr>
                                        <p:cTn id="68" dur="500"/>
                                        <p:tgtEl>
                                          <p:spTgt spid="61469"/>
                                        </p:tgtEl>
                                      </p:cBhvr>
                                    </p:animEffect>
                                  </p:childTnLst>
                                </p:cTn>
                              </p:par>
                              <p:par>
                                <p:cTn id="69" presetID="4" presetClass="entr" presetSubtype="16" fill="hold" nodeType="withEffect">
                                  <p:stCondLst>
                                    <p:cond delay="0"/>
                                  </p:stCondLst>
                                  <p:childTnLst>
                                    <p:set>
                                      <p:cBhvr>
                                        <p:cTn id="70" dur="1" fill="hold">
                                          <p:stCondLst>
                                            <p:cond delay="0"/>
                                          </p:stCondLst>
                                        </p:cTn>
                                        <p:tgtEl>
                                          <p:spTgt spid="61460"/>
                                        </p:tgtEl>
                                        <p:attrNameLst>
                                          <p:attrName>style.visibility</p:attrName>
                                        </p:attrNameLst>
                                      </p:cBhvr>
                                      <p:to>
                                        <p:strVal val="visible"/>
                                      </p:to>
                                    </p:set>
                                    <p:animEffect transition="in" filter="box(in)">
                                      <p:cBhvr>
                                        <p:cTn id="71" dur="500"/>
                                        <p:tgtEl>
                                          <p:spTgt spid="61460"/>
                                        </p:tgtEl>
                                      </p:cBhvr>
                                    </p:animEffect>
                                  </p:childTnLst>
                                </p:cTn>
                              </p:par>
                              <p:par>
                                <p:cTn id="72" presetID="4" presetClass="entr" presetSubtype="16" fill="hold" nodeType="withEffect">
                                  <p:stCondLst>
                                    <p:cond delay="0"/>
                                  </p:stCondLst>
                                  <p:childTnLst>
                                    <p:set>
                                      <p:cBhvr>
                                        <p:cTn id="73" dur="1" fill="hold">
                                          <p:stCondLst>
                                            <p:cond delay="0"/>
                                          </p:stCondLst>
                                        </p:cTn>
                                        <p:tgtEl>
                                          <p:spTgt spid="61488"/>
                                        </p:tgtEl>
                                        <p:attrNameLst>
                                          <p:attrName>style.visibility</p:attrName>
                                        </p:attrNameLst>
                                      </p:cBhvr>
                                      <p:to>
                                        <p:strVal val="visible"/>
                                      </p:to>
                                    </p:set>
                                    <p:animEffect transition="in" filter="box(in)">
                                      <p:cBhvr>
                                        <p:cTn id="74" dur="500"/>
                                        <p:tgtEl>
                                          <p:spTgt spid="61488"/>
                                        </p:tgtEl>
                                      </p:cBhvr>
                                    </p:animEffect>
                                  </p:childTnLst>
                                </p:cTn>
                              </p:par>
                              <p:par>
                                <p:cTn id="75" presetID="4" presetClass="entr" presetSubtype="16" fill="hold" nodeType="withEffect">
                                  <p:stCondLst>
                                    <p:cond delay="0"/>
                                  </p:stCondLst>
                                  <p:childTnLst>
                                    <p:set>
                                      <p:cBhvr>
                                        <p:cTn id="76" dur="1" fill="hold">
                                          <p:stCondLst>
                                            <p:cond delay="0"/>
                                          </p:stCondLst>
                                        </p:cTn>
                                        <p:tgtEl>
                                          <p:spTgt spid="61459"/>
                                        </p:tgtEl>
                                        <p:attrNameLst>
                                          <p:attrName>style.visibility</p:attrName>
                                        </p:attrNameLst>
                                      </p:cBhvr>
                                      <p:to>
                                        <p:strVal val="visible"/>
                                      </p:to>
                                    </p:set>
                                    <p:animEffect transition="in" filter="box(in)">
                                      <p:cBhvr>
                                        <p:cTn id="77" dur="500"/>
                                        <p:tgtEl>
                                          <p:spTgt spid="61459"/>
                                        </p:tgtEl>
                                      </p:cBhvr>
                                    </p:animEffect>
                                  </p:childTnLst>
                                </p:cTn>
                              </p:par>
                              <p:par>
                                <p:cTn id="78" presetID="4" presetClass="entr" presetSubtype="16" fill="hold" nodeType="withEffect">
                                  <p:stCondLst>
                                    <p:cond delay="0"/>
                                  </p:stCondLst>
                                  <p:childTnLst>
                                    <p:set>
                                      <p:cBhvr>
                                        <p:cTn id="79" dur="1" fill="hold">
                                          <p:stCondLst>
                                            <p:cond delay="0"/>
                                          </p:stCondLst>
                                        </p:cTn>
                                        <p:tgtEl>
                                          <p:spTgt spid="61471"/>
                                        </p:tgtEl>
                                        <p:attrNameLst>
                                          <p:attrName>style.visibility</p:attrName>
                                        </p:attrNameLst>
                                      </p:cBhvr>
                                      <p:to>
                                        <p:strVal val="visible"/>
                                      </p:to>
                                    </p:set>
                                    <p:animEffect transition="in" filter="box(in)">
                                      <p:cBhvr>
                                        <p:cTn id="80" dur="500"/>
                                        <p:tgtEl>
                                          <p:spTgt spid="61471"/>
                                        </p:tgtEl>
                                      </p:cBhvr>
                                    </p:animEffect>
                                  </p:childTnLst>
                                </p:cTn>
                              </p:par>
                              <p:par>
                                <p:cTn id="81" presetID="4" presetClass="entr" presetSubtype="16" fill="hold" nodeType="withEffect">
                                  <p:stCondLst>
                                    <p:cond delay="0"/>
                                  </p:stCondLst>
                                  <p:childTnLst>
                                    <p:set>
                                      <p:cBhvr>
                                        <p:cTn id="82" dur="1" fill="hold">
                                          <p:stCondLst>
                                            <p:cond delay="0"/>
                                          </p:stCondLst>
                                        </p:cTn>
                                        <p:tgtEl>
                                          <p:spTgt spid="61456"/>
                                        </p:tgtEl>
                                        <p:attrNameLst>
                                          <p:attrName>style.visibility</p:attrName>
                                        </p:attrNameLst>
                                      </p:cBhvr>
                                      <p:to>
                                        <p:strVal val="visible"/>
                                      </p:to>
                                    </p:set>
                                    <p:animEffect transition="in" filter="box(in)">
                                      <p:cBhvr>
                                        <p:cTn id="83" dur="500"/>
                                        <p:tgtEl>
                                          <p:spTgt spid="61456"/>
                                        </p:tgtEl>
                                      </p:cBhvr>
                                    </p:animEffect>
                                  </p:childTnLst>
                                </p:cTn>
                              </p:par>
                              <p:par>
                                <p:cTn id="84" presetID="4" presetClass="entr" presetSubtype="16" fill="hold" nodeType="withEffect">
                                  <p:stCondLst>
                                    <p:cond delay="0"/>
                                  </p:stCondLst>
                                  <p:childTnLst>
                                    <p:set>
                                      <p:cBhvr>
                                        <p:cTn id="85" dur="1" fill="hold">
                                          <p:stCondLst>
                                            <p:cond delay="0"/>
                                          </p:stCondLst>
                                        </p:cTn>
                                        <p:tgtEl>
                                          <p:spTgt spid="61492"/>
                                        </p:tgtEl>
                                        <p:attrNameLst>
                                          <p:attrName>style.visibility</p:attrName>
                                        </p:attrNameLst>
                                      </p:cBhvr>
                                      <p:to>
                                        <p:strVal val="visible"/>
                                      </p:to>
                                    </p:set>
                                    <p:animEffect transition="in" filter="box(in)">
                                      <p:cBhvr>
                                        <p:cTn id="86" dur="500"/>
                                        <p:tgtEl>
                                          <p:spTgt spid="61492"/>
                                        </p:tgtEl>
                                      </p:cBhvr>
                                    </p:animEffect>
                                  </p:childTnLst>
                                </p:cTn>
                              </p:par>
                              <p:par>
                                <p:cTn id="87" presetID="4" presetClass="entr" presetSubtype="16" fill="hold" nodeType="withEffect">
                                  <p:stCondLst>
                                    <p:cond delay="0"/>
                                  </p:stCondLst>
                                  <p:childTnLst>
                                    <p:set>
                                      <p:cBhvr>
                                        <p:cTn id="88" dur="1" fill="hold">
                                          <p:stCondLst>
                                            <p:cond delay="0"/>
                                          </p:stCondLst>
                                        </p:cTn>
                                        <p:tgtEl>
                                          <p:spTgt spid="61465"/>
                                        </p:tgtEl>
                                        <p:attrNameLst>
                                          <p:attrName>style.visibility</p:attrName>
                                        </p:attrNameLst>
                                      </p:cBhvr>
                                      <p:to>
                                        <p:strVal val="visible"/>
                                      </p:to>
                                    </p:set>
                                    <p:animEffect transition="in" filter="box(in)">
                                      <p:cBhvr>
                                        <p:cTn id="89" dur="500"/>
                                        <p:tgtEl>
                                          <p:spTgt spid="61465"/>
                                        </p:tgtEl>
                                      </p:cBhvr>
                                    </p:animEffect>
                                  </p:childTnLst>
                                </p:cTn>
                              </p:par>
                              <p:par>
                                <p:cTn id="90" presetID="4" presetClass="entr" presetSubtype="16" fill="hold" nodeType="withEffect">
                                  <p:stCondLst>
                                    <p:cond delay="0"/>
                                  </p:stCondLst>
                                  <p:childTnLst>
                                    <p:set>
                                      <p:cBhvr>
                                        <p:cTn id="91" dur="1" fill="hold">
                                          <p:stCondLst>
                                            <p:cond delay="0"/>
                                          </p:stCondLst>
                                        </p:cTn>
                                        <p:tgtEl>
                                          <p:spTgt spid="61490"/>
                                        </p:tgtEl>
                                        <p:attrNameLst>
                                          <p:attrName>style.visibility</p:attrName>
                                        </p:attrNameLst>
                                      </p:cBhvr>
                                      <p:to>
                                        <p:strVal val="visible"/>
                                      </p:to>
                                    </p:set>
                                    <p:animEffect transition="in" filter="box(in)">
                                      <p:cBhvr>
                                        <p:cTn id="92" dur="500"/>
                                        <p:tgtEl>
                                          <p:spTgt spid="61490"/>
                                        </p:tgtEl>
                                      </p:cBhvr>
                                    </p:animEffect>
                                  </p:childTnLst>
                                </p:cTn>
                              </p:par>
                              <p:par>
                                <p:cTn id="93" presetID="4" presetClass="entr" presetSubtype="16" fill="hold" nodeType="withEffect">
                                  <p:stCondLst>
                                    <p:cond delay="0"/>
                                  </p:stCondLst>
                                  <p:childTnLst>
                                    <p:set>
                                      <p:cBhvr>
                                        <p:cTn id="94" dur="1" fill="hold">
                                          <p:stCondLst>
                                            <p:cond delay="0"/>
                                          </p:stCondLst>
                                        </p:cTn>
                                        <p:tgtEl>
                                          <p:spTgt spid="61470"/>
                                        </p:tgtEl>
                                        <p:attrNameLst>
                                          <p:attrName>style.visibility</p:attrName>
                                        </p:attrNameLst>
                                      </p:cBhvr>
                                      <p:to>
                                        <p:strVal val="visible"/>
                                      </p:to>
                                    </p:set>
                                    <p:animEffect transition="in" filter="box(in)">
                                      <p:cBhvr>
                                        <p:cTn id="95" dur="500"/>
                                        <p:tgtEl>
                                          <p:spTgt spid="61470"/>
                                        </p:tgtEl>
                                      </p:cBhvr>
                                    </p:animEffect>
                                  </p:childTnLst>
                                </p:cTn>
                              </p:par>
                              <p:par>
                                <p:cTn id="96" presetID="4" presetClass="entr" presetSubtype="16" fill="hold" nodeType="withEffect">
                                  <p:stCondLst>
                                    <p:cond delay="0"/>
                                  </p:stCondLst>
                                  <p:childTnLst>
                                    <p:set>
                                      <p:cBhvr>
                                        <p:cTn id="97" dur="1" fill="hold">
                                          <p:stCondLst>
                                            <p:cond delay="0"/>
                                          </p:stCondLst>
                                        </p:cTn>
                                        <p:tgtEl>
                                          <p:spTgt spid="61494"/>
                                        </p:tgtEl>
                                        <p:attrNameLst>
                                          <p:attrName>style.visibility</p:attrName>
                                        </p:attrNameLst>
                                      </p:cBhvr>
                                      <p:to>
                                        <p:strVal val="visible"/>
                                      </p:to>
                                    </p:set>
                                    <p:animEffect transition="in" filter="box(in)">
                                      <p:cBhvr>
                                        <p:cTn id="98" dur="500"/>
                                        <p:tgtEl>
                                          <p:spTgt spid="61494"/>
                                        </p:tgtEl>
                                      </p:cBhvr>
                                    </p:animEffect>
                                  </p:childTnLst>
                                </p:cTn>
                              </p:par>
                              <p:par>
                                <p:cTn id="99" presetID="4" presetClass="entr" presetSubtype="16" fill="hold" nodeType="withEffect">
                                  <p:stCondLst>
                                    <p:cond delay="0"/>
                                  </p:stCondLst>
                                  <p:childTnLst>
                                    <p:set>
                                      <p:cBhvr>
                                        <p:cTn id="100" dur="1" fill="hold">
                                          <p:stCondLst>
                                            <p:cond delay="0"/>
                                          </p:stCondLst>
                                        </p:cTn>
                                        <p:tgtEl>
                                          <p:spTgt spid="61452"/>
                                        </p:tgtEl>
                                        <p:attrNameLst>
                                          <p:attrName>style.visibility</p:attrName>
                                        </p:attrNameLst>
                                      </p:cBhvr>
                                      <p:to>
                                        <p:strVal val="visible"/>
                                      </p:to>
                                    </p:set>
                                    <p:animEffect transition="in" filter="box(in)">
                                      <p:cBhvr>
                                        <p:cTn id="101" dur="500"/>
                                        <p:tgtEl>
                                          <p:spTgt spid="61452"/>
                                        </p:tgtEl>
                                      </p:cBhvr>
                                    </p:animEffect>
                                  </p:childTnLst>
                                </p:cTn>
                              </p:par>
                              <p:par>
                                <p:cTn id="102" presetID="4" presetClass="entr" presetSubtype="16" fill="hold" nodeType="withEffect">
                                  <p:stCondLst>
                                    <p:cond delay="0"/>
                                  </p:stCondLst>
                                  <p:childTnLst>
                                    <p:set>
                                      <p:cBhvr>
                                        <p:cTn id="103" dur="1" fill="hold">
                                          <p:stCondLst>
                                            <p:cond delay="0"/>
                                          </p:stCondLst>
                                        </p:cTn>
                                        <p:tgtEl>
                                          <p:spTgt spid="61457"/>
                                        </p:tgtEl>
                                        <p:attrNameLst>
                                          <p:attrName>style.visibility</p:attrName>
                                        </p:attrNameLst>
                                      </p:cBhvr>
                                      <p:to>
                                        <p:strVal val="visible"/>
                                      </p:to>
                                    </p:set>
                                    <p:animEffect transition="in" filter="box(in)">
                                      <p:cBhvr>
                                        <p:cTn id="104" dur="500"/>
                                        <p:tgtEl>
                                          <p:spTgt spid="61457"/>
                                        </p:tgtEl>
                                      </p:cBhvr>
                                    </p:animEffect>
                                  </p:childTnLst>
                                </p:cTn>
                              </p:par>
                              <p:par>
                                <p:cTn id="105" presetID="4" presetClass="entr" presetSubtype="16" fill="hold" nodeType="withEffect">
                                  <p:stCondLst>
                                    <p:cond delay="0"/>
                                  </p:stCondLst>
                                  <p:childTnLst>
                                    <p:set>
                                      <p:cBhvr>
                                        <p:cTn id="106" dur="1" fill="hold">
                                          <p:stCondLst>
                                            <p:cond delay="0"/>
                                          </p:stCondLst>
                                        </p:cTn>
                                        <p:tgtEl>
                                          <p:spTgt spid="61467"/>
                                        </p:tgtEl>
                                        <p:attrNameLst>
                                          <p:attrName>style.visibility</p:attrName>
                                        </p:attrNameLst>
                                      </p:cBhvr>
                                      <p:to>
                                        <p:strVal val="visible"/>
                                      </p:to>
                                    </p:set>
                                    <p:animEffect transition="in" filter="box(in)">
                                      <p:cBhvr>
                                        <p:cTn id="107" dur="500"/>
                                        <p:tgtEl>
                                          <p:spTgt spid="61467"/>
                                        </p:tgtEl>
                                      </p:cBhvr>
                                    </p:animEffect>
                                  </p:childTnLst>
                                </p:cTn>
                              </p:par>
                              <p:par>
                                <p:cTn id="108" presetID="4" presetClass="entr" presetSubtype="16" fill="hold" nodeType="withEffect">
                                  <p:stCondLst>
                                    <p:cond delay="0"/>
                                  </p:stCondLst>
                                  <p:childTnLst>
                                    <p:set>
                                      <p:cBhvr>
                                        <p:cTn id="109" dur="1" fill="hold">
                                          <p:stCondLst>
                                            <p:cond delay="0"/>
                                          </p:stCondLst>
                                        </p:cTn>
                                        <p:tgtEl>
                                          <p:spTgt spid="61493"/>
                                        </p:tgtEl>
                                        <p:attrNameLst>
                                          <p:attrName>style.visibility</p:attrName>
                                        </p:attrNameLst>
                                      </p:cBhvr>
                                      <p:to>
                                        <p:strVal val="visible"/>
                                      </p:to>
                                    </p:set>
                                    <p:animEffect transition="in" filter="box(in)">
                                      <p:cBhvr>
                                        <p:cTn id="110" dur="500"/>
                                        <p:tgtEl>
                                          <p:spTgt spid="61493"/>
                                        </p:tgtEl>
                                      </p:cBhvr>
                                    </p:animEffect>
                                  </p:childTnLst>
                                </p:cTn>
                              </p:par>
                              <p:par>
                                <p:cTn id="111" presetID="4" presetClass="entr" presetSubtype="16" fill="hold" nodeType="withEffect">
                                  <p:stCondLst>
                                    <p:cond delay="0"/>
                                  </p:stCondLst>
                                  <p:childTnLst>
                                    <p:set>
                                      <p:cBhvr>
                                        <p:cTn id="112" dur="1" fill="hold">
                                          <p:stCondLst>
                                            <p:cond delay="0"/>
                                          </p:stCondLst>
                                        </p:cTn>
                                        <p:tgtEl>
                                          <p:spTgt spid="61451"/>
                                        </p:tgtEl>
                                        <p:attrNameLst>
                                          <p:attrName>style.visibility</p:attrName>
                                        </p:attrNameLst>
                                      </p:cBhvr>
                                      <p:to>
                                        <p:strVal val="visible"/>
                                      </p:to>
                                    </p:set>
                                    <p:animEffect transition="in" filter="box(in)">
                                      <p:cBhvr>
                                        <p:cTn id="113" dur="500"/>
                                        <p:tgtEl>
                                          <p:spTgt spid="6145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16" fill="hold" nodeType="clickEffect">
                                  <p:stCondLst>
                                    <p:cond delay="0"/>
                                  </p:stCondLst>
                                  <p:childTnLst>
                                    <p:set>
                                      <p:cBhvr>
                                        <p:cTn id="117" dur="1" fill="hold">
                                          <p:stCondLst>
                                            <p:cond delay="0"/>
                                          </p:stCondLst>
                                        </p:cTn>
                                        <p:tgtEl>
                                          <p:spTgt spid="61474"/>
                                        </p:tgtEl>
                                        <p:attrNameLst>
                                          <p:attrName>style.visibility</p:attrName>
                                        </p:attrNameLst>
                                      </p:cBhvr>
                                      <p:to>
                                        <p:strVal val="visible"/>
                                      </p:to>
                                    </p:set>
                                    <p:animEffect transition="in" filter="box(in)">
                                      <p:cBhvr>
                                        <p:cTn id="118" dur="500"/>
                                        <p:tgtEl>
                                          <p:spTgt spid="61474"/>
                                        </p:tgtEl>
                                      </p:cBhvr>
                                    </p:animEffect>
                                  </p:childTnLst>
                                </p:cTn>
                              </p:par>
                              <p:par>
                                <p:cTn id="119" presetID="4" presetClass="entr" presetSubtype="16" fill="hold" nodeType="withEffect">
                                  <p:stCondLst>
                                    <p:cond delay="0"/>
                                  </p:stCondLst>
                                  <p:childTnLst>
                                    <p:set>
                                      <p:cBhvr>
                                        <p:cTn id="120" dur="1" fill="hold">
                                          <p:stCondLst>
                                            <p:cond delay="0"/>
                                          </p:stCondLst>
                                        </p:cTn>
                                        <p:tgtEl>
                                          <p:spTgt spid="61477"/>
                                        </p:tgtEl>
                                        <p:attrNameLst>
                                          <p:attrName>style.visibility</p:attrName>
                                        </p:attrNameLst>
                                      </p:cBhvr>
                                      <p:to>
                                        <p:strVal val="visible"/>
                                      </p:to>
                                    </p:set>
                                    <p:animEffect transition="in" filter="box(in)">
                                      <p:cBhvr>
                                        <p:cTn id="121" dur="500"/>
                                        <p:tgtEl>
                                          <p:spTgt spid="61477"/>
                                        </p:tgtEl>
                                      </p:cBhvr>
                                    </p:animEffect>
                                  </p:childTnLst>
                                </p:cTn>
                              </p:par>
                              <p:par>
                                <p:cTn id="122" presetID="4" presetClass="entr" presetSubtype="16" fill="hold" nodeType="withEffect">
                                  <p:stCondLst>
                                    <p:cond delay="0"/>
                                  </p:stCondLst>
                                  <p:childTnLst>
                                    <p:set>
                                      <p:cBhvr>
                                        <p:cTn id="123" dur="1" fill="hold">
                                          <p:stCondLst>
                                            <p:cond delay="0"/>
                                          </p:stCondLst>
                                        </p:cTn>
                                        <p:tgtEl>
                                          <p:spTgt spid="61476"/>
                                        </p:tgtEl>
                                        <p:attrNameLst>
                                          <p:attrName>style.visibility</p:attrName>
                                        </p:attrNameLst>
                                      </p:cBhvr>
                                      <p:to>
                                        <p:strVal val="visible"/>
                                      </p:to>
                                    </p:set>
                                    <p:animEffect transition="in" filter="box(in)">
                                      <p:cBhvr>
                                        <p:cTn id="124" dur="500"/>
                                        <p:tgtEl>
                                          <p:spTgt spid="61476"/>
                                        </p:tgtEl>
                                      </p:cBhvr>
                                    </p:animEffect>
                                  </p:childTnLst>
                                </p:cTn>
                              </p:par>
                              <p:par>
                                <p:cTn id="125" presetID="4" presetClass="entr" presetSubtype="16" fill="hold" nodeType="withEffect">
                                  <p:stCondLst>
                                    <p:cond delay="0"/>
                                  </p:stCondLst>
                                  <p:childTnLst>
                                    <p:set>
                                      <p:cBhvr>
                                        <p:cTn id="126" dur="1" fill="hold">
                                          <p:stCondLst>
                                            <p:cond delay="0"/>
                                          </p:stCondLst>
                                        </p:cTn>
                                        <p:tgtEl>
                                          <p:spTgt spid="61478"/>
                                        </p:tgtEl>
                                        <p:attrNameLst>
                                          <p:attrName>style.visibility</p:attrName>
                                        </p:attrNameLst>
                                      </p:cBhvr>
                                      <p:to>
                                        <p:strVal val="visible"/>
                                      </p:to>
                                    </p:set>
                                    <p:animEffect transition="in" filter="box(in)">
                                      <p:cBhvr>
                                        <p:cTn id="127" dur="500"/>
                                        <p:tgtEl>
                                          <p:spTgt spid="61478"/>
                                        </p:tgtEl>
                                      </p:cBhvr>
                                    </p:animEffect>
                                  </p:childTnLst>
                                </p:cTn>
                              </p:par>
                              <p:par>
                                <p:cTn id="128" presetID="4" presetClass="entr" presetSubtype="16" fill="hold" nodeType="withEffect">
                                  <p:stCondLst>
                                    <p:cond delay="0"/>
                                  </p:stCondLst>
                                  <p:childTnLst>
                                    <p:set>
                                      <p:cBhvr>
                                        <p:cTn id="129" dur="1" fill="hold">
                                          <p:stCondLst>
                                            <p:cond delay="0"/>
                                          </p:stCondLst>
                                        </p:cTn>
                                        <p:tgtEl>
                                          <p:spTgt spid="61479"/>
                                        </p:tgtEl>
                                        <p:attrNameLst>
                                          <p:attrName>style.visibility</p:attrName>
                                        </p:attrNameLst>
                                      </p:cBhvr>
                                      <p:to>
                                        <p:strVal val="visible"/>
                                      </p:to>
                                    </p:set>
                                    <p:animEffect transition="in" filter="box(in)">
                                      <p:cBhvr>
                                        <p:cTn id="130" dur="500"/>
                                        <p:tgtEl>
                                          <p:spTgt spid="61479"/>
                                        </p:tgtEl>
                                      </p:cBhvr>
                                    </p:animEffect>
                                  </p:childTnLst>
                                </p:cTn>
                              </p:par>
                              <p:par>
                                <p:cTn id="131" presetID="4" presetClass="entr" presetSubtype="16" fill="hold" nodeType="withEffect">
                                  <p:stCondLst>
                                    <p:cond delay="0"/>
                                  </p:stCondLst>
                                  <p:childTnLst>
                                    <p:set>
                                      <p:cBhvr>
                                        <p:cTn id="132" dur="1" fill="hold">
                                          <p:stCondLst>
                                            <p:cond delay="0"/>
                                          </p:stCondLst>
                                        </p:cTn>
                                        <p:tgtEl>
                                          <p:spTgt spid="61475"/>
                                        </p:tgtEl>
                                        <p:attrNameLst>
                                          <p:attrName>style.visibility</p:attrName>
                                        </p:attrNameLst>
                                      </p:cBhvr>
                                      <p:to>
                                        <p:strVal val="visible"/>
                                      </p:to>
                                    </p:set>
                                    <p:animEffect transition="in" filter="box(in)">
                                      <p:cBhvr>
                                        <p:cTn id="133" dur="500"/>
                                        <p:tgtEl>
                                          <p:spTgt spid="6147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ntr" presetSubtype="16" fill="hold" nodeType="clickEffect">
                                  <p:stCondLst>
                                    <p:cond delay="0"/>
                                  </p:stCondLst>
                                  <p:childTnLst>
                                    <p:set>
                                      <p:cBhvr>
                                        <p:cTn id="137" dur="1" fill="hold">
                                          <p:stCondLst>
                                            <p:cond delay="0"/>
                                          </p:stCondLst>
                                        </p:cTn>
                                        <p:tgtEl>
                                          <p:spTgt spid="61466"/>
                                        </p:tgtEl>
                                        <p:attrNameLst>
                                          <p:attrName>style.visibility</p:attrName>
                                        </p:attrNameLst>
                                      </p:cBhvr>
                                      <p:to>
                                        <p:strVal val="visible"/>
                                      </p:to>
                                    </p:set>
                                    <p:animEffect transition="in" filter="box(in)">
                                      <p:cBhvr>
                                        <p:cTn id="138" dur="500"/>
                                        <p:tgtEl>
                                          <p:spTgt spid="61466"/>
                                        </p:tgtEl>
                                      </p:cBhvr>
                                    </p:animEffect>
                                  </p:childTnLst>
                                </p:cTn>
                              </p:par>
                              <p:par>
                                <p:cTn id="139" presetID="4" presetClass="entr" presetSubtype="16" fill="hold" nodeType="withEffect">
                                  <p:stCondLst>
                                    <p:cond delay="0"/>
                                  </p:stCondLst>
                                  <p:childTnLst>
                                    <p:set>
                                      <p:cBhvr>
                                        <p:cTn id="140" dur="1" fill="hold">
                                          <p:stCondLst>
                                            <p:cond delay="0"/>
                                          </p:stCondLst>
                                        </p:cTn>
                                        <p:tgtEl>
                                          <p:spTgt spid="61496"/>
                                        </p:tgtEl>
                                        <p:attrNameLst>
                                          <p:attrName>style.visibility</p:attrName>
                                        </p:attrNameLst>
                                      </p:cBhvr>
                                      <p:to>
                                        <p:strVal val="visible"/>
                                      </p:to>
                                    </p:set>
                                    <p:animEffect transition="in" filter="box(in)">
                                      <p:cBhvr>
                                        <p:cTn id="141" dur="500"/>
                                        <p:tgtEl>
                                          <p:spTgt spid="61496"/>
                                        </p:tgtEl>
                                      </p:cBhvr>
                                    </p:animEffect>
                                  </p:childTnLst>
                                </p:cTn>
                              </p:par>
                              <p:par>
                                <p:cTn id="142" presetID="4" presetClass="entr" presetSubtype="16" fill="hold" nodeType="withEffect">
                                  <p:stCondLst>
                                    <p:cond delay="0"/>
                                  </p:stCondLst>
                                  <p:childTnLst>
                                    <p:set>
                                      <p:cBhvr>
                                        <p:cTn id="143" dur="1" fill="hold">
                                          <p:stCondLst>
                                            <p:cond delay="0"/>
                                          </p:stCondLst>
                                        </p:cTn>
                                        <p:tgtEl>
                                          <p:spTgt spid="61499"/>
                                        </p:tgtEl>
                                        <p:attrNameLst>
                                          <p:attrName>style.visibility</p:attrName>
                                        </p:attrNameLst>
                                      </p:cBhvr>
                                      <p:to>
                                        <p:strVal val="visible"/>
                                      </p:to>
                                    </p:set>
                                    <p:animEffect transition="in" filter="box(in)">
                                      <p:cBhvr>
                                        <p:cTn id="144" dur="500"/>
                                        <p:tgtEl>
                                          <p:spTgt spid="61499"/>
                                        </p:tgtEl>
                                      </p:cBhvr>
                                    </p:animEffect>
                                  </p:childTnLst>
                                </p:cTn>
                              </p:par>
                              <p:par>
                                <p:cTn id="145" presetID="4" presetClass="entr" presetSubtype="16" fill="hold" nodeType="withEffect">
                                  <p:stCondLst>
                                    <p:cond delay="0"/>
                                  </p:stCondLst>
                                  <p:childTnLst>
                                    <p:set>
                                      <p:cBhvr>
                                        <p:cTn id="146" dur="1" fill="hold">
                                          <p:stCondLst>
                                            <p:cond delay="0"/>
                                          </p:stCondLst>
                                        </p:cTn>
                                        <p:tgtEl>
                                          <p:spTgt spid="61453"/>
                                        </p:tgtEl>
                                        <p:attrNameLst>
                                          <p:attrName>style.visibility</p:attrName>
                                        </p:attrNameLst>
                                      </p:cBhvr>
                                      <p:to>
                                        <p:strVal val="visible"/>
                                      </p:to>
                                    </p:set>
                                    <p:animEffect transition="in" filter="box(in)">
                                      <p:cBhvr>
                                        <p:cTn id="147" dur="500"/>
                                        <p:tgtEl>
                                          <p:spTgt spid="61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21AFE88-5548-417D-831B-426A9BE00C67}"/>
              </a:ext>
            </a:extLst>
          </p:cNvPr>
          <p:cNvSpPr>
            <a:spLocks noGrp="1" noChangeArrowheads="1"/>
          </p:cNvSpPr>
          <p:nvPr>
            <p:ph type="body" idx="1"/>
          </p:nvPr>
        </p:nvSpPr>
        <p:spPr>
          <a:xfrm>
            <a:off x="1524000" y="1752600"/>
            <a:ext cx="9144000" cy="5105400"/>
          </a:xfrm>
        </p:spPr>
        <p:txBody>
          <a:bodyPr/>
          <a:lstStyle/>
          <a:p>
            <a:pPr eaLnBrk="1" hangingPunct="1">
              <a:buFontTx/>
              <a:buNone/>
            </a:pPr>
            <a:r>
              <a:rPr lang="en-US" altLang="en-US"/>
              <a:t>   Luy</a:t>
            </a:r>
            <a:r>
              <a:rPr lang="en-US" altLang="en-US">
                <a:latin typeface=".VnTime" panose="020B7200000000000000" pitchFamily="34" charset="0"/>
              </a:rPr>
              <a:t>Ön ®äc:                                     T×m hiÓu bµi:</a:t>
            </a:r>
          </a:p>
          <a:p>
            <a:pPr eaLnBrk="1" hangingPunct="1">
              <a:buFontTx/>
              <a:buNone/>
            </a:pPr>
            <a:r>
              <a:rPr lang="en-US" altLang="en-US">
                <a:latin typeface=".VnTime" panose="020B7200000000000000" pitchFamily="34" charset="0"/>
              </a:rPr>
              <a:t> </a:t>
            </a:r>
          </a:p>
        </p:txBody>
      </p:sp>
      <p:sp>
        <p:nvSpPr>
          <p:cNvPr id="9219" name="Line 4">
            <a:extLst>
              <a:ext uri="{FF2B5EF4-FFF2-40B4-BE49-F238E27FC236}">
                <a16:creationId xmlns:a16="http://schemas.microsoft.com/office/drawing/2014/main" id="{B38A4006-0DD4-44CA-A44F-0F2CD2F0A2C7}"/>
              </a:ext>
            </a:extLst>
          </p:cNvPr>
          <p:cNvSpPr>
            <a:spLocks noChangeShapeType="1"/>
          </p:cNvSpPr>
          <p:nvPr/>
        </p:nvSpPr>
        <p:spPr bwMode="auto">
          <a:xfrm>
            <a:off x="6019800" y="2209800"/>
            <a:ext cx="0" cy="46482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0" name="Line 5">
            <a:extLst>
              <a:ext uri="{FF2B5EF4-FFF2-40B4-BE49-F238E27FC236}">
                <a16:creationId xmlns:a16="http://schemas.microsoft.com/office/drawing/2014/main" id="{40D1F01C-F7E5-4F94-A5DA-87A345C78044}"/>
              </a:ext>
            </a:extLst>
          </p:cNvPr>
          <p:cNvSpPr>
            <a:spLocks noChangeShapeType="1"/>
          </p:cNvSpPr>
          <p:nvPr/>
        </p:nvSpPr>
        <p:spPr bwMode="auto">
          <a:xfrm>
            <a:off x="3810000" y="2209800"/>
            <a:ext cx="3657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1" name="Rectangle 7">
            <a:extLst>
              <a:ext uri="{FF2B5EF4-FFF2-40B4-BE49-F238E27FC236}">
                <a16:creationId xmlns:a16="http://schemas.microsoft.com/office/drawing/2014/main" id="{C7372BA2-E4DA-478A-BF00-95F60AA48629}"/>
              </a:ext>
            </a:extLst>
          </p:cNvPr>
          <p:cNvSpPr>
            <a:spLocks noChangeArrowheads="1"/>
          </p:cNvSpPr>
          <p:nvPr/>
        </p:nvSpPr>
        <p:spPr bwMode="auto">
          <a:xfrm>
            <a:off x="1981200" y="22860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nắng phương Nam,</a:t>
            </a:r>
          </a:p>
        </p:txBody>
      </p:sp>
      <p:sp>
        <p:nvSpPr>
          <p:cNvPr id="9222" name="Text Box 8">
            <a:extLst>
              <a:ext uri="{FF2B5EF4-FFF2-40B4-BE49-F238E27FC236}">
                <a16:creationId xmlns:a16="http://schemas.microsoft.com/office/drawing/2014/main" id="{2EB921C8-B30A-479B-AAC8-E4776997A63B}"/>
              </a:ext>
            </a:extLst>
          </p:cNvPr>
          <p:cNvSpPr txBox="1">
            <a:spLocks noChangeArrowheads="1"/>
          </p:cNvSpPr>
          <p:nvPr/>
        </p:nvSpPr>
        <p:spPr bwMode="auto">
          <a:xfrm>
            <a:off x="6400800" y="44196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9223" name="Text Box 10">
            <a:extLst>
              <a:ext uri="{FF2B5EF4-FFF2-40B4-BE49-F238E27FC236}">
                <a16:creationId xmlns:a16="http://schemas.microsoft.com/office/drawing/2014/main" id="{2A4B0424-DB9A-4948-B6CD-BD4FD324AB04}"/>
              </a:ext>
            </a:extLst>
          </p:cNvPr>
          <p:cNvSpPr txBox="1">
            <a:spLocks noChangeArrowheads="1"/>
          </p:cNvSpPr>
          <p:nvPr/>
        </p:nvSpPr>
        <p:spPr bwMode="auto">
          <a:xfrm>
            <a:off x="4572000" y="2362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ríu rít,</a:t>
            </a:r>
          </a:p>
        </p:txBody>
      </p:sp>
      <p:sp>
        <p:nvSpPr>
          <p:cNvPr id="9224" name="Text Box 11">
            <a:extLst>
              <a:ext uri="{FF2B5EF4-FFF2-40B4-BE49-F238E27FC236}">
                <a16:creationId xmlns:a16="http://schemas.microsoft.com/office/drawing/2014/main" id="{52108239-8CBC-4609-8B06-0AC94BF8968C}"/>
              </a:ext>
            </a:extLst>
          </p:cNvPr>
          <p:cNvSpPr txBox="1">
            <a:spLocks noChangeArrowheads="1"/>
          </p:cNvSpPr>
          <p:nvPr/>
        </p:nvSpPr>
        <p:spPr bwMode="auto">
          <a:xfrm>
            <a:off x="2133600" y="2743201"/>
            <a:ext cx="121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sững lại,</a:t>
            </a:r>
          </a:p>
        </p:txBody>
      </p:sp>
      <p:sp>
        <p:nvSpPr>
          <p:cNvPr id="9225" name="Text Box 12">
            <a:extLst>
              <a:ext uri="{FF2B5EF4-FFF2-40B4-BE49-F238E27FC236}">
                <a16:creationId xmlns:a16="http://schemas.microsoft.com/office/drawing/2014/main" id="{9D010279-A99F-47E7-9129-A6E8C30A79A4}"/>
              </a:ext>
            </a:extLst>
          </p:cNvPr>
          <p:cNvSpPr txBox="1">
            <a:spLocks noChangeArrowheads="1"/>
          </p:cNvSpPr>
          <p:nvPr/>
        </p:nvSpPr>
        <p:spPr bwMode="auto">
          <a:xfrm>
            <a:off x="3352800" y="2743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xoắn xuýt.</a:t>
            </a:r>
          </a:p>
        </p:txBody>
      </p:sp>
      <p:sp>
        <p:nvSpPr>
          <p:cNvPr id="9226" name="Line 13">
            <a:extLst>
              <a:ext uri="{FF2B5EF4-FFF2-40B4-BE49-F238E27FC236}">
                <a16:creationId xmlns:a16="http://schemas.microsoft.com/office/drawing/2014/main" id="{E1E0C2C9-B725-4F47-92BF-64BD1718E347}"/>
              </a:ext>
            </a:extLst>
          </p:cNvPr>
          <p:cNvSpPr>
            <a:spLocks noChangeShapeType="1"/>
          </p:cNvSpPr>
          <p:nvPr/>
        </p:nvSpPr>
        <p:spPr bwMode="auto">
          <a:xfrm>
            <a:off x="2176463" y="2771775"/>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7" name="Line 14">
            <a:extLst>
              <a:ext uri="{FF2B5EF4-FFF2-40B4-BE49-F238E27FC236}">
                <a16:creationId xmlns:a16="http://schemas.microsoft.com/office/drawing/2014/main" id="{4DB2E2F2-BABA-4B0B-9996-062944680025}"/>
              </a:ext>
            </a:extLst>
          </p:cNvPr>
          <p:cNvSpPr>
            <a:spLocks noChangeShapeType="1"/>
          </p:cNvSpPr>
          <p:nvPr/>
        </p:nvSpPr>
        <p:spPr bwMode="auto">
          <a:xfrm>
            <a:off x="3857625" y="2752725"/>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8" name="Line 15">
            <a:extLst>
              <a:ext uri="{FF2B5EF4-FFF2-40B4-BE49-F238E27FC236}">
                <a16:creationId xmlns:a16="http://schemas.microsoft.com/office/drawing/2014/main" id="{5EF759D1-8751-473A-8259-913451D241FE}"/>
              </a:ext>
            </a:extLst>
          </p:cNvPr>
          <p:cNvSpPr>
            <a:spLocks noChangeShapeType="1"/>
          </p:cNvSpPr>
          <p:nvPr/>
        </p:nvSpPr>
        <p:spPr bwMode="auto">
          <a:xfrm>
            <a:off x="4645025" y="2728913"/>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29" name="Line 16">
            <a:extLst>
              <a:ext uri="{FF2B5EF4-FFF2-40B4-BE49-F238E27FC236}">
                <a16:creationId xmlns:a16="http://schemas.microsoft.com/office/drawing/2014/main" id="{37815675-9E9A-4B15-B5AF-04B80305D856}"/>
              </a:ext>
            </a:extLst>
          </p:cNvPr>
          <p:cNvSpPr>
            <a:spLocks noChangeShapeType="1"/>
          </p:cNvSpPr>
          <p:nvPr/>
        </p:nvSpPr>
        <p:spPr bwMode="auto">
          <a:xfrm>
            <a:off x="5029200" y="2728913"/>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0" name="Line 17">
            <a:extLst>
              <a:ext uri="{FF2B5EF4-FFF2-40B4-BE49-F238E27FC236}">
                <a16:creationId xmlns:a16="http://schemas.microsoft.com/office/drawing/2014/main" id="{B5D3F4EA-4791-4D96-AC26-D48E6AB63C37}"/>
              </a:ext>
            </a:extLst>
          </p:cNvPr>
          <p:cNvSpPr>
            <a:spLocks noChangeShapeType="1"/>
          </p:cNvSpPr>
          <p:nvPr/>
        </p:nvSpPr>
        <p:spPr bwMode="auto">
          <a:xfrm>
            <a:off x="2206625" y="3124200"/>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1" name="Line 18">
            <a:extLst>
              <a:ext uri="{FF2B5EF4-FFF2-40B4-BE49-F238E27FC236}">
                <a16:creationId xmlns:a16="http://schemas.microsoft.com/office/drawing/2014/main" id="{FF4475B6-8499-451D-9D4E-87BD7AB5D134}"/>
              </a:ext>
            </a:extLst>
          </p:cNvPr>
          <p:cNvSpPr>
            <a:spLocks noChangeShapeType="1"/>
          </p:cNvSpPr>
          <p:nvPr/>
        </p:nvSpPr>
        <p:spPr bwMode="auto">
          <a:xfrm>
            <a:off x="2833688" y="3124200"/>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2" name="Line 19">
            <a:extLst>
              <a:ext uri="{FF2B5EF4-FFF2-40B4-BE49-F238E27FC236}">
                <a16:creationId xmlns:a16="http://schemas.microsoft.com/office/drawing/2014/main" id="{5D6FC008-E57A-4426-83E6-7BFBF5BB6E54}"/>
              </a:ext>
            </a:extLst>
          </p:cNvPr>
          <p:cNvSpPr>
            <a:spLocks noChangeShapeType="1"/>
          </p:cNvSpPr>
          <p:nvPr/>
        </p:nvSpPr>
        <p:spPr bwMode="auto">
          <a:xfrm>
            <a:off x="3581400" y="3124200"/>
            <a:ext cx="381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3" name="Line 20">
            <a:extLst>
              <a:ext uri="{FF2B5EF4-FFF2-40B4-BE49-F238E27FC236}">
                <a16:creationId xmlns:a16="http://schemas.microsoft.com/office/drawing/2014/main" id="{64A907C3-C9C3-43A0-B852-1241618D3867}"/>
              </a:ext>
            </a:extLst>
          </p:cNvPr>
          <p:cNvSpPr>
            <a:spLocks noChangeShapeType="1"/>
          </p:cNvSpPr>
          <p:nvPr/>
        </p:nvSpPr>
        <p:spPr bwMode="auto">
          <a:xfrm>
            <a:off x="4267200" y="3124200"/>
            <a:ext cx="304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34" name="Text Box 21">
            <a:extLst>
              <a:ext uri="{FF2B5EF4-FFF2-40B4-BE49-F238E27FC236}">
                <a16:creationId xmlns:a16="http://schemas.microsoft.com/office/drawing/2014/main" id="{4926A886-14D7-4A81-A502-2015D47FFDD8}"/>
              </a:ext>
            </a:extLst>
          </p:cNvPr>
          <p:cNvSpPr txBox="1">
            <a:spLocks noChangeArrowheads="1"/>
          </p:cNvSpPr>
          <p:nvPr/>
        </p:nvSpPr>
        <p:spPr bwMode="auto">
          <a:xfrm>
            <a:off x="1585913" y="3276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 Nè, sắp nhỏ kia, đi đâu vậy?</a:t>
            </a:r>
          </a:p>
        </p:txBody>
      </p:sp>
      <p:sp>
        <p:nvSpPr>
          <p:cNvPr id="9235" name="Text Box 22">
            <a:extLst>
              <a:ext uri="{FF2B5EF4-FFF2-40B4-BE49-F238E27FC236}">
                <a16:creationId xmlns:a16="http://schemas.microsoft.com/office/drawing/2014/main" id="{41FC645E-3D94-423B-868A-542C2835D5BD}"/>
              </a:ext>
            </a:extLst>
          </p:cNvPr>
          <p:cNvSpPr txBox="1">
            <a:spLocks noChangeArrowheads="1"/>
          </p:cNvSpPr>
          <p:nvPr/>
        </p:nvSpPr>
        <p:spPr bwMode="auto">
          <a:xfrm>
            <a:off x="1524000" y="35814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200">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Vui nhưng mà lạnh dễ sợ luôn.</a:t>
            </a:r>
          </a:p>
        </p:txBody>
      </p:sp>
      <p:sp>
        <p:nvSpPr>
          <p:cNvPr id="9236" name="Text Box 23">
            <a:extLst>
              <a:ext uri="{FF2B5EF4-FFF2-40B4-BE49-F238E27FC236}">
                <a16:creationId xmlns:a16="http://schemas.microsoft.com/office/drawing/2014/main" id="{BEC87985-EF96-4D5E-9481-D116E4DD0D62}"/>
              </a:ext>
            </a:extLst>
          </p:cNvPr>
          <p:cNvSpPr txBox="1">
            <a:spLocks noChangeArrowheads="1"/>
          </p:cNvSpPr>
          <p:nvPr/>
        </p:nvSpPr>
        <p:spPr bwMode="auto">
          <a:xfrm>
            <a:off x="2133600" y="51054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9237" name="Text Box 24">
            <a:extLst>
              <a:ext uri="{FF2B5EF4-FFF2-40B4-BE49-F238E27FC236}">
                <a16:creationId xmlns:a16="http://schemas.microsoft.com/office/drawing/2014/main" id="{96EFE408-1E38-4DD4-9659-6B5355AFA9EE}"/>
              </a:ext>
            </a:extLst>
          </p:cNvPr>
          <p:cNvSpPr txBox="1">
            <a:spLocks noChangeArrowheads="1"/>
          </p:cNvSpPr>
          <p:nvPr/>
        </p:nvSpPr>
        <p:spPr bwMode="auto">
          <a:xfrm>
            <a:off x="1600200" y="4114801"/>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a:solidFill>
                  <a:srgbClr val="000000"/>
                </a:solidFill>
                <a:latin typeface="Times New Roman" panose="02020603050405020304" pitchFamily="18" charset="0"/>
              </a:rPr>
              <a:t>- Những dòng suối hoa trôi dưới bầu trời xám đục và làn mưa bụi trắng xóa.</a:t>
            </a:r>
          </a:p>
        </p:txBody>
      </p:sp>
      <p:sp>
        <p:nvSpPr>
          <p:cNvPr id="9238" name="Text Box 25">
            <a:extLst>
              <a:ext uri="{FF2B5EF4-FFF2-40B4-BE49-F238E27FC236}">
                <a16:creationId xmlns:a16="http://schemas.microsoft.com/office/drawing/2014/main" id="{3C7164A4-AEF1-49DE-B432-B9AA45C6DBF1}"/>
              </a:ext>
            </a:extLst>
          </p:cNvPr>
          <p:cNvSpPr txBox="1">
            <a:spLocks noChangeArrowheads="1"/>
          </p:cNvSpPr>
          <p:nvPr/>
        </p:nvSpPr>
        <p:spPr bwMode="auto">
          <a:xfrm>
            <a:off x="6781800" y="2362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b="1">
                <a:solidFill>
                  <a:srgbClr val="000000"/>
                </a:solidFill>
                <a:latin typeface="Times New Roman" panose="02020603050405020304" pitchFamily="18" charset="0"/>
              </a:rPr>
              <a:t>* Từ ngữ</a:t>
            </a:r>
          </a:p>
        </p:txBody>
      </p:sp>
      <p:sp>
        <p:nvSpPr>
          <p:cNvPr id="9239" name="Text Box 26">
            <a:extLst>
              <a:ext uri="{FF2B5EF4-FFF2-40B4-BE49-F238E27FC236}">
                <a16:creationId xmlns:a16="http://schemas.microsoft.com/office/drawing/2014/main" id="{B2DB8F45-6255-4AAD-88E0-33D225C86C82}"/>
              </a:ext>
            </a:extLst>
          </p:cNvPr>
          <p:cNvSpPr txBox="1">
            <a:spLocks noChangeArrowheads="1"/>
          </p:cNvSpPr>
          <p:nvPr/>
        </p:nvSpPr>
        <p:spPr bwMode="auto">
          <a:xfrm>
            <a:off x="6248400" y="50292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endParaRPr lang="en-US" altLang="en-US" sz="3200">
              <a:solidFill>
                <a:srgbClr val="000000"/>
              </a:solidFill>
              <a:latin typeface=".VnTime" panose="020B7200000000000000" pitchFamily="34" charset="0"/>
            </a:endParaRPr>
          </a:p>
        </p:txBody>
      </p:sp>
      <p:sp>
        <p:nvSpPr>
          <p:cNvPr id="9240" name="Line 27">
            <a:extLst>
              <a:ext uri="{FF2B5EF4-FFF2-40B4-BE49-F238E27FC236}">
                <a16:creationId xmlns:a16="http://schemas.microsoft.com/office/drawing/2014/main" id="{75D52DFA-6AC7-4A58-9F2C-7D7DEC216B23}"/>
              </a:ext>
            </a:extLst>
          </p:cNvPr>
          <p:cNvSpPr>
            <a:spLocks noChangeShapeType="1"/>
          </p:cNvSpPr>
          <p:nvPr/>
        </p:nvSpPr>
        <p:spPr bwMode="auto">
          <a:xfrm flipH="1">
            <a:off x="2286000" y="3414713"/>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1" name="Line 28">
            <a:extLst>
              <a:ext uri="{FF2B5EF4-FFF2-40B4-BE49-F238E27FC236}">
                <a16:creationId xmlns:a16="http://schemas.microsoft.com/office/drawing/2014/main" id="{F7BF20EB-97D2-4C6C-BEC2-7B9D6D298844}"/>
              </a:ext>
            </a:extLst>
          </p:cNvPr>
          <p:cNvSpPr>
            <a:spLocks noChangeShapeType="1"/>
          </p:cNvSpPr>
          <p:nvPr/>
        </p:nvSpPr>
        <p:spPr bwMode="auto">
          <a:xfrm flipH="1">
            <a:off x="3824288" y="340995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2" name="Line 29">
            <a:extLst>
              <a:ext uri="{FF2B5EF4-FFF2-40B4-BE49-F238E27FC236}">
                <a16:creationId xmlns:a16="http://schemas.microsoft.com/office/drawing/2014/main" id="{6810F732-B88F-4860-925C-681C8250B1F1}"/>
              </a:ext>
            </a:extLst>
          </p:cNvPr>
          <p:cNvSpPr>
            <a:spLocks noChangeShapeType="1"/>
          </p:cNvSpPr>
          <p:nvPr/>
        </p:nvSpPr>
        <p:spPr bwMode="auto">
          <a:xfrm flipH="1">
            <a:off x="5291138" y="34290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3" name="Line 30">
            <a:extLst>
              <a:ext uri="{FF2B5EF4-FFF2-40B4-BE49-F238E27FC236}">
                <a16:creationId xmlns:a16="http://schemas.microsoft.com/office/drawing/2014/main" id="{FBF09CC1-523E-4C30-AEB6-81440D6BA84A}"/>
              </a:ext>
            </a:extLst>
          </p:cNvPr>
          <p:cNvSpPr>
            <a:spLocks noChangeShapeType="1"/>
          </p:cNvSpPr>
          <p:nvPr/>
        </p:nvSpPr>
        <p:spPr bwMode="auto">
          <a:xfrm flipH="1">
            <a:off x="5346700" y="34290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4" name="Line 31">
            <a:extLst>
              <a:ext uri="{FF2B5EF4-FFF2-40B4-BE49-F238E27FC236}">
                <a16:creationId xmlns:a16="http://schemas.microsoft.com/office/drawing/2014/main" id="{F317106C-B077-4D8E-8461-10315F68549A}"/>
              </a:ext>
            </a:extLst>
          </p:cNvPr>
          <p:cNvSpPr>
            <a:spLocks noChangeShapeType="1"/>
          </p:cNvSpPr>
          <p:nvPr/>
        </p:nvSpPr>
        <p:spPr bwMode="auto">
          <a:xfrm flipH="1">
            <a:off x="2286000" y="38100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5" name="Line 32">
            <a:extLst>
              <a:ext uri="{FF2B5EF4-FFF2-40B4-BE49-F238E27FC236}">
                <a16:creationId xmlns:a16="http://schemas.microsoft.com/office/drawing/2014/main" id="{E673B7BF-D7AF-4EA9-9A5F-822FC46EEEA7}"/>
              </a:ext>
            </a:extLst>
          </p:cNvPr>
          <p:cNvSpPr>
            <a:spLocks noChangeShapeType="1"/>
          </p:cNvSpPr>
          <p:nvPr/>
        </p:nvSpPr>
        <p:spPr bwMode="auto">
          <a:xfrm>
            <a:off x="1843088" y="3657600"/>
            <a:ext cx="304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6" name="Line 33">
            <a:extLst>
              <a:ext uri="{FF2B5EF4-FFF2-40B4-BE49-F238E27FC236}">
                <a16:creationId xmlns:a16="http://schemas.microsoft.com/office/drawing/2014/main" id="{9A167E52-2928-459E-B0F4-2EE9FC9E0F86}"/>
              </a:ext>
            </a:extLst>
          </p:cNvPr>
          <p:cNvSpPr>
            <a:spLocks noChangeShapeType="1"/>
          </p:cNvSpPr>
          <p:nvPr/>
        </p:nvSpPr>
        <p:spPr bwMode="auto">
          <a:xfrm>
            <a:off x="3367088" y="3657600"/>
            <a:ext cx="381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7" name="Line 34">
            <a:extLst>
              <a:ext uri="{FF2B5EF4-FFF2-40B4-BE49-F238E27FC236}">
                <a16:creationId xmlns:a16="http://schemas.microsoft.com/office/drawing/2014/main" id="{898DCDAD-3B54-41AA-8432-25B5EEBD6B0A}"/>
              </a:ext>
            </a:extLst>
          </p:cNvPr>
          <p:cNvSpPr>
            <a:spLocks noChangeShapeType="1"/>
          </p:cNvSpPr>
          <p:nvPr/>
        </p:nvSpPr>
        <p:spPr bwMode="auto">
          <a:xfrm>
            <a:off x="3910013" y="3657600"/>
            <a:ext cx="762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8" name="Line 35">
            <a:extLst>
              <a:ext uri="{FF2B5EF4-FFF2-40B4-BE49-F238E27FC236}">
                <a16:creationId xmlns:a16="http://schemas.microsoft.com/office/drawing/2014/main" id="{0E175B27-DE79-4E45-BC30-5C992297B54F}"/>
              </a:ext>
            </a:extLst>
          </p:cNvPr>
          <p:cNvSpPr>
            <a:spLocks noChangeShapeType="1"/>
          </p:cNvSpPr>
          <p:nvPr/>
        </p:nvSpPr>
        <p:spPr bwMode="auto">
          <a:xfrm flipH="1">
            <a:off x="3581400" y="38100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49" name="Line 36">
            <a:extLst>
              <a:ext uri="{FF2B5EF4-FFF2-40B4-BE49-F238E27FC236}">
                <a16:creationId xmlns:a16="http://schemas.microsoft.com/office/drawing/2014/main" id="{D116D2A0-E355-41AB-A509-017C8C17E1D5}"/>
              </a:ext>
            </a:extLst>
          </p:cNvPr>
          <p:cNvSpPr>
            <a:spLocks noChangeShapeType="1"/>
          </p:cNvSpPr>
          <p:nvPr/>
        </p:nvSpPr>
        <p:spPr bwMode="auto">
          <a:xfrm flipH="1">
            <a:off x="5595938" y="38242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0" name="Line 37">
            <a:extLst>
              <a:ext uri="{FF2B5EF4-FFF2-40B4-BE49-F238E27FC236}">
                <a16:creationId xmlns:a16="http://schemas.microsoft.com/office/drawing/2014/main" id="{1727815B-F241-44D5-A951-0491D7ED5CA4}"/>
              </a:ext>
            </a:extLst>
          </p:cNvPr>
          <p:cNvSpPr>
            <a:spLocks noChangeShapeType="1"/>
          </p:cNvSpPr>
          <p:nvPr/>
        </p:nvSpPr>
        <p:spPr bwMode="auto">
          <a:xfrm flipH="1">
            <a:off x="5651500" y="384333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1" name="Line 38">
            <a:extLst>
              <a:ext uri="{FF2B5EF4-FFF2-40B4-BE49-F238E27FC236}">
                <a16:creationId xmlns:a16="http://schemas.microsoft.com/office/drawing/2014/main" id="{90ACBF32-95F9-4A41-A58A-0E2C1E42FECC}"/>
              </a:ext>
            </a:extLst>
          </p:cNvPr>
          <p:cNvSpPr>
            <a:spLocks noChangeShapeType="1"/>
          </p:cNvSpPr>
          <p:nvPr/>
        </p:nvSpPr>
        <p:spPr bwMode="auto">
          <a:xfrm flipH="1">
            <a:off x="3733800" y="4622800"/>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2" name="Line 39">
            <a:extLst>
              <a:ext uri="{FF2B5EF4-FFF2-40B4-BE49-F238E27FC236}">
                <a16:creationId xmlns:a16="http://schemas.microsoft.com/office/drawing/2014/main" id="{277E53BF-CC26-44DD-B5B3-531EAE97690C}"/>
              </a:ext>
            </a:extLst>
          </p:cNvPr>
          <p:cNvSpPr>
            <a:spLocks noChangeShapeType="1"/>
          </p:cNvSpPr>
          <p:nvPr/>
        </p:nvSpPr>
        <p:spPr bwMode="auto">
          <a:xfrm>
            <a:off x="4267200" y="4038600"/>
            <a:ext cx="609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3" name="Line 40">
            <a:extLst>
              <a:ext uri="{FF2B5EF4-FFF2-40B4-BE49-F238E27FC236}">
                <a16:creationId xmlns:a16="http://schemas.microsoft.com/office/drawing/2014/main" id="{E3D1AD4C-9635-4179-8655-9D631AEA3A03}"/>
              </a:ext>
            </a:extLst>
          </p:cNvPr>
          <p:cNvSpPr>
            <a:spLocks noChangeShapeType="1"/>
          </p:cNvSpPr>
          <p:nvPr/>
        </p:nvSpPr>
        <p:spPr bwMode="auto">
          <a:xfrm flipH="1">
            <a:off x="2914650" y="49672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4" name="Line 41">
            <a:extLst>
              <a:ext uri="{FF2B5EF4-FFF2-40B4-BE49-F238E27FC236}">
                <a16:creationId xmlns:a16="http://schemas.microsoft.com/office/drawing/2014/main" id="{486CB181-908F-409F-A612-3CCF74DE1A6D}"/>
              </a:ext>
            </a:extLst>
          </p:cNvPr>
          <p:cNvSpPr>
            <a:spLocks noChangeShapeType="1"/>
          </p:cNvSpPr>
          <p:nvPr/>
        </p:nvSpPr>
        <p:spPr bwMode="auto">
          <a:xfrm flipH="1">
            <a:off x="2971800" y="4979988"/>
            <a:ext cx="7620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5" name="Line 42">
            <a:extLst>
              <a:ext uri="{FF2B5EF4-FFF2-40B4-BE49-F238E27FC236}">
                <a16:creationId xmlns:a16="http://schemas.microsoft.com/office/drawing/2014/main" id="{907B0ADF-B119-417C-BB59-67E5A95BBDC2}"/>
              </a:ext>
            </a:extLst>
          </p:cNvPr>
          <p:cNvSpPr>
            <a:spLocks noChangeShapeType="1"/>
          </p:cNvSpPr>
          <p:nvPr/>
        </p:nvSpPr>
        <p:spPr bwMode="auto">
          <a:xfrm flipH="1">
            <a:off x="4470400" y="4267200"/>
            <a:ext cx="76200" cy="228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6" name="Line 43">
            <a:extLst>
              <a:ext uri="{FF2B5EF4-FFF2-40B4-BE49-F238E27FC236}">
                <a16:creationId xmlns:a16="http://schemas.microsoft.com/office/drawing/2014/main" id="{CDF66A19-37FE-4E7C-BE8D-1AB24C622723}"/>
              </a:ext>
            </a:extLst>
          </p:cNvPr>
          <p:cNvSpPr>
            <a:spLocks noChangeShapeType="1"/>
          </p:cNvSpPr>
          <p:nvPr/>
        </p:nvSpPr>
        <p:spPr bwMode="auto">
          <a:xfrm>
            <a:off x="2755900" y="4838700"/>
            <a:ext cx="914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9257" name="Line 44">
            <a:extLst>
              <a:ext uri="{FF2B5EF4-FFF2-40B4-BE49-F238E27FC236}">
                <a16:creationId xmlns:a16="http://schemas.microsoft.com/office/drawing/2014/main" id="{5968A53D-6333-44CE-AD67-5120DF42CDBA}"/>
              </a:ext>
            </a:extLst>
          </p:cNvPr>
          <p:cNvSpPr>
            <a:spLocks noChangeShapeType="1"/>
          </p:cNvSpPr>
          <p:nvPr/>
        </p:nvSpPr>
        <p:spPr bwMode="auto">
          <a:xfrm>
            <a:off x="1689100" y="5194300"/>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7629" name="Text Box 45">
            <a:extLst>
              <a:ext uri="{FF2B5EF4-FFF2-40B4-BE49-F238E27FC236}">
                <a16:creationId xmlns:a16="http://schemas.microsoft.com/office/drawing/2014/main" id="{AF044127-8A96-4520-99C9-5D6465188FC4}"/>
              </a:ext>
            </a:extLst>
          </p:cNvPr>
          <p:cNvSpPr txBox="1">
            <a:spLocks noChangeArrowheads="1"/>
          </p:cNvSpPr>
          <p:nvPr/>
        </p:nvSpPr>
        <p:spPr bwMode="auto">
          <a:xfrm>
            <a:off x="6324600" y="2743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Đường Nguyễn Huệ</a:t>
            </a:r>
          </a:p>
        </p:txBody>
      </p:sp>
      <p:sp>
        <p:nvSpPr>
          <p:cNvPr id="67631" name="Text Box 47">
            <a:extLst>
              <a:ext uri="{FF2B5EF4-FFF2-40B4-BE49-F238E27FC236}">
                <a16:creationId xmlns:a16="http://schemas.microsoft.com/office/drawing/2014/main" id="{7AA6726F-C2E1-4B92-AF73-027D1A136050}"/>
              </a:ext>
            </a:extLst>
          </p:cNvPr>
          <p:cNvSpPr txBox="1">
            <a:spLocks noChangeArrowheads="1"/>
          </p:cNvSpPr>
          <p:nvPr/>
        </p:nvSpPr>
        <p:spPr bwMode="auto">
          <a:xfrm>
            <a:off x="6319838" y="309562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sắp nhỏ</a:t>
            </a:r>
          </a:p>
        </p:txBody>
      </p:sp>
      <p:sp>
        <p:nvSpPr>
          <p:cNvPr id="67632" name="Text Box 48">
            <a:extLst>
              <a:ext uri="{FF2B5EF4-FFF2-40B4-BE49-F238E27FC236}">
                <a16:creationId xmlns:a16="http://schemas.microsoft.com/office/drawing/2014/main" id="{1A7774F5-E228-4C78-BF55-FBA1EDC0C55E}"/>
              </a:ext>
            </a:extLst>
          </p:cNvPr>
          <p:cNvSpPr txBox="1">
            <a:spLocks noChangeArrowheads="1"/>
          </p:cNvSpPr>
          <p:nvPr/>
        </p:nvSpPr>
        <p:spPr bwMode="auto">
          <a:xfrm>
            <a:off x="6310313" y="3429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lòng vòng</a:t>
            </a:r>
          </a:p>
        </p:txBody>
      </p:sp>
      <p:sp>
        <p:nvSpPr>
          <p:cNvPr id="67633" name="Text Box 49">
            <a:extLst>
              <a:ext uri="{FF2B5EF4-FFF2-40B4-BE49-F238E27FC236}">
                <a16:creationId xmlns:a16="http://schemas.microsoft.com/office/drawing/2014/main" id="{99E70E0A-1C9C-4A4C-8456-DA9B782A1D21}"/>
              </a:ext>
            </a:extLst>
          </p:cNvPr>
          <p:cNvSpPr txBox="1">
            <a:spLocks noChangeArrowheads="1"/>
          </p:cNvSpPr>
          <p:nvPr/>
        </p:nvSpPr>
        <p:spPr bwMode="auto">
          <a:xfrm>
            <a:off x="6324600" y="374808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dân ca</a:t>
            </a:r>
          </a:p>
        </p:txBody>
      </p:sp>
      <p:sp>
        <p:nvSpPr>
          <p:cNvPr id="67634" name="Text Box 50">
            <a:extLst>
              <a:ext uri="{FF2B5EF4-FFF2-40B4-BE49-F238E27FC236}">
                <a16:creationId xmlns:a16="http://schemas.microsoft.com/office/drawing/2014/main" id="{0507A269-2E80-45F0-AA5D-38807FC8FDA9}"/>
              </a:ext>
            </a:extLst>
          </p:cNvPr>
          <p:cNvSpPr txBox="1">
            <a:spLocks noChangeArrowheads="1"/>
          </p:cNvSpPr>
          <p:nvPr/>
        </p:nvSpPr>
        <p:spPr bwMode="auto">
          <a:xfrm>
            <a:off x="6324600" y="4419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sửng sốt</a:t>
            </a:r>
          </a:p>
        </p:txBody>
      </p:sp>
      <p:sp>
        <p:nvSpPr>
          <p:cNvPr id="67635" name="Text Box 51">
            <a:extLst>
              <a:ext uri="{FF2B5EF4-FFF2-40B4-BE49-F238E27FC236}">
                <a16:creationId xmlns:a16="http://schemas.microsoft.com/office/drawing/2014/main" id="{979C6516-3997-4319-A40C-6B8B99D99AC6}"/>
              </a:ext>
            </a:extLst>
          </p:cNvPr>
          <p:cNvSpPr txBox="1">
            <a:spLocks noChangeArrowheads="1"/>
          </p:cNvSpPr>
          <p:nvPr/>
        </p:nvSpPr>
        <p:spPr bwMode="auto">
          <a:xfrm>
            <a:off x="6324600" y="4038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000000"/>
                </a:solidFill>
                <a:latin typeface="Times New Roman" panose="02020603050405020304" pitchFamily="18" charset="0"/>
              </a:rPr>
              <a:t>xoắn xuýt</a:t>
            </a:r>
          </a:p>
        </p:txBody>
      </p:sp>
      <p:sp>
        <p:nvSpPr>
          <p:cNvPr id="67630" name="Rectangle 46" descr="gt05">
            <a:extLst>
              <a:ext uri="{FF2B5EF4-FFF2-40B4-BE49-F238E27FC236}">
                <a16:creationId xmlns:a16="http://schemas.microsoft.com/office/drawing/2014/main" id="{F3000197-6646-436B-86E7-42637D5B6EE1}"/>
              </a:ext>
            </a:extLst>
          </p:cNvPr>
          <p:cNvSpPr>
            <a:spLocks noChangeArrowheads="1"/>
          </p:cNvSpPr>
          <p:nvPr/>
        </p:nvSpPr>
        <p:spPr bwMode="auto">
          <a:xfrm>
            <a:off x="1524000" y="1828800"/>
            <a:ext cx="9144000" cy="5029200"/>
          </a:xfrm>
          <a:prstGeom prst="rect">
            <a:avLst/>
          </a:prstGeom>
          <a:blipFill dpi="0" rotWithShape="1">
            <a:blip r:embed="rId2"/>
            <a:srcRect/>
            <a:stretch>
              <a:fillRect/>
            </a:stretch>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3200">
                <a:solidFill>
                  <a:srgbClr val="000000"/>
                </a:solidFill>
                <a:latin typeface="Times New Roman" panose="02020603050405020304" pitchFamily="18" charset="0"/>
              </a:rPr>
              <a:t> </a:t>
            </a:r>
          </a:p>
        </p:txBody>
      </p:sp>
      <p:pic>
        <p:nvPicPr>
          <p:cNvPr id="67636" name="Picture 52" descr="2">
            <a:extLst>
              <a:ext uri="{FF2B5EF4-FFF2-40B4-BE49-F238E27FC236}">
                <a16:creationId xmlns:a16="http://schemas.microsoft.com/office/drawing/2014/main" id="{82D96DF8-DB51-4570-B71C-C3CFC93E4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37" name="Rectangle 53" descr="peach_blossom">
            <a:extLst>
              <a:ext uri="{FF2B5EF4-FFF2-40B4-BE49-F238E27FC236}">
                <a16:creationId xmlns:a16="http://schemas.microsoft.com/office/drawing/2014/main" id="{9B21C3B8-0688-41B9-BDAA-CBA286B5DDE4}"/>
              </a:ext>
            </a:extLst>
          </p:cNvPr>
          <p:cNvSpPr>
            <a:spLocks noChangeArrowheads="1"/>
          </p:cNvSpPr>
          <p:nvPr/>
        </p:nvSpPr>
        <p:spPr bwMode="auto">
          <a:xfrm>
            <a:off x="1524000" y="1752600"/>
            <a:ext cx="9144000" cy="4953000"/>
          </a:xfrm>
          <a:prstGeom prst="rect">
            <a:avLst/>
          </a:prstGeom>
          <a:blipFill dpi="0" rotWithShape="1">
            <a:blip r:embed="rId4"/>
            <a:srcRect/>
            <a:stretch>
              <a:fillRect/>
            </a:stretch>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vi-VN" altLang="en-US" sz="3200">
              <a:solidFill>
                <a:srgbClr val="000000"/>
              </a:solidFill>
              <a:latin typeface=".VnTime" panose="020B7200000000000000" pitchFamily="34" charset="0"/>
            </a:endParaRPr>
          </a:p>
        </p:txBody>
      </p:sp>
      <p:sp>
        <p:nvSpPr>
          <p:cNvPr id="67638" name="Rectangle 54" descr="HoaMaiVang2">
            <a:extLst>
              <a:ext uri="{FF2B5EF4-FFF2-40B4-BE49-F238E27FC236}">
                <a16:creationId xmlns:a16="http://schemas.microsoft.com/office/drawing/2014/main" id="{D00B67AB-2496-447D-B168-69BF937278BA}"/>
              </a:ext>
            </a:extLst>
          </p:cNvPr>
          <p:cNvSpPr>
            <a:spLocks noChangeArrowheads="1"/>
          </p:cNvSpPr>
          <p:nvPr/>
        </p:nvSpPr>
        <p:spPr bwMode="auto">
          <a:xfrm>
            <a:off x="1600200" y="1752600"/>
            <a:ext cx="9067800" cy="5029200"/>
          </a:xfrm>
          <a:prstGeom prst="rect">
            <a:avLst/>
          </a:prstGeom>
          <a:blipFill dpi="0" rotWithShape="1">
            <a:blip r:embed="rId5"/>
            <a:srcRect/>
            <a:stretch>
              <a:fillRect/>
            </a:stretch>
          </a:blip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vi-VN" altLang="en-US" sz="3200">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629"/>
                                        </p:tgtEl>
                                        <p:attrNameLst>
                                          <p:attrName>style.visibility</p:attrName>
                                        </p:attrNameLst>
                                      </p:cBhvr>
                                      <p:to>
                                        <p:strVal val="visible"/>
                                      </p:to>
                                    </p:set>
                                    <p:animEffect transition="in" filter="box(in)">
                                      <p:cBhvr>
                                        <p:cTn id="7" dur="500"/>
                                        <p:tgtEl>
                                          <p:spTgt spid="67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30"/>
                                        </p:tgtEl>
                                        <p:attrNameLst>
                                          <p:attrName>style.visibility</p:attrName>
                                        </p:attrNameLst>
                                      </p:cBhvr>
                                      <p:to>
                                        <p:strVal val="visible"/>
                                      </p:to>
                                    </p:set>
                                    <p:animEffect transition="in" filter="box(in)">
                                      <p:cBhvr>
                                        <p:cTn id="12" dur="500"/>
                                        <p:tgtEl>
                                          <p:spTgt spid="67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7630"/>
                                        </p:tgtEl>
                                      </p:cBhvr>
                                    </p:animEffect>
                                    <p:set>
                                      <p:cBhvr>
                                        <p:cTn id="17" dur="1" fill="hold">
                                          <p:stCondLst>
                                            <p:cond delay="499"/>
                                          </p:stCondLst>
                                        </p:cTn>
                                        <p:tgtEl>
                                          <p:spTgt spid="6763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7631"/>
                                        </p:tgtEl>
                                        <p:attrNameLst>
                                          <p:attrName>style.visibility</p:attrName>
                                        </p:attrNameLst>
                                      </p:cBhvr>
                                      <p:to>
                                        <p:strVal val="visible"/>
                                      </p:to>
                                    </p:set>
                                    <p:animEffect transition="in" filter="box(in)">
                                      <p:cBhvr>
                                        <p:cTn id="22" dur="500"/>
                                        <p:tgtEl>
                                          <p:spTgt spid="676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7632"/>
                                        </p:tgtEl>
                                        <p:attrNameLst>
                                          <p:attrName>style.visibility</p:attrName>
                                        </p:attrNameLst>
                                      </p:cBhvr>
                                      <p:to>
                                        <p:strVal val="visible"/>
                                      </p:to>
                                    </p:set>
                                    <p:animEffect transition="in" filter="box(in)">
                                      <p:cBhvr>
                                        <p:cTn id="27" dur="500"/>
                                        <p:tgtEl>
                                          <p:spTgt spid="676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7633"/>
                                        </p:tgtEl>
                                        <p:attrNameLst>
                                          <p:attrName>style.visibility</p:attrName>
                                        </p:attrNameLst>
                                      </p:cBhvr>
                                      <p:to>
                                        <p:strVal val="visible"/>
                                      </p:to>
                                    </p:set>
                                    <p:animEffect transition="in" filter="box(in)">
                                      <p:cBhvr>
                                        <p:cTn id="32" dur="500"/>
                                        <p:tgtEl>
                                          <p:spTgt spid="676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7635"/>
                                        </p:tgtEl>
                                        <p:attrNameLst>
                                          <p:attrName>style.visibility</p:attrName>
                                        </p:attrNameLst>
                                      </p:cBhvr>
                                      <p:to>
                                        <p:strVal val="visible"/>
                                      </p:to>
                                    </p:set>
                                    <p:animEffect transition="in" filter="box(in)">
                                      <p:cBhvr>
                                        <p:cTn id="37" dur="500"/>
                                        <p:tgtEl>
                                          <p:spTgt spid="67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7634"/>
                                        </p:tgtEl>
                                        <p:attrNameLst>
                                          <p:attrName>style.visibility</p:attrName>
                                        </p:attrNameLst>
                                      </p:cBhvr>
                                      <p:to>
                                        <p:strVal val="visible"/>
                                      </p:to>
                                    </p:set>
                                    <p:animEffect transition="in" filter="box(in)">
                                      <p:cBhvr>
                                        <p:cTn id="42" dur="500"/>
                                        <p:tgtEl>
                                          <p:spTgt spid="676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67636"/>
                                        </p:tgtEl>
                                        <p:attrNameLst>
                                          <p:attrName>style.visibility</p:attrName>
                                        </p:attrNameLst>
                                      </p:cBhvr>
                                      <p:to>
                                        <p:strVal val="visible"/>
                                      </p:to>
                                    </p:set>
                                    <p:animEffect transition="in" filter="box(in)">
                                      <p:cBhvr>
                                        <p:cTn id="47" dur="500"/>
                                        <p:tgtEl>
                                          <p:spTgt spid="676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nodeType="clickEffect">
                                  <p:stCondLst>
                                    <p:cond delay="0"/>
                                  </p:stCondLst>
                                  <p:childTnLst>
                                    <p:animEffect transition="out" filter="box(in)">
                                      <p:cBhvr>
                                        <p:cTn id="51" dur="500"/>
                                        <p:tgtEl>
                                          <p:spTgt spid="67636"/>
                                        </p:tgtEl>
                                      </p:cBhvr>
                                    </p:animEffect>
                                    <p:set>
                                      <p:cBhvr>
                                        <p:cTn id="52" dur="1" fill="hold">
                                          <p:stCondLst>
                                            <p:cond delay="499"/>
                                          </p:stCondLst>
                                        </p:cTn>
                                        <p:tgtEl>
                                          <p:spTgt spid="6763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7637"/>
                                        </p:tgtEl>
                                        <p:attrNameLst>
                                          <p:attrName>style.visibility</p:attrName>
                                        </p:attrNameLst>
                                      </p:cBhvr>
                                      <p:to>
                                        <p:strVal val="visible"/>
                                      </p:to>
                                    </p:set>
                                    <p:animEffect transition="in" filter="box(in)">
                                      <p:cBhvr>
                                        <p:cTn id="57" dur="500"/>
                                        <p:tgtEl>
                                          <p:spTgt spid="6763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xit" presetSubtype="16" fill="hold" grpId="1" nodeType="clickEffect">
                                  <p:stCondLst>
                                    <p:cond delay="0"/>
                                  </p:stCondLst>
                                  <p:childTnLst>
                                    <p:animEffect transition="out" filter="box(in)">
                                      <p:cBhvr>
                                        <p:cTn id="61" dur="500"/>
                                        <p:tgtEl>
                                          <p:spTgt spid="67637"/>
                                        </p:tgtEl>
                                      </p:cBhvr>
                                    </p:animEffect>
                                    <p:set>
                                      <p:cBhvr>
                                        <p:cTn id="62" dur="1" fill="hold">
                                          <p:stCondLst>
                                            <p:cond delay="499"/>
                                          </p:stCondLst>
                                        </p:cTn>
                                        <p:tgtEl>
                                          <p:spTgt spid="6763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7638"/>
                                        </p:tgtEl>
                                        <p:attrNameLst>
                                          <p:attrName>style.visibility</p:attrName>
                                        </p:attrNameLst>
                                      </p:cBhvr>
                                      <p:to>
                                        <p:strVal val="visible"/>
                                      </p:to>
                                    </p:set>
                                    <p:animEffect transition="in" filter="box(in)">
                                      <p:cBhvr>
                                        <p:cTn id="67" dur="500"/>
                                        <p:tgtEl>
                                          <p:spTgt spid="676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grpId="1" nodeType="clickEffect">
                                  <p:stCondLst>
                                    <p:cond delay="0"/>
                                  </p:stCondLst>
                                  <p:childTnLst>
                                    <p:animEffect transition="out" filter="box(in)">
                                      <p:cBhvr>
                                        <p:cTn id="71" dur="500"/>
                                        <p:tgtEl>
                                          <p:spTgt spid="67638"/>
                                        </p:tgtEl>
                                      </p:cBhvr>
                                    </p:animEffect>
                                    <p:set>
                                      <p:cBhvr>
                                        <p:cTn id="72" dur="1" fill="hold">
                                          <p:stCondLst>
                                            <p:cond delay="499"/>
                                          </p:stCondLst>
                                        </p:cTn>
                                        <p:tgtEl>
                                          <p:spTgt spid="676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29" grpId="0"/>
      <p:bldP spid="67631" grpId="0"/>
      <p:bldP spid="67632" grpId="0"/>
      <p:bldP spid="67633" grpId="0"/>
      <p:bldP spid="67634" grpId="0"/>
      <p:bldP spid="67635" grpId="0"/>
      <p:bldP spid="67630" grpId="0" animBg="1"/>
      <p:bldP spid="67630" grpId="1" animBg="1"/>
      <p:bldP spid="67637" grpId="0" animBg="1"/>
      <p:bldP spid="67637" grpId="1" animBg="1"/>
      <p:bldP spid="67638" grpId="0" animBg="1"/>
      <p:bldP spid="6763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.VnArial</vt:lpstr>
      <vt:lpstr>.VnTime</vt:lpstr>
      <vt:lpstr>Arial</vt:lpstr>
      <vt:lpstr>Calibri</vt:lpstr>
      <vt:lpstr>Calibri Light</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2020-11-23T00:58:04Z</dcterms:created>
  <dcterms:modified xsi:type="dcterms:W3CDTF">2020-11-23T00:58:30Z</dcterms:modified>
</cp:coreProperties>
</file>