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0" r:id="rId4"/>
    <p:sldId id="259" r:id="rId5"/>
    <p:sldId id="262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95A1E-E5DF-4D9E-BD7F-52FC0CE8D0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B2B4C3-1A84-40DD-8BBB-1764D6F131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F11798-FB24-4B2F-AB7E-8BA61BDD8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90AD-6478-46F1-ABF2-C6FD1F93E893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0DAED4-FD68-4719-A5DC-CE150591E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C1B9EF-7115-44D2-A183-438925314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B6E78-9A72-4B3C-BCB3-69ED63CA8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174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1C5943-2900-408A-BD54-488ECACC7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D09413-69FA-420C-B986-EC86164151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8B6127-06B2-4ADF-BFF7-BCF92A93C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90AD-6478-46F1-ABF2-C6FD1F93E893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4C13BE-7C11-41EF-ADDD-3CEC89FA5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E40B16-7737-418B-A6EC-C38B2510B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B6E78-9A72-4B3C-BCB3-69ED63CA8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233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81452F-C8FA-4B53-BE6D-9F139A8FE3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DFEA29-BDE1-4526-8EAE-0B4C447545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E3143A-F05C-44C5-9F5F-8712218E7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90AD-6478-46F1-ABF2-C6FD1F93E893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7D6FA5-8222-45FD-8469-9DC8AF5F5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008545-72E3-4B4D-B225-E8BBA41CA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B6E78-9A72-4B3C-BCB3-69ED63CA8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5259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FE6B-B0ED-4DE8-9573-4B5BBB222A1B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04D77-A11F-4C15-ACC7-32316784333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6455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92100"/>
            <a:ext cx="10972800" cy="5727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EF94F-AE01-49A6-B819-527CC8C56C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592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6F7F5-BEF6-4180-A4A4-9FCD8943C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29212C-6076-4D70-9039-66B331C228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082DB3-F29D-43EB-BDEB-C5DAEC4CB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90AD-6478-46F1-ABF2-C6FD1F93E893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006C9F-3B51-4135-BAFF-6FF975B04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329CF0-89FF-417C-8CCE-5EE3BAEE8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B6E78-9A72-4B3C-BCB3-69ED63CA8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512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EB272-A61C-4A61-9AB2-8DF0AAEF5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B11337-C093-4E66-89E0-68ACA4AE10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6BB721-45BE-41F4-9AA9-D76224384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90AD-6478-46F1-ABF2-C6FD1F93E893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7080AC-E941-48E2-A6EB-AB83FB5F1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B4F082-41E9-4F06-A563-AE3121A32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B6E78-9A72-4B3C-BCB3-69ED63CA8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81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6B588-944E-4328-BAFB-2EEA68D03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448169-A240-4FA5-80AC-7B096CA733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B23294-74F8-45AD-A58E-C30DF5EF95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302535-9FE6-4FEB-8DD4-F165FC33E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90AD-6478-46F1-ABF2-C6FD1F93E893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3A24A0-848B-4690-8EB5-CAD9C074B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BB7D6E-85D9-47EE-BF68-004B32BA5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B6E78-9A72-4B3C-BCB3-69ED63CA8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38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8A1257-2CE7-4FCC-9F79-AD4EBE52D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9A2939-81D8-4811-AECE-A600A05C2B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AAA6FF-FCF4-4D17-BDB2-93120936D6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1EC4DE-32A7-4142-9BBF-76EA9E30EC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E9F0D7-0382-43CF-B4E4-45A496A6BE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517E29-D233-4932-9A0B-DCEC4E4D5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90AD-6478-46F1-ABF2-C6FD1F93E893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594633-178F-48A1-BD2F-FB87F058A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E2316A-A1A3-41D0-9D36-3BD73E8E2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B6E78-9A72-4B3C-BCB3-69ED63CA8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972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F21E4E-BBD6-4766-988E-6182247EC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EF3E63-7FAC-4202-9548-114711973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90AD-6478-46F1-ABF2-C6FD1F93E893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64199A-C49A-430D-AE71-C32E7EB63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3AB3BD-B516-4031-938A-1A613B3F8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B6E78-9A72-4B3C-BCB3-69ED63CA8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409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A7C489-C638-4169-A73F-CC1ED742E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90AD-6478-46F1-ABF2-C6FD1F93E893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C213CF-CBBF-4FD9-AE40-91BA9839E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6A2B6D-B030-4851-8B54-D2FAF3079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B6E78-9A72-4B3C-BCB3-69ED63CA8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776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A30CE5-73B1-41E7-84E1-7EF544760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2AD2E8-DE9E-4F31-AA7C-7B97627061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9780D5-3CBC-4B8C-83AB-68D0663A4B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BB5FC3-4DE8-41B0-99DA-5AC732EA8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90AD-6478-46F1-ABF2-C6FD1F93E893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3C6CB8-0A55-4E53-AC9A-7B30A63DB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168CF2-2D44-4FCA-B3FB-B7B759929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B6E78-9A72-4B3C-BCB3-69ED63CA8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510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1F2F5-7DC6-43A3-AC5C-31DC5EE58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73293C-6930-4666-88A5-719E753FDB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161457-D3F0-4BC7-A0AB-BB053224A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284B10-6E2A-40BD-8E09-B58B8C788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90AD-6478-46F1-ABF2-C6FD1F93E893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2223A2-B780-42AA-A3AA-026A2518C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B4AB90-49CE-41BD-B9AB-F2AF76719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B6E78-9A72-4B3C-BCB3-69ED63CA8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048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210A9A-E098-4059-8BD0-5AA00BD82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F2BE64-0518-404E-9333-F7BAA8BFD8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4C4FB2-DF5D-4617-8128-F22FF7A289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190AD-6478-46F1-ABF2-C6FD1F93E893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6CB6FE-3C13-4C16-BF43-94A1DEC2D5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1CDA70-C60E-4F58-9DAC-3BDE4A3118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B6E78-9A72-4B3C-BCB3-69ED63CA8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263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Ôn</a:t>
            </a:r>
            <a:r>
              <a:rPr lang="en-US" dirty="0"/>
              <a:t> </a:t>
            </a:r>
            <a:r>
              <a:rPr lang="en-US" dirty="0" err="1"/>
              <a:t>tập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en-US" dirty="0"/>
              <a:t> </a:t>
            </a:r>
            <a:r>
              <a:rPr lang="en-US" dirty="0" err="1"/>
              <a:t>kì</a:t>
            </a:r>
            <a:r>
              <a:rPr lang="en-US" dirty="0"/>
              <a:t> 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6" name="TextBox 5"/>
          <p:cNvSpPr txBox="1">
            <a:spLocks noChangeArrowheads="1"/>
          </p:cNvSpPr>
          <p:nvPr/>
        </p:nvSpPr>
        <p:spPr bwMode="auto">
          <a:xfrm>
            <a:off x="1752600" y="304800"/>
            <a:ext cx="2971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vi-VN" sz="3600" b="1" dirty="0">
                <a:solidFill>
                  <a:srgbClr val="FF0000"/>
                </a:solidFill>
              </a:rPr>
              <a:t>CẮT CHỮ  T</a:t>
            </a:r>
            <a:endParaRPr lang="en-MY" sz="3600" b="1" dirty="0">
              <a:solidFill>
                <a:srgbClr val="FF0000"/>
              </a:solidFill>
            </a:endParaRPr>
          </a:p>
        </p:txBody>
      </p:sp>
      <p:grpSp>
        <p:nvGrpSpPr>
          <p:cNvPr id="81997" name="Group 7"/>
          <p:cNvGrpSpPr>
            <a:grpSpLocks/>
          </p:cNvGrpSpPr>
          <p:nvPr/>
        </p:nvGrpSpPr>
        <p:grpSpPr bwMode="auto">
          <a:xfrm>
            <a:off x="2057400" y="990600"/>
            <a:ext cx="1921164" cy="4191000"/>
            <a:chOff x="2688" y="336"/>
            <a:chExt cx="1872" cy="3792"/>
          </a:xfrm>
        </p:grpSpPr>
        <p:grpSp>
          <p:nvGrpSpPr>
            <p:cNvPr id="82002" name="Group 8"/>
            <p:cNvGrpSpPr>
              <a:grpSpLocks/>
            </p:cNvGrpSpPr>
            <p:nvPr/>
          </p:nvGrpSpPr>
          <p:grpSpPr bwMode="auto">
            <a:xfrm>
              <a:off x="2688" y="768"/>
              <a:ext cx="1872" cy="3120"/>
              <a:chOff x="1872" y="864"/>
              <a:chExt cx="1872" cy="3120"/>
            </a:xfrm>
          </p:grpSpPr>
          <p:sp>
            <p:nvSpPr>
              <p:cNvPr id="2" name="Rectangle 82"/>
              <p:cNvSpPr>
                <a:spLocks noChangeArrowheads="1"/>
              </p:cNvSpPr>
              <p:nvPr/>
            </p:nvSpPr>
            <p:spPr bwMode="auto">
              <a:xfrm>
                <a:off x="1872" y="864"/>
                <a:ext cx="624" cy="624"/>
              </a:xfrm>
              <a:prstGeom prst="rect">
                <a:avLst/>
              </a:prstGeom>
              <a:solidFill>
                <a:srgbClr val="FFCCCC"/>
              </a:solidFill>
              <a:ln w="38100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defRPr/>
                </a:pPr>
                <a:endParaRPr lang="en-MY">
                  <a:solidFill>
                    <a:schemeClr val="lt1"/>
                  </a:solidFill>
                </a:endParaRPr>
              </a:p>
            </p:txBody>
          </p:sp>
          <p:sp>
            <p:nvSpPr>
              <p:cNvPr id="4" name="Rectangle 83"/>
              <p:cNvSpPr>
                <a:spLocks noChangeArrowheads="1"/>
              </p:cNvSpPr>
              <p:nvPr/>
            </p:nvSpPr>
            <p:spPr bwMode="auto">
              <a:xfrm>
                <a:off x="2496" y="864"/>
                <a:ext cx="624" cy="624"/>
              </a:xfrm>
              <a:prstGeom prst="rect">
                <a:avLst/>
              </a:prstGeom>
              <a:solidFill>
                <a:srgbClr val="FFCCCC"/>
              </a:solidFill>
              <a:ln w="38100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defRPr/>
                </a:pPr>
                <a:endParaRPr lang="en-MY">
                  <a:solidFill>
                    <a:schemeClr val="lt1"/>
                  </a:solidFill>
                </a:endParaRPr>
              </a:p>
            </p:txBody>
          </p:sp>
          <p:sp>
            <p:nvSpPr>
              <p:cNvPr id="6" name="Rectangle 84"/>
              <p:cNvSpPr>
                <a:spLocks noChangeArrowheads="1"/>
              </p:cNvSpPr>
              <p:nvPr/>
            </p:nvSpPr>
            <p:spPr bwMode="auto">
              <a:xfrm>
                <a:off x="3120" y="864"/>
                <a:ext cx="624" cy="624"/>
              </a:xfrm>
              <a:prstGeom prst="rect">
                <a:avLst/>
              </a:prstGeom>
              <a:solidFill>
                <a:srgbClr val="FFCCCC"/>
              </a:solidFill>
              <a:ln w="38100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defRPr/>
                </a:pPr>
                <a:endParaRPr lang="en-MY">
                  <a:solidFill>
                    <a:schemeClr val="lt1"/>
                  </a:solidFill>
                </a:endParaRPr>
              </a:p>
            </p:txBody>
          </p:sp>
          <p:sp>
            <p:nvSpPr>
              <p:cNvPr id="7" name="Rectangle 85"/>
              <p:cNvSpPr>
                <a:spLocks noChangeArrowheads="1"/>
              </p:cNvSpPr>
              <p:nvPr/>
            </p:nvSpPr>
            <p:spPr bwMode="auto">
              <a:xfrm>
                <a:off x="1872" y="1488"/>
                <a:ext cx="624" cy="624"/>
              </a:xfrm>
              <a:prstGeom prst="rect">
                <a:avLst/>
              </a:prstGeom>
              <a:solidFill>
                <a:srgbClr val="FFCCCC"/>
              </a:solidFill>
              <a:ln w="38100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defRPr/>
                </a:pPr>
                <a:endParaRPr lang="en-MY">
                  <a:solidFill>
                    <a:schemeClr val="lt1"/>
                  </a:solidFill>
                </a:endParaRPr>
              </a:p>
            </p:txBody>
          </p:sp>
          <p:sp>
            <p:nvSpPr>
              <p:cNvPr id="8" name="Rectangle 86"/>
              <p:cNvSpPr>
                <a:spLocks noChangeArrowheads="1"/>
              </p:cNvSpPr>
              <p:nvPr/>
            </p:nvSpPr>
            <p:spPr bwMode="auto">
              <a:xfrm>
                <a:off x="2496" y="1488"/>
                <a:ext cx="624" cy="624"/>
              </a:xfrm>
              <a:prstGeom prst="rect">
                <a:avLst/>
              </a:prstGeom>
              <a:solidFill>
                <a:srgbClr val="FFCCCC"/>
              </a:solidFill>
              <a:ln w="38100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defRPr/>
                </a:pPr>
                <a:endParaRPr lang="en-MY">
                  <a:solidFill>
                    <a:schemeClr val="lt1"/>
                  </a:solidFill>
                </a:endParaRPr>
              </a:p>
            </p:txBody>
          </p:sp>
          <p:sp>
            <p:nvSpPr>
              <p:cNvPr id="9" name="Rectangle 88"/>
              <p:cNvSpPr>
                <a:spLocks noChangeArrowheads="1"/>
              </p:cNvSpPr>
              <p:nvPr/>
            </p:nvSpPr>
            <p:spPr bwMode="auto">
              <a:xfrm>
                <a:off x="3120" y="1488"/>
                <a:ext cx="624" cy="624"/>
              </a:xfrm>
              <a:prstGeom prst="rect">
                <a:avLst/>
              </a:prstGeom>
              <a:solidFill>
                <a:srgbClr val="FFCCCC"/>
              </a:solidFill>
              <a:ln w="38100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defRPr/>
                </a:pPr>
                <a:endParaRPr lang="en-MY">
                  <a:solidFill>
                    <a:schemeClr val="lt1"/>
                  </a:solidFill>
                </a:endParaRPr>
              </a:p>
            </p:txBody>
          </p:sp>
          <p:sp>
            <p:nvSpPr>
              <p:cNvPr id="10" name="Rectangle 90"/>
              <p:cNvSpPr>
                <a:spLocks noChangeArrowheads="1"/>
              </p:cNvSpPr>
              <p:nvPr/>
            </p:nvSpPr>
            <p:spPr bwMode="auto">
              <a:xfrm>
                <a:off x="1872" y="2112"/>
                <a:ext cx="624" cy="624"/>
              </a:xfrm>
              <a:prstGeom prst="rect">
                <a:avLst/>
              </a:prstGeom>
              <a:solidFill>
                <a:srgbClr val="FFCCCC"/>
              </a:solidFill>
              <a:ln w="38100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defRPr/>
                </a:pPr>
                <a:endParaRPr lang="en-MY">
                  <a:solidFill>
                    <a:schemeClr val="lt1"/>
                  </a:solidFill>
                </a:endParaRPr>
              </a:p>
            </p:txBody>
          </p:sp>
          <p:sp>
            <p:nvSpPr>
              <p:cNvPr id="11" name="Rectangle 91"/>
              <p:cNvSpPr>
                <a:spLocks noChangeArrowheads="1"/>
              </p:cNvSpPr>
              <p:nvPr/>
            </p:nvSpPr>
            <p:spPr bwMode="auto">
              <a:xfrm>
                <a:off x="2496" y="2112"/>
                <a:ext cx="624" cy="624"/>
              </a:xfrm>
              <a:prstGeom prst="rect">
                <a:avLst/>
              </a:prstGeom>
              <a:solidFill>
                <a:srgbClr val="FFCCCC"/>
              </a:solidFill>
              <a:ln w="38100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defRPr/>
                </a:pPr>
                <a:endParaRPr lang="en-MY">
                  <a:solidFill>
                    <a:schemeClr val="lt1"/>
                  </a:solidFill>
                </a:endParaRPr>
              </a:p>
            </p:txBody>
          </p:sp>
          <p:sp>
            <p:nvSpPr>
              <p:cNvPr id="12" name="Rectangle 92"/>
              <p:cNvSpPr>
                <a:spLocks noChangeArrowheads="1"/>
              </p:cNvSpPr>
              <p:nvPr/>
            </p:nvSpPr>
            <p:spPr bwMode="auto">
              <a:xfrm>
                <a:off x="3120" y="2112"/>
                <a:ext cx="624" cy="624"/>
              </a:xfrm>
              <a:prstGeom prst="rect">
                <a:avLst/>
              </a:prstGeom>
              <a:solidFill>
                <a:srgbClr val="FFCCCC"/>
              </a:solidFill>
              <a:ln w="38100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defRPr/>
                </a:pPr>
                <a:endParaRPr lang="en-MY">
                  <a:solidFill>
                    <a:schemeClr val="lt1"/>
                  </a:solidFill>
                </a:endParaRPr>
              </a:p>
            </p:txBody>
          </p:sp>
          <p:sp>
            <p:nvSpPr>
              <p:cNvPr id="13" name="Rectangle 93"/>
              <p:cNvSpPr>
                <a:spLocks noChangeArrowheads="1"/>
              </p:cNvSpPr>
              <p:nvPr/>
            </p:nvSpPr>
            <p:spPr bwMode="auto">
              <a:xfrm>
                <a:off x="1872" y="2736"/>
                <a:ext cx="624" cy="624"/>
              </a:xfrm>
              <a:prstGeom prst="rect">
                <a:avLst/>
              </a:prstGeom>
              <a:solidFill>
                <a:srgbClr val="FFCCCC"/>
              </a:solidFill>
              <a:ln w="38100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defRPr/>
                </a:pPr>
                <a:endParaRPr lang="en-MY">
                  <a:solidFill>
                    <a:schemeClr val="lt1"/>
                  </a:solidFill>
                </a:endParaRPr>
              </a:p>
            </p:txBody>
          </p:sp>
          <p:sp>
            <p:nvSpPr>
              <p:cNvPr id="14" name="Rectangle 94"/>
              <p:cNvSpPr>
                <a:spLocks noChangeArrowheads="1"/>
              </p:cNvSpPr>
              <p:nvPr/>
            </p:nvSpPr>
            <p:spPr bwMode="auto">
              <a:xfrm>
                <a:off x="2496" y="2736"/>
                <a:ext cx="624" cy="624"/>
              </a:xfrm>
              <a:prstGeom prst="rect">
                <a:avLst/>
              </a:prstGeom>
              <a:solidFill>
                <a:srgbClr val="FFCCCC"/>
              </a:solidFill>
              <a:ln w="38100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defRPr/>
                </a:pPr>
                <a:endParaRPr lang="en-MY">
                  <a:solidFill>
                    <a:schemeClr val="lt1"/>
                  </a:solidFill>
                </a:endParaRPr>
              </a:p>
            </p:txBody>
          </p:sp>
          <p:sp>
            <p:nvSpPr>
              <p:cNvPr id="15" name="Rectangle 95"/>
              <p:cNvSpPr>
                <a:spLocks noChangeArrowheads="1"/>
              </p:cNvSpPr>
              <p:nvPr/>
            </p:nvSpPr>
            <p:spPr bwMode="auto">
              <a:xfrm>
                <a:off x="3120" y="2736"/>
                <a:ext cx="624" cy="624"/>
              </a:xfrm>
              <a:prstGeom prst="rect">
                <a:avLst/>
              </a:prstGeom>
              <a:solidFill>
                <a:srgbClr val="FFCCCC"/>
              </a:solidFill>
              <a:ln w="38100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defRPr/>
                </a:pPr>
                <a:endParaRPr lang="en-MY">
                  <a:solidFill>
                    <a:schemeClr val="lt1"/>
                  </a:solidFill>
                </a:endParaRPr>
              </a:p>
            </p:txBody>
          </p:sp>
          <p:sp>
            <p:nvSpPr>
              <p:cNvPr id="16" name="Rectangle 96"/>
              <p:cNvSpPr>
                <a:spLocks noChangeArrowheads="1"/>
              </p:cNvSpPr>
              <p:nvPr/>
            </p:nvSpPr>
            <p:spPr bwMode="auto">
              <a:xfrm>
                <a:off x="1872" y="3360"/>
                <a:ext cx="624" cy="624"/>
              </a:xfrm>
              <a:prstGeom prst="rect">
                <a:avLst/>
              </a:prstGeom>
              <a:solidFill>
                <a:srgbClr val="FFCCCC"/>
              </a:solidFill>
              <a:ln w="38100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defRPr/>
                </a:pPr>
                <a:endParaRPr lang="en-MY">
                  <a:solidFill>
                    <a:schemeClr val="lt1"/>
                  </a:solidFill>
                </a:endParaRPr>
              </a:p>
            </p:txBody>
          </p:sp>
          <p:sp>
            <p:nvSpPr>
              <p:cNvPr id="21" name="Rectangle 97"/>
              <p:cNvSpPr>
                <a:spLocks noChangeArrowheads="1"/>
              </p:cNvSpPr>
              <p:nvPr/>
            </p:nvSpPr>
            <p:spPr bwMode="auto">
              <a:xfrm>
                <a:off x="2496" y="3360"/>
                <a:ext cx="624" cy="624"/>
              </a:xfrm>
              <a:prstGeom prst="rect">
                <a:avLst/>
              </a:prstGeom>
              <a:solidFill>
                <a:srgbClr val="FFCCCC"/>
              </a:solidFill>
              <a:ln w="38100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defRPr/>
                </a:pPr>
                <a:endParaRPr lang="en-MY">
                  <a:solidFill>
                    <a:schemeClr val="lt1"/>
                  </a:solidFill>
                </a:endParaRPr>
              </a:p>
            </p:txBody>
          </p:sp>
          <p:sp>
            <p:nvSpPr>
              <p:cNvPr id="22" name="Rectangle 98"/>
              <p:cNvSpPr>
                <a:spLocks noChangeArrowheads="1"/>
              </p:cNvSpPr>
              <p:nvPr/>
            </p:nvSpPr>
            <p:spPr bwMode="auto">
              <a:xfrm>
                <a:off x="3120" y="3360"/>
                <a:ext cx="624" cy="624"/>
              </a:xfrm>
              <a:prstGeom prst="rect">
                <a:avLst/>
              </a:prstGeom>
              <a:solidFill>
                <a:srgbClr val="FFCCCC"/>
              </a:solidFill>
              <a:ln w="38100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defRPr/>
                </a:pPr>
                <a:endParaRPr lang="en-MY">
                  <a:solidFill>
                    <a:schemeClr val="lt1"/>
                  </a:solidFill>
                </a:endParaRPr>
              </a:p>
            </p:txBody>
          </p:sp>
          <p:sp>
            <p:nvSpPr>
              <p:cNvPr id="23" name="Rectangle 16"/>
              <p:cNvSpPr/>
              <p:nvPr/>
            </p:nvSpPr>
            <p:spPr>
              <a:xfrm>
                <a:off x="1872" y="863"/>
                <a:ext cx="96" cy="96"/>
              </a:xfrm>
              <a:prstGeom prst="rect">
                <a:avLst/>
              </a:prstGeom>
              <a:solidFill>
                <a:schemeClr val="tx1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MY"/>
              </a:p>
            </p:txBody>
          </p:sp>
          <p:sp>
            <p:nvSpPr>
              <p:cNvPr id="24" name="Rectangle 17"/>
              <p:cNvSpPr/>
              <p:nvPr/>
            </p:nvSpPr>
            <p:spPr>
              <a:xfrm>
                <a:off x="3648" y="863"/>
                <a:ext cx="96" cy="96"/>
              </a:xfrm>
              <a:prstGeom prst="rect">
                <a:avLst/>
              </a:prstGeom>
              <a:solidFill>
                <a:schemeClr val="tx1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MY"/>
              </a:p>
            </p:txBody>
          </p:sp>
          <p:sp>
            <p:nvSpPr>
              <p:cNvPr id="26" name="Rectangle 18"/>
              <p:cNvSpPr/>
              <p:nvPr/>
            </p:nvSpPr>
            <p:spPr>
              <a:xfrm>
                <a:off x="2496" y="3889"/>
                <a:ext cx="96" cy="96"/>
              </a:xfrm>
              <a:prstGeom prst="rect">
                <a:avLst/>
              </a:prstGeom>
              <a:solidFill>
                <a:schemeClr val="tx1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MY"/>
              </a:p>
            </p:txBody>
          </p:sp>
          <p:sp>
            <p:nvSpPr>
              <p:cNvPr id="27" name="Rectangle 19"/>
              <p:cNvSpPr/>
              <p:nvPr/>
            </p:nvSpPr>
            <p:spPr>
              <a:xfrm>
                <a:off x="3024" y="3889"/>
                <a:ext cx="96" cy="96"/>
              </a:xfrm>
              <a:prstGeom prst="rect">
                <a:avLst/>
              </a:prstGeom>
              <a:solidFill>
                <a:schemeClr val="tx1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MY"/>
              </a:p>
            </p:txBody>
          </p:sp>
          <p:sp>
            <p:nvSpPr>
              <p:cNvPr id="28" name="Rectangle 17"/>
              <p:cNvSpPr/>
              <p:nvPr/>
            </p:nvSpPr>
            <p:spPr>
              <a:xfrm>
                <a:off x="1872" y="1392"/>
                <a:ext cx="96" cy="96"/>
              </a:xfrm>
              <a:prstGeom prst="rect">
                <a:avLst/>
              </a:prstGeom>
              <a:solidFill>
                <a:schemeClr val="tx1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MY"/>
              </a:p>
            </p:txBody>
          </p:sp>
          <p:sp>
            <p:nvSpPr>
              <p:cNvPr id="29" name="Rectangle 18"/>
              <p:cNvSpPr/>
              <p:nvPr/>
            </p:nvSpPr>
            <p:spPr>
              <a:xfrm>
                <a:off x="2496" y="1392"/>
                <a:ext cx="96" cy="96"/>
              </a:xfrm>
              <a:prstGeom prst="rect">
                <a:avLst/>
              </a:prstGeom>
              <a:solidFill>
                <a:schemeClr val="tx1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MY"/>
              </a:p>
            </p:txBody>
          </p:sp>
          <p:sp>
            <p:nvSpPr>
              <p:cNvPr id="30" name="Rectangle 18"/>
              <p:cNvSpPr/>
              <p:nvPr/>
            </p:nvSpPr>
            <p:spPr>
              <a:xfrm>
                <a:off x="3024" y="1392"/>
                <a:ext cx="96" cy="96"/>
              </a:xfrm>
              <a:prstGeom prst="rect">
                <a:avLst/>
              </a:prstGeom>
              <a:solidFill>
                <a:schemeClr val="tx1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MY"/>
              </a:p>
            </p:txBody>
          </p:sp>
          <p:sp>
            <p:nvSpPr>
              <p:cNvPr id="31" name="Rectangle 17"/>
              <p:cNvSpPr/>
              <p:nvPr/>
            </p:nvSpPr>
            <p:spPr>
              <a:xfrm>
                <a:off x="3648" y="1392"/>
                <a:ext cx="96" cy="96"/>
              </a:xfrm>
              <a:prstGeom prst="rect">
                <a:avLst/>
              </a:prstGeom>
              <a:solidFill>
                <a:schemeClr val="tx1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MY"/>
              </a:p>
            </p:txBody>
          </p:sp>
          <p:sp>
            <p:nvSpPr>
              <p:cNvPr id="81952" name="Line 32"/>
              <p:cNvSpPr>
                <a:spLocks noChangeShapeType="1"/>
              </p:cNvSpPr>
              <p:nvPr/>
            </p:nvSpPr>
            <p:spPr bwMode="auto">
              <a:xfrm>
                <a:off x="1872" y="864"/>
                <a:ext cx="18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81953" name="Line 33"/>
              <p:cNvSpPr>
                <a:spLocks noChangeShapeType="1"/>
              </p:cNvSpPr>
              <p:nvPr/>
            </p:nvSpPr>
            <p:spPr bwMode="auto">
              <a:xfrm>
                <a:off x="1872" y="1488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81954" name="Line 34"/>
              <p:cNvSpPr>
                <a:spLocks noChangeShapeType="1"/>
              </p:cNvSpPr>
              <p:nvPr/>
            </p:nvSpPr>
            <p:spPr bwMode="auto">
              <a:xfrm>
                <a:off x="3120" y="1488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81955" name="Line 35"/>
              <p:cNvSpPr>
                <a:spLocks noChangeShapeType="1"/>
              </p:cNvSpPr>
              <p:nvPr/>
            </p:nvSpPr>
            <p:spPr bwMode="auto">
              <a:xfrm>
                <a:off x="2496" y="3984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/>
              </a:p>
            </p:txBody>
          </p:sp>
          <p:cxnSp>
            <p:nvCxnSpPr>
              <p:cNvPr id="81984" name="Straight Connector 24"/>
              <p:cNvCxnSpPr/>
              <p:nvPr/>
            </p:nvCxnSpPr>
            <p:spPr>
              <a:xfrm rot="16200000" flipH="1">
                <a:off x="1248" y="2736"/>
                <a:ext cx="2496" cy="0"/>
              </a:xfrm>
              <a:prstGeom prst="line">
                <a:avLst/>
              </a:prstGeom>
              <a:ln w="444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985" name="Straight Connector 24"/>
              <p:cNvCxnSpPr/>
              <p:nvPr/>
            </p:nvCxnSpPr>
            <p:spPr>
              <a:xfrm rot="16200000" flipH="1">
                <a:off x="1872" y="2736"/>
                <a:ext cx="2496" cy="0"/>
              </a:xfrm>
              <a:prstGeom prst="line">
                <a:avLst/>
              </a:prstGeom>
              <a:ln w="444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990" name="Straight Connector 51"/>
              <p:cNvCxnSpPr/>
              <p:nvPr/>
            </p:nvCxnSpPr>
            <p:spPr>
              <a:xfrm>
                <a:off x="1872" y="863"/>
                <a:ext cx="0" cy="625"/>
              </a:xfrm>
              <a:prstGeom prst="line">
                <a:avLst/>
              </a:prstGeom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991" name="Straight Connector 51"/>
              <p:cNvCxnSpPr/>
              <p:nvPr/>
            </p:nvCxnSpPr>
            <p:spPr>
              <a:xfrm>
                <a:off x="3744" y="863"/>
                <a:ext cx="0" cy="625"/>
              </a:xfrm>
              <a:prstGeom prst="line">
                <a:avLst/>
              </a:prstGeom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1960" name="Line 40"/>
            <p:cNvSpPr>
              <a:spLocks noChangeShapeType="1"/>
            </p:cNvSpPr>
            <p:nvPr/>
          </p:nvSpPr>
          <p:spPr bwMode="auto">
            <a:xfrm>
              <a:off x="3600" y="336"/>
              <a:ext cx="0" cy="3792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prstDash val="lgDashDot"/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</p:grpSp>
      <p:grpSp>
        <p:nvGrpSpPr>
          <p:cNvPr id="82003" name="Group 77"/>
          <p:cNvGrpSpPr>
            <a:grpSpLocks/>
          </p:cNvGrpSpPr>
          <p:nvPr/>
        </p:nvGrpSpPr>
        <p:grpSpPr bwMode="auto">
          <a:xfrm>
            <a:off x="5181600" y="1066800"/>
            <a:ext cx="1981200" cy="4191000"/>
            <a:chOff x="3792" y="768"/>
            <a:chExt cx="1584" cy="3120"/>
          </a:xfrm>
        </p:grpSpPr>
        <p:grpSp>
          <p:nvGrpSpPr>
            <p:cNvPr id="82004" name="Group 42"/>
            <p:cNvGrpSpPr>
              <a:grpSpLocks/>
            </p:cNvGrpSpPr>
            <p:nvPr/>
          </p:nvGrpSpPr>
          <p:grpSpPr bwMode="auto">
            <a:xfrm>
              <a:off x="3840" y="1075"/>
              <a:ext cx="1536" cy="2568"/>
              <a:chOff x="1872" y="864"/>
              <a:chExt cx="1872" cy="3120"/>
            </a:xfrm>
          </p:grpSpPr>
          <p:sp>
            <p:nvSpPr>
              <p:cNvPr id="83" name="Rectangle 82"/>
              <p:cNvSpPr>
                <a:spLocks noChangeArrowheads="1"/>
              </p:cNvSpPr>
              <p:nvPr/>
            </p:nvSpPr>
            <p:spPr bwMode="auto">
              <a:xfrm>
                <a:off x="1872" y="864"/>
                <a:ext cx="624" cy="624"/>
              </a:xfrm>
              <a:prstGeom prst="rect">
                <a:avLst/>
              </a:prstGeom>
              <a:solidFill>
                <a:srgbClr val="FFCCCC"/>
              </a:solidFill>
              <a:ln w="38100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defRPr/>
                </a:pPr>
                <a:endParaRPr lang="en-MY">
                  <a:solidFill>
                    <a:schemeClr val="lt1"/>
                  </a:solidFill>
                </a:endParaRPr>
              </a:p>
            </p:txBody>
          </p:sp>
          <p:sp>
            <p:nvSpPr>
              <p:cNvPr id="84" name="Rectangle 83"/>
              <p:cNvSpPr>
                <a:spLocks noChangeArrowheads="1"/>
              </p:cNvSpPr>
              <p:nvPr/>
            </p:nvSpPr>
            <p:spPr bwMode="auto">
              <a:xfrm>
                <a:off x="2496" y="864"/>
                <a:ext cx="624" cy="624"/>
              </a:xfrm>
              <a:prstGeom prst="rect">
                <a:avLst/>
              </a:prstGeom>
              <a:solidFill>
                <a:srgbClr val="FFCCCC"/>
              </a:solidFill>
              <a:ln w="38100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defRPr/>
                </a:pPr>
                <a:endParaRPr lang="en-MY">
                  <a:solidFill>
                    <a:schemeClr val="lt1"/>
                  </a:solidFill>
                </a:endParaRPr>
              </a:p>
            </p:txBody>
          </p:sp>
          <p:sp>
            <p:nvSpPr>
              <p:cNvPr id="85" name="Rectangle 84"/>
              <p:cNvSpPr>
                <a:spLocks noChangeArrowheads="1"/>
              </p:cNvSpPr>
              <p:nvPr/>
            </p:nvSpPr>
            <p:spPr bwMode="auto">
              <a:xfrm>
                <a:off x="3120" y="864"/>
                <a:ext cx="624" cy="624"/>
              </a:xfrm>
              <a:prstGeom prst="rect">
                <a:avLst/>
              </a:prstGeom>
              <a:solidFill>
                <a:srgbClr val="FFCCCC"/>
              </a:solidFill>
              <a:ln w="38100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defRPr/>
                </a:pPr>
                <a:endParaRPr lang="en-MY">
                  <a:solidFill>
                    <a:schemeClr val="lt1"/>
                  </a:solidFill>
                </a:endParaRPr>
              </a:p>
            </p:txBody>
          </p:sp>
          <p:sp>
            <p:nvSpPr>
              <p:cNvPr id="86" name="Rectangle 85"/>
              <p:cNvSpPr>
                <a:spLocks noChangeArrowheads="1"/>
              </p:cNvSpPr>
              <p:nvPr/>
            </p:nvSpPr>
            <p:spPr bwMode="auto">
              <a:xfrm>
                <a:off x="1872" y="1488"/>
                <a:ext cx="624" cy="624"/>
              </a:xfrm>
              <a:prstGeom prst="rect">
                <a:avLst/>
              </a:prstGeom>
              <a:solidFill>
                <a:srgbClr val="FFCCCC"/>
              </a:solidFill>
              <a:ln w="38100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defRPr/>
                </a:pPr>
                <a:endParaRPr lang="en-MY">
                  <a:solidFill>
                    <a:schemeClr val="lt1"/>
                  </a:solidFill>
                </a:endParaRPr>
              </a:p>
            </p:txBody>
          </p:sp>
          <p:sp>
            <p:nvSpPr>
              <p:cNvPr id="87" name="Rectangle 86"/>
              <p:cNvSpPr>
                <a:spLocks noChangeArrowheads="1"/>
              </p:cNvSpPr>
              <p:nvPr/>
            </p:nvSpPr>
            <p:spPr bwMode="auto">
              <a:xfrm>
                <a:off x="2496" y="1488"/>
                <a:ext cx="624" cy="624"/>
              </a:xfrm>
              <a:prstGeom prst="rect">
                <a:avLst/>
              </a:prstGeom>
              <a:solidFill>
                <a:srgbClr val="FFCCCC"/>
              </a:solidFill>
              <a:ln w="38100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defRPr/>
                </a:pPr>
                <a:endParaRPr lang="en-MY">
                  <a:solidFill>
                    <a:schemeClr val="lt1"/>
                  </a:solidFill>
                </a:endParaRPr>
              </a:p>
            </p:txBody>
          </p:sp>
          <p:sp>
            <p:nvSpPr>
              <p:cNvPr id="89" name="Rectangle 88"/>
              <p:cNvSpPr>
                <a:spLocks noChangeArrowheads="1"/>
              </p:cNvSpPr>
              <p:nvPr/>
            </p:nvSpPr>
            <p:spPr bwMode="auto">
              <a:xfrm>
                <a:off x="3120" y="1488"/>
                <a:ext cx="624" cy="624"/>
              </a:xfrm>
              <a:prstGeom prst="rect">
                <a:avLst/>
              </a:prstGeom>
              <a:solidFill>
                <a:srgbClr val="FFCCCC"/>
              </a:solidFill>
              <a:ln w="38100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defRPr/>
                </a:pPr>
                <a:endParaRPr lang="en-MY">
                  <a:solidFill>
                    <a:schemeClr val="lt1"/>
                  </a:solidFill>
                </a:endParaRPr>
              </a:p>
            </p:txBody>
          </p:sp>
          <p:sp>
            <p:nvSpPr>
              <p:cNvPr id="91" name="Rectangle 90"/>
              <p:cNvSpPr>
                <a:spLocks noChangeArrowheads="1"/>
              </p:cNvSpPr>
              <p:nvPr/>
            </p:nvSpPr>
            <p:spPr bwMode="auto">
              <a:xfrm>
                <a:off x="1872" y="2112"/>
                <a:ext cx="624" cy="624"/>
              </a:xfrm>
              <a:prstGeom prst="rect">
                <a:avLst/>
              </a:prstGeom>
              <a:solidFill>
                <a:srgbClr val="FFCCCC"/>
              </a:solidFill>
              <a:ln w="38100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defRPr/>
                </a:pPr>
                <a:endParaRPr lang="en-MY">
                  <a:solidFill>
                    <a:schemeClr val="lt1"/>
                  </a:solidFill>
                </a:endParaRPr>
              </a:p>
            </p:txBody>
          </p:sp>
          <p:sp>
            <p:nvSpPr>
              <p:cNvPr id="92" name="Rectangle 91"/>
              <p:cNvSpPr>
                <a:spLocks noChangeArrowheads="1"/>
              </p:cNvSpPr>
              <p:nvPr/>
            </p:nvSpPr>
            <p:spPr bwMode="auto">
              <a:xfrm>
                <a:off x="2496" y="2112"/>
                <a:ext cx="624" cy="624"/>
              </a:xfrm>
              <a:prstGeom prst="rect">
                <a:avLst/>
              </a:prstGeom>
              <a:solidFill>
                <a:srgbClr val="FFCCCC"/>
              </a:solidFill>
              <a:ln w="38100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defRPr/>
                </a:pPr>
                <a:endParaRPr lang="en-MY">
                  <a:solidFill>
                    <a:schemeClr val="lt1"/>
                  </a:solidFill>
                </a:endParaRPr>
              </a:p>
            </p:txBody>
          </p:sp>
          <p:sp>
            <p:nvSpPr>
              <p:cNvPr id="93" name="Rectangle 92"/>
              <p:cNvSpPr>
                <a:spLocks noChangeArrowheads="1"/>
              </p:cNvSpPr>
              <p:nvPr/>
            </p:nvSpPr>
            <p:spPr bwMode="auto">
              <a:xfrm>
                <a:off x="3120" y="2112"/>
                <a:ext cx="624" cy="624"/>
              </a:xfrm>
              <a:prstGeom prst="rect">
                <a:avLst/>
              </a:prstGeom>
              <a:solidFill>
                <a:srgbClr val="FFCCCC"/>
              </a:solidFill>
              <a:ln w="38100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defRPr/>
                </a:pPr>
                <a:endParaRPr lang="en-MY">
                  <a:solidFill>
                    <a:schemeClr val="lt1"/>
                  </a:solidFill>
                </a:endParaRPr>
              </a:p>
            </p:txBody>
          </p:sp>
          <p:sp>
            <p:nvSpPr>
              <p:cNvPr id="94" name="Rectangle 93"/>
              <p:cNvSpPr>
                <a:spLocks noChangeArrowheads="1"/>
              </p:cNvSpPr>
              <p:nvPr/>
            </p:nvSpPr>
            <p:spPr bwMode="auto">
              <a:xfrm>
                <a:off x="1872" y="2736"/>
                <a:ext cx="624" cy="624"/>
              </a:xfrm>
              <a:prstGeom prst="rect">
                <a:avLst/>
              </a:prstGeom>
              <a:solidFill>
                <a:srgbClr val="FFCCCC"/>
              </a:solidFill>
              <a:ln w="38100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defRPr/>
                </a:pPr>
                <a:endParaRPr lang="en-MY">
                  <a:solidFill>
                    <a:schemeClr val="lt1"/>
                  </a:solidFill>
                </a:endParaRPr>
              </a:p>
            </p:txBody>
          </p:sp>
          <p:sp>
            <p:nvSpPr>
              <p:cNvPr id="95" name="Rectangle 94"/>
              <p:cNvSpPr>
                <a:spLocks noChangeArrowheads="1"/>
              </p:cNvSpPr>
              <p:nvPr/>
            </p:nvSpPr>
            <p:spPr bwMode="auto">
              <a:xfrm>
                <a:off x="2496" y="2736"/>
                <a:ext cx="624" cy="624"/>
              </a:xfrm>
              <a:prstGeom prst="rect">
                <a:avLst/>
              </a:prstGeom>
              <a:solidFill>
                <a:srgbClr val="FFCCCC"/>
              </a:solidFill>
              <a:ln w="38100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defRPr/>
                </a:pPr>
                <a:endParaRPr lang="en-MY">
                  <a:solidFill>
                    <a:schemeClr val="lt1"/>
                  </a:solidFill>
                </a:endParaRPr>
              </a:p>
            </p:txBody>
          </p:sp>
          <p:sp>
            <p:nvSpPr>
              <p:cNvPr id="96" name="Rectangle 95"/>
              <p:cNvSpPr>
                <a:spLocks noChangeArrowheads="1"/>
              </p:cNvSpPr>
              <p:nvPr/>
            </p:nvSpPr>
            <p:spPr bwMode="auto">
              <a:xfrm>
                <a:off x="3120" y="2736"/>
                <a:ext cx="624" cy="624"/>
              </a:xfrm>
              <a:prstGeom prst="rect">
                <a:avLst/>
              </a:prstGeom>
              <a:solidFill>
                <a:srgbClr val="FFCCCC"/>
              </a:solidFill>
              <a:ln w="38100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defRPr/>
                </a:pPr>
                <a:endParaRPr lang="en-MY">
                  <a:solidFill>
                    <a:schemeClr val="lt1"/>
                  </a:solidFill>
                </a:endParaRPr>
              </a:p>
            </p:txBody>
          </p:sp>
          <p:sp>
            <p:nvSpPr>
              <p:cNvPr id="97" name="Rectangle 96"/>
              <p:cNvSpPr>
                <a:spLocks noChangeArrowheads="1"/>
              </p:cNvSpPr>
              <p:nvPr/>
            </p:nvSpPr>
            <p:spPr bwMode="auto">
              <a:xfrm>
                <a:off x="1872" y="3360"/>
                <a:ext cx="624" cy="624"/>
              </a:xfrm>
              <a:prstGeom prst="rect">
                <a:avLst/>
              </a:prstGeom>
              <a:solidFill>
                <a:srgbClr val="FFCCCC"/>
              </a:solidFill>
              <a:ln w="38100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defRPr/>
                </a:pPr>
                <a:endParaRPr lang="en-MY">
                  <a:solidFill>
                    <a:schemeClr val="lt1"/>
                  </a:solidFill>
                </a:endParaRPr>
              </a:p>
            </p:txBody>
          </p:sp>
          <p:sp>
            <p:nvSpPr>
              <p:cNvPr id="98" name="Rectangle 97"/>
              <p:cNvSpPr>
                <a:spLocks noChangeArrowheads="1"/>
              </p:cNvSpPr>
              <p:nvPr/>
            </p:nvSpPr>
            <p:spPr bwMode="auto">
              <a:xfrm>
                <a:off x="2496" y="3360"/>
                <a:ext cx="624" cy="624"/>
              </a:xfrm>
              <a:prstGeom prst="rect">
                <a:avLst/>
              </a:prstGeom>
              <a:solidFill>
                <a:srgbClr val="FFCCCC"/>
              </a:solidFill>
              <a:ln w="38100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defRPr/>
                </a:pPr>
                <a:endParaRPr lang="en-MY">
                  <a:solidFill>
                    <a:schemeClr val="lt1"/>
                  </a:solidFill>
                </a:endParaRPr>
              </a:p>
            </p:txBody>
          </p:sp>
          <p:sp>
            <p:nvSpPr>
              <p:cNvPr id="99" name="Rectangle 98"/>
              <p:cNvSpPr>
                <a:spLocks noChangeArrowheads="1"/>
              </p:cNvSpPr>
              <p:nvPr/>
            </p:nvSpPr>
            <p:spPr bwMode="auto">
              <a:xfrm>
                <a:off x="3120" y="3360"/>
                <a:ext cx="624" cy="624"/>
              </a:xfrm>
              <a:prstGeom prst="rect">
                <a:avLst/>
              </a:prstGeom>
              <a:solidFill>
                <a:srgbClr val="FFCCCC"/>
              </a:solidFill>
              <a:ln w="38100" algn="ctr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defRPr/>
                </a:pPr>
                <a:endParaRPr lang="en-MY">
                  <a:solidFill>
                    <a:schemeClr val="lt1"/>
                  </a:solidFill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1872" y="864"/>
                <a:ext cx="96" cy="96"/>
              </a:xfrm>
              <a:prstGeom prst="rect">
                <a:avLst/>
              </a:prstGeom>
              <a:solidFill>
                <a:schemeClr val="tx1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MY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3648" y="864"/>
                <a:ext cx="96" cy="96"/>
              </a:xfrm>
              <a:prstGeom prst="rect">
                <a:avLst/>
              </a:prstGeom>
              <a:solidFill>
                <a:schemeClr val="tx1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MY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2496" y="3888"/>
                <a:ext cx="96" cy="96"/>
              </a:xfrm>
              <a:prstGeom prst="rect">
                <a:avLst/>
              </a:prstGeom>
              <a:solidFill>
                <a:schemeClr val="tx1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MY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3024" y="3888"/>
                <a:ext cx="96" cy="96"/>
              </a:xfrm>
              <a:prstGeom prst="rect">
                <a:avLst/>
              </a:prstGeom>
              <a:solidFill>
                <a:schemeClr val="tx1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MY"/>
              </a:p>
            </p:txBody>
          </p:sp>
          <p:sp>
            <p:nvSpPr>
              <p:cNvPr id="81992" name="Rectangle 17"/>
              <p:cNvSpPr/>
              <p:nvPr/>
            </p:nvSpPr>
            <p:spPr>
              <a:xfrm>
                <a:off x="1872" y="1393"/>
                <a:ext cx="96" cy="96"/>
              </a:xfrm>
              <a:prstGeom prst="rect">
                <a:avLst/>
              </a:prstGeom>
              <a:solidFill>
                <a:schemeClr val="tx1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MY"/>
              </a:p>
            </p:txBody>
          </p:sp>
          <p:sp>
            <p:nvSpPr>
              <p:cNvPr id="81993" name="Rectangle 18"/>
              <p:cNvSpPr/>
              <p:nvPr/>
            </p:nvSpPr>
            <p:spPr>
              <a:xfrm>
                <a:off x="2496" y="1393"/>
                <a:ext cx="96" cy="96"/>
              </a:xfrm>
              <a:prstGeom prst="rect">
                <a:avLst/>
              </a:prstGeom>
              <a:solidFill>
                <a:schemeClr val="tx1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MY"/>
              </a:p>
            </p:txBody>
          </p:sp>
          <p:sp>
            <p:nvSpPr>
              <p:cNvPr id="81994" name="Rectangle 18"/>
              <p:cNvSpPr/>
              <p:nvPr/>
            </p:nvSpPr>
            <p:spPr>
              <a:xfrm>
                <a:off x="3024" y="1393"/>
                <a:ext cx="96" cy="96"/>
              </a:xfrm>
              <a:prstGeom prst="rect">
                <a:avLst/>
              </a:prstGeom>
              <a:solidFill>
                <a:schemeClr val="tx1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MY"/>
              </a:p>
            </p:txBody>
          </p:sp>
          <p:sp>
            <p:nvSpPr>
              <p:cNvPr id="81999" name="Rectangle 17"/>
              <p:cNvSpPr/>
              <p:nvPr/>
            </p:nvSpPr>
            <p:spPr>
              <a:xfrm>
                <a:off x="3648" y="1393"/>
                <a:ext cx="96" cy="96"/>
              </a:xfrm>
              <a:prstGeom prst="rect">
                <a:avLst/>
              </a:prstGeom>
              <a:solidFill>
                <a:schemeClr val="tx1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MY"/>
              </a:p>
            </p:txBody>
          </p:sp>
          <p:sp>
            <p:nvSpPr>
              <p:cNvPr id="81986" name="Line 66"/>
              <p:cNvSpPr>
                <a:spLocks noChangeShapeType="1"/>
              </p:cNvSpPr>
              <p:nvPr/>
            </p:nvSpPr>
            <p:spPr bwMode="auto">
              <a:xfrm>
                <a:off x="1872" y="864"/>
                <a:ext cx="18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81987" name="Line 67"/>
              <p:cNvSpPr>
                <a:spLocks noChangeShapeType="1"/>
              </p:cNvSpPr>
              <p:nvPr/>
            </p:nvSpPr>
            <p:spPr bwMode="auto">
              <a:xfrm>
                <a:off x="1872" y="1488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81988" name="Line 68"/>
              <p:cNvSpPr>
                <a:spLocks noChangeShapeType="1"/>
              </p:cNvSpPr>
              <p:nvPr/>
            </p:nvSpPr>
            <p:spPr bwMode="auto">
              <a:xfrm>
                <a:off x="3120" y="1488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81989" name="Line 69"/>
              <p:cNvSpPr>
                <a:spLocks noChangeShapeType="1"/>
              </p:cNvSpPr>
              <p:nvPr/>
            </p:nvSpPr>
            <p:spPr bwMode="auto">
              <a:xfrm>
                <a:off x="2496" y="3984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/>
              </a:p>
            </p:txBody>
          </p:sp>
          <p:cxnSp>
            <p:nvCxnSpPr>
              <p:cNvPr id="25" name="Straight Connector 24"/>
              <p:cNvCxnSpPr/>
              <p:nvPr/>
            </p:nvCxnSpPr>
            <p:spPr>
              <a:xfrm rot="16200000" flipH="1">
                <a:off x="1248" y="2736"/>
                <a:ext cx="2496" cy="0"/>
              </a:xfrm>
              <a:prstGeom prst="line">
                <a:avLst/>
              </a:prstGeom>
              <a:ln w="444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000" name="Straight Connector 24"/>
              <p:cNvCxnSpPr/>
              <p:nvPr/>
            </p:nvCxnSpPr>
            <p:spPr>
              <a:xfrm rot="16200000" flipH="1">
                <a:off x="1872" y="2736"/>
                <a:ext cx="2496" cy="0"/>
              </a:xfrm>
              <a:prstGeom prst="line">
                <a:avLst/>
              </a:prstGeom>
              <a:ln w="444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1872" y="864"/>
                <a:ext cx="0" cy="624"/>
              </a:xfrm>
              <a:prstGeom prst="line">
                <a:avLst/>
              </a:prstGeom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001" name="Straight Connector 51"/>
              <p:cNvCxnSpPr/>
              <p:nvPr/>
            </p:nvCxnSpPr>
            <p:spPr>
              <a:xfrm>
                <a:off x="3744" y="864"/>
                <a:ext cx="0" cy="624"/>
              </a:xfrm>
              <a:prstGeom prst="line">
                <a:avLst/>
              </a:prstGeom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81995" name="Picture 77" descr="2237692503_fa5ceed6e2_o"/>
            <p:cNvPicPr>
              <a:picLocks noChangeAspect="1" noChangeArrowheads="1"/>
            </p:cNvPicPr>
            <p:nvPr/>
          </p:nvPicPr>
          <p:blipFill>
            <a:blip r:embed="rId2"/>
            <a:srcRect l="66667" t="24490" r="20000" b="15399"/>
            <a:stretch>
              <a:fillRect/>
            </a:stretch>
          </p:blipFill>
          <p:spPr bwMode="auto">
            <a:xfrm>
              <a:off x="3792" y="1056"/>
              <a:ext cx="816" cy="2640"/>
            </a:xfrm>
            <a:prstGeom prst="rect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</p:pic>
        <p:sp>
          <p:nvSpPr>
            <p:cNvPr id="81996" name="Line 76"/>
            <p:cNvSpPr>
              <a:spLocks noChangeShapeType="1"/>
            </p:cNvSpPr>
            <p:nvPr/>
          </p:nvSpPr>
          <p:spPr bwMode="auto">
            <a:xfrm flipH="1">
              <a:off x="4588" y="768"/>
              <a:ext cx="20" cy="312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prstDash val="lgDashDot"/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</p:grpSp>
      <p:sp>
        <p:nvSpPr>
          <p:cNvPr id="81998" name="AutoShape 78"/>
          <p:cNvSpPr>
            <a:spLocks noChangeArrowheads="1"/>
          </p:cNvSpPr>
          <p:nvPr/>
        </p:nvSpPr>
        <p:spPr bwMode="auto">
          <a:xfrm>
            <a:off x="4114800" y="3276600"/>
            <a:ext cx="990600" cy="457200"/>
          </a:xfrm>
          <a:prstGeom prst="rightArrow">
            <a:avLst>
              <a:gd name="adj1" fmla="val 50000"/>
              <a:gd name="adj2" fmla="val 54167"/>
            </a:avLst>
          </a:prstGeom>
          <a:solidFill>
            <a:srgbClr val="FF0000"/>
          </a:solidFill>
          <a:ln w="12700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" name="AutoShape 78"/>
          <p:cNvSpPr>
            <a:spLocks noChangeArrowheads="1"/>
          </p:cNvSpPr>
          <p:nvPr/>
        </p:nvSpPr>
        <p:spPr bwMode="auto">
          <a:xfrm>
            <a:off x="7315200" y="3276600"/>
            <a:ext cx="609600" cy="457200"/>
          </a:xfrm>
          <a:prstGeom prst="rightArrow">
            <a:avLst>
              <a:gd name="adj1" fmla="val 50000"/>
              <a:gd name="adj2" fmla="val 54167"/>
            </a:avLst>
          </a:prstGeom>
          <a:solidFill>
            <a:srgbClr val="FF0000"/>
          </a:solidFill>
          <a:ln w="12700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7" name="Group 9"/>
          <p:cNvGrpSpPr>
            <a:grpSpLocks/>
          </p:cNvGrpSpPr>
          <p:nvPr/>
        </p:nvGrpSpPr>
        <p:grpSpPr bwMode="auto">
          <a:xfrm>
            <a:off x="8153400" y="1524000"/>
            <a:ext cx="2057400" cy="3581400"/>
            <a:chOff x="4655544" y="1968033"/>
            <a:chExt cx="2577947" cy="3214665"/>
          </a:xfrm>
        </p:grpSpPr>
        <p:sp>
          <p:nvSpPr>
            <p:cNvPr id="78" name="Rectangle 77"/>
            <p:cNvSpPr/>
            <p:nvPr/>
          </p:nvSpPr>
          <p:spPr bwMode="auto">
            <a:xfrm>
              <a:off x="5581287" y="1968033"/>
              <a:ext cx="792888" cy="321466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9" name="Rectangle 78"/>
            <p:cNvSpPr>
              <a:spLocks noChangeArrowheads="1"/>
            </p:cNvSpPr>
            <p:nvPr/>
          </p:nvSpPr>
          <p:spPr bwMode="auto">
            <a:xfrm rot="-5400000">
              <a:off x="5629355" y="994223"/>
              <a:ext cx="630326" cy="2577947"/>
            </a:xfrm>
            <a:prstGeom prst="rect">
              <a:avLst/>
            </a:prstGeom>
            <a:solidFill>
              <a:srgbClr val="FF0000"/>
            </a:solidFill>
            <a:ln w="11429" algn="ctr">
              <a:noFill/>
              <a:prstDash val="sysDash"/>
              <a:miter lim="800000"/>
              <a:headEnd/>
              <a:tailEnd/>
            </a:ln>
          </p:spPr>
          <p:txBody>
            <a:bodyPr vert="eaVert" anchor="ctr"/>
            <a:lstStyle/>
            <a:p>
              <a:pPr>
                <a:defRPr/>
              </a:pPr>
              <a:endParaRPr lang="en-US">
                <a:solidFill>
                  <a:schemeClr val="lt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1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82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8" grpId="0" animBg="1"/>
      <p:bldP spid="7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8" name="Group 4"/>
          <p:cNvGraphicFramePr>
            <a:graphicFrameLocks noGrp="1"/>
          </p:cNvGraphicFramePr>
          <p:nvPr/>
        </p:nvGraphicFramePr>
        <p:xfrm>
          <a:off x="6765925" y="509588"/>
          <a:ext cx="1600200" cy="259080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6414" name="Oval 30"/>
          <p:cNvSpPr>
            <a:spLocks noChangeArrowheads="1"/>
          </p:cNvSpPr>
          <p:nvPr/>
        </p:nvSpPr>
        <p:spPr bwMode="auto">
          <a:xfrm>
            <a:off x="6738937" y="471489"/>
            <a:ext cx="46038" cy="46037"/>
          </a:xfrm>
          <a:prstGeom prst="ellipse">
            <a:avLst/>
          </a:prstGeom>
          <a:solidFill>
            <a:srgbClr val="520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15" name="Oval 31"/>
          <p:cNvSpPr>
            <a:spLocks noChangeArrowheads="1"/>
          </p:cNvSpPr>
          <p:nvPr/>
        </p:nvSpPr>
        <p:spPr bwMode="auto">
          <a:xfrm>
            <a:off x="7272337" y="479425"/>
            <a:ext cx="46038" cy="46038"/>
          </a:xfrm>
          <a:prstGeom prst="ellipse">
            <a:avLst/>
          </a:prstGeom>
          <a:solidFill>
            <a:srgbClr val="520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16" name="Oval 32"/>
          <p:cNvSpPr>
            <a:spLocks noChangeArrowheads="1"/>
          </p:cNvSpPr>
          <p:nvPr/>
        </p:nvSpPr>
        <p:spPr bwMode="auto">
          <a:xfrm>
            <a:off x="7810501" y="479425"/>
            <a:ext cx="46037" cy="46038"/>
          </a:xfrm>
          <a:prstGeom prst="ellipse">
            <a:avLst/>
          </a:prstGeom>
          <a:solidFill>
            <a:srgbClr val="520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17" name="Oval 33"/>
          <p:cNvSpPr>
            <a:spLocks noChangeArrowheads="1"/>
          </p:cNvSpPr>
          <p:nvPr/>
        </p:nvSpPr>
        <p:spPr bwMode="auto">
          <a:xfrm>
            <a:off x="8335962" y="479425"/>
            <a:ext cx="46038" cy="46038"/>
          </a:xfrm>
          <a:prstGeom prst="ellipse">
            <a:avLst/>
          </a:prstGeom>
          <a:solidFill>
            <a:srgbClr val="520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18" name="Oval 34"/>
          <p:cNvSpPr>
            <a:spLocks noChangeArrowheads="1"/>
          </p:cNvSpPr>
          <p:nvPr/>
        </p:nvSpPr>
        <p:spPr bwMode="auto">
          <a:xfrm>
            <a:off x="6738937" y="3057525"/>
            <a:ext cx="46038" cy="46038"/>
          </a:xfrm>
          <a:prstGeom prst="ellipse">
            <a:avLst/>
          </a:prstGeom>
          <a:solidFill>
            <a:srgbClr val="520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19" name="Oval 35"/>
          <p:cNvSpPr>
            <a:spLocks noChangeArrowheads="1"/>
          </p:cNvSpPr>
          <p:nvPr/>
        </p:nvSpPr>
        <p:spPr bwMode="auto">
          <a:xfrm>
            <a:off x="7278687" y="3065464"/>
            <a:ext cx="46038" cy="46037"/>
          </a:xfrm>
          <a:prstGeom prst="ellipse">
            <a:avLst/>
          </a:prstGeom>
          <a:solidFill>
            <a:srgbClr val="520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20" name="Oval 36"/>
          <p:cNvSpPr>
            <a:spLocks noChangeArrowheads="1"/>
          </p:cNvSpPr>
          <p:nvPr/>
        </p:nvSpPr>
        <p:spPr bwMode="auto">
          <a:xfrm>
            <a:off x="7810501" y="3065464"/>
            <a:ext cx="46037" cy="46037"/>
          </a:xfrm>
          <a:prstGeom prst="ellipse">
            <a:avLst/>
          </a:prstGeom>
          <a:solidFill>
            <a:srgbClr val="520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21" name="Oval 37"/>
          <p:cNvSpPr>
            <a:spLocks noChangeArrowheads="1"/>
          </p:cNvSpPr>
          <p:nvPr/>
        </p:nvSpPr>
        <p:spPr bwMode="auto">
          <a:xfrm>
            <a:off x="8334376" y="3065464"/>
            <a:ext cx="46037" cy="46037"/>
          </a:xfrm>
          <a:prstGeom prst="ellipse">
            <a:avLst/>
          </a:prstGeom>
          <a:solidFill>
            <a:srgbClr val="520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22" name="Oval 38"/>
          <p:cNvSpPr>
            <a:spLocks noChangeArrowheads="1"/>
          </p:cNvSpPr>
          <p:nvPr/>
        </p:nvSpPr>
        <p:spPr bwMode="auto">
          <a:xfrm>
            <a:off x="7281862" y="1511300"/>
            <a:ext cx="46038" cy="46038"/>
          </a:xfrm>
          <a:prstGeom prst="ellipse">
            <a:avLst/>
          </a:prstGeom>
          <a:solidFill>
            <a:srgbClr val="520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23" name="Oval 39"/>
          <p:cNvSpPr>
            <a:spLocks noChangeArrowheads="1"/>
          </p:cNvSpPr>
          <p:nvPr/>
        </p:nvSpPr>
        <p:spPr bwMode="auto">
          <a:xfrm>
            <a:off x="7805737" y="1511300"/>
            <a:ext cx="46038" cy="46038"/>
          </a:xfrm>
          <a:prstGeom prst="ellipse">
            <a:avLst/>
          </a:prstGeom>
          <a:solidFill>
            <a:srgbClr val="520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24" name="Oval 40"/>
          <p:cNvSpPr>
            <a:spLocks noChangeArrowheads="1"/>
          </p:cNvSpPr>
          <p:nvPr/>
        </p:nvSpPr>
        <p:spPr bwMode="auto">
          <a:xfrm>
            <a:off x="7277101" y="2028825"/>
            <a:ext cx="46037" cy="46038"/>
          </a:xfrm>
          <a:prstGeom prst="ellipse">
            <a:avLst/>
          </a:prstGeom>
          <a:solidFill>
            <a:srgbClr val="520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25" name="Oval 41"/>
          <p:cNvSpPr>
            <a:spLocks noChangeArrowheads="1"/>
          </p:cNvSpPr>
          <p:nvPr/>
        </p:nvSpPr>
        <p:spPr bwMode="auto">
          <a:xfrm>
            <a:off x="7805737" y="2028825"/>
            <a:ext cx="46038" cy="46038"/>
          </a:xfrm>
          <a:prstGeom prst="ellipse">
            <a:avLst/>
          </a:prstGeom>
          <a:solidFill>
            <a:srgbClr val="520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6426" name="Group 42"/>
          <p:cNvGraphicFramePr>
            <a:graphicFrameLocks noGrp="1"/>
          </p:cNvGraphicFramePr>
          <p:nvPr/>
        </p:nvGraphicFramePr>
        <p:xfrm>
          <a:off x="6757987" y="511175"/>
          <a:ext cx="1600200" cy="259080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DnDiag">
                      <a:fgClr>
                        <a:schemeClr val="accent2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DnDiag">
                      <a:fgClr>
                        <a:schemeClr val="accent2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DnDiag">
                      <a:fgClr>
                        <a:schemeClr val="accent2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DnDiag">
                      <a:fgClr>
                        <a:schemeClr val="accent2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6452" name="Line 68"/>
          <p:cNvSpPr>
            <a:spLocks noChangeShapeType="1"/>
          </p:cNvSpPr>
          <p:nvPr/>
        </p:nvSpPr>
        <p:spPr bwMode="auto">
          <a:xfrm>
            <a:off x="6751637" y="520700"/>
            <a:ext cx="0" cy="25908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53" name="Line 69"/>
          <p:cNvSpPr>
            <a:spLocks noChangeShapeType="1"/>
          </p:cNvSpPr>
          <p:nvPr/>
        </p:nvSpPr>
        <p:spPr bwMode="auto">
          <a:xfrm>
            <a:off x="8358187" y="504825"/>
            <a:ext cx="0" cy="25908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54" name="Line 70"/>
          <p:cNvSpPr>
            <a:spLocks noChangeShapeType="1"/>
          </p:cNvSpPr>
          <p:nvPr/>
        </p:nvSpPr>
        <p:spPr bwMode="auto">
          <a:xfrm>
            <a:off x="6757987" y="504825"/>
            <a:ext cx="533400" cy="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55" name="Line 71"/>
          <p:cNvSpPr>
            <a:spLocks noChangeShapeType="1"/>
          </p:cNvSpPr>
          <p:nvPr/>
        </p:nvSpPr>
        <p:spPr bwMode="auto">
          <a:xfrm>
            <a:off x="7824787" y="504825"/>
            <a:ext cx="533400" cy="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56" name="Line 72"/>
          <p:cNvSpPr>
            <a:spLocks noChangeShapeType="1"/>
          </p:cNvSpPr>
          <p:nvPr/>
        </p:nvSpPr>
        <p:spPr bwMode="auto">
          <a:xfrm>
            <a:off x="6757987" y="3095625"/>
            <a:ext cx="533400" cy="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57" name="Line 73"/>
          <p:cNvSpPr>
            <a:spLocks noChangeShapeType="1"/>
          </p:cNvSpPr>
          <p:nvPr/>
        </p:nvSpPr>
        <p:spPr bwMode="auto">
          <a:xfrm>
            <a:off x="7824787" y="3095625"/>
            <a:ext cx="533400" cy="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58" name="Line 74"/>
          <p:cNvSpPr>
            <a:spLocks noChangeShapeType="1"/>
          </p:cNvSpPr>
          <p:nvPr/>
        </p:nvSpPr>
        <p:spPr bwMode="auto">
          <a:xfrm>
            <a:off x="7291387" y="2028825"/>
            <a:ext cx="0" cy="10668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59" name="Line 75"/>
          <p:cNvSpPr>
            <a:spLocks noChangeShapeType="1"/>
          </p:cNvSpPr>
          <p:nvPr/>
        </p:nvSpPr>
        <p:spPr bwMode="auto">
          <a:xfrm>
            <a:off x="7824787" y="2028825"/>
            <a:ext cx="0" cy="10668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60" name="Line 76"/>
          <p:cNvSpPr>
            <a:spLocks noChangeShapeType="1"/>
          </p:cNvSpPr>
          <p:nvPr/>
        </p:nvSpPr>
        <p:spPr bwMode="auto">
          <a:xfrm>
            <a:off x="7291387" y="492125"/>
            <a:ext cx="0" cy="10668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61" name="Line 77"/>
          <p:cNvSpPr>
            <a:spLocks noChangeShapeType="1"/>
          </p:cNvSpPr>
          <p:nvPr/>
        </p:nvSpPr>
        <p:spPr bwMode="auto">
          <a:xfrm>
            <a:off x="7824787" y="492125"/>
            <a:ext cx="0" cy="10668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62" name="Line 78"/>
          <p:cNvSpPr>
            <a:spLocks noChangeShapeType="1"/>
          </p:cNvSpPr>
          <p:nvPr/>
        </p:nvSpPr>
        <p:spPr bwMode="auto">
          <a:xfrm>
            <a:off x="7291387" y="1527175"/>
            <a:ext cx="533400" cy="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63" name="Line 79"/>
          <p:cNvSpPr>
            <a:spLocks noChangeShapeType="1"/>
          </p:cNvSpPr>
          <p:nvPr/>
        </p:nvSpPr>
        <p:spPr bwMode="auto">
          <a:xfrm>
            <a:off x="7291387" y="2041525"/>
            <a:ext cx="533400" cy="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64" name="Line 80"/>
          <p:cNvSpPr>
            <a:spLocks noChangeShapeType="1"/>
          </p:cNvSpPr>
          <p:nvPr/>
        </p:nvSpPr>
        <p:spPr bwMode="auto">
          <a:xfrm>
            <a:off x="7556500" y="393700"/>
            <a:ext cx="0" cy="2844800"/>
          </a:xfrm>
          <a:prstGeom prst="line">
            <a:avLst/>
          </a:prstGeom>
          <a:noFill/>
          <a:ln w="9525">
            <a:solidFill>
              <a:srgbClr val="F71919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6599" name="Group 215"/>
          <p:cNvGraphicFramePr>
            <a:graphicFrameLocks noGrp="1"/>
          </p:cNvGraphicFramePr>
          <p:nvPr/>
        </p:nvGraphicFramePr>
        <p:xfrm>
          <a:off x="3449638" y="3813175"/>
          <a:ext cx="1600200" cy="259080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DnDiag">
                      <a:fgClr>
                        <a:schemeClr val="accent2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DnDiag">
                      <a:fgClr>
                        <a:schemeClr val="accent2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DnDiag">
                      <a:fgClr>
                        <a:schemeClr val="accent2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DnDiag">
                      <a:fgClr>
                        <a:schemeClr val="accent2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6625" name="Oval 241"/>
          <p:cNvSpPr>
            <a:spLocks noChangeArrowheads="1"/>
          </p:cNvSpPr>
          <p:nvPr/>
        </p:nvSpPr>
        <p:spPr bwMode="auto">
          <a:xfrm>
            <a:off x="3429000" y="3781425"/>
            <a:ext cx="46038" cy="46038"/>
          </a:xfrm>
          <a:prstGeom prst="ellipse">
            <a:avLst/>
          </a:prstGeom>
          <a:solidFill>
            <a:srgbClr val="520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626" name="Oval 242"/>
          <p:cNvSpPr>
            <a:spLocks noChangeArrowheads="1"/>
          </p:cNvSpPr>
          <p:nvPr/>
        </p:nvSpPr>
        <p:spPr bwMode="auto">
          <a:xfrm>
            <a:off x="3959225" y="3783014"/>
            <a:ext cx="46038" cy="46037"/>
          </a:xfrm>
          <a:prstGeom prst="ellipse">
            <a:avLst/>
          </a:prstGeom>
          <a:solidFill>
            <a:srgbClr val="520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627" name="Oval 243"/>
          <p:cNvSpPr>
            <a:spLocks noChangeArrowheads="1"/>
          </p:cNvSpPr>
          <p:nvPr/>
        </p:nvSpPr>
        <p:spPr bwMode="auto">
          <a:xfrm>
            <a:off x="4494214" y="3783014"/>
            <a:ext cx="46037" cy="46037"/>
          </a:xfrm>
          <a:prstGeom prst="ellipse">
            <a:avLst/>
          </a:prstGeom>
          <a:solidFill>
            <a:srgbClr val="520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629" name="Oval 245"/>
          <p:cNvSpPr>
            <a:spLocks noChangeArrowheads="1"/>
          </p:cNvSpPr>
          <p:nvPr/>
        </p:nvSpPr>
        <p:spPr bwMode="auto">
          <a:xfrm>
            <a:off x="3429000" y="6373814"/>
            <a:ext cx="46038" cy="46037"/>
          </a:xfrm>
          <a:prstGeom prst="ellipse">
            <a:avLst/>
          </a:prstGeom>
          <a:solidFill>
            <a:srgbClr val="520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630" name="Oval 246"/>
          <p:cNvSpPr>
            <a:spLocks noChangeArrowheads="1"/>
          </p:cNvSpPr>
          <p:nvPr/>
        </p:nvSpPr>
        <p:spPr bwMode="auto">
          <a:xfrm>
            <a:off x="3962400" y="6369050"/>
            <a:ext cx="46038" cy="46038"/>
          </a:xfrm>
          <a:prstGeom prst="ellipse">
            <a:avLst/>
          </a:prstGeom>
          <a:solidFill>
            <a:srgbClr val="520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631" name="Oval 247"/>
          <p:cNvSpPr>
            <a:spLocks noChangeArrowheads="1"/>
          </p:cNvSpPr>
          <p:nvPr/>
        </p:nvSpPr>
        <p:spPr bwMode="auto">
          <a:xfrm>
            <a:off x="4494214" y="6369050"/>
            <a:ext cx="46037" cy="46038"/>
          </a:xfrm>
          <a:prstGeom prst="ellipse">
            <a:avLst/>
          </a:prstGeom>
          <a:solidFill>
            <a:srgbClr val="520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633" name="Oval 249"/>
          <p:cNvSpPr>
            <a:spLocks noChangeArrowheads="1"/>
          </p:cNvSpPr>
          <p:nvPr/>
        </p:nvSpPr>
        <p:spPr bwMode="auto">
          <a:xfrm>
            <a:off x="3965575" y="4814889"/>
            <a:ext cx="46038" cy="46037"/>
          </a:xfrm>
          <a:prstGeom prst="ellipse">
            <a:avLst/>
          </a:prstGeom>
          <a:solidFill>
            <a:srgbClr val="520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634" name="Oval 250"/>
          <p:cNvSpPr>
            <a:spLocks noChangeArrowheads="1"/>
          </p:cNvSpPr>
          <p:nvPr/>
        </p:nvSpPr>
        <p:spPr bwMode="auto">
          <a:xfrm>
            <a:off x="4489450" y="4814889"/>
            <a:ext cx="46038" cy="46037"/>
          </a:xfrm>
          <a:prstGeom prst="ellipse">
            <a:avLst/>
          </a:prstGeom>
          <a:solidFill>
            <a:srgbClr val="520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635" name="Oval 251"/>
          <p:cNvSpPr>
            <a:spLocks noChangeArrowheads="1"/>
          </p:cNvSpPr>
          <p:nvPr/>
        </p:nvSpPr>
        <p:spPr bwMode="auto">
          <a:xfrm>
            <a:off x="3960814" y="5332414"/>
            <a:ext cx="46037" cy="46037"/>
          </a:xfrm>
          <a:prstGeom prst="ellipse">
            <a:avLst/>
          </a:prstGeom>
          <a:solidFill>
            <a:srgbClr val="520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636" name="Oval 252"/>
          <p:cNvSpPr>
            <a:spLocks noChangeArrowheads="1"/>
          </p:cNvSpPr>
          <p:nvPr/>
        </p:nvSpPr>
        <p:spPr bwMode="auto">
          <a:xfrm>
            <a:off x="4489450" y="5332414"/>
            <a:ext cx="46038" cy="46037"/>
          </a:xfrm>
          <a:prstGeom prst="ellipse">
            <a:avLst/>
          </a:prstGeom>
          <a:solidFill>
            <a:srgbClr val="520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637" name="Line 253"/>
          <p:cNvSpPr>
            <a:spLocks noChangeShapeType="1"/>
          </p:cNvSpPr>
          <p:nvPr/>
        </p:nvSpPr>
        <p:spPr bwMode="auto">
          <a:xfrm>
            <a:off x="3449638" y="3813175"/>
            <a:ext cx="0" cy="25908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639" name="Line 255"/>
          <p:cNvSpPr>
            <a:spLocks noChangeShapeType="1"/>
          </p:cNvSpPr>
          <p:nvPr/>
        </p:nvSpPr>
        <p:spPr bwMode="auto">
          <a:xfrm>
            <a:off x="3449638" y="3813175"/>
            <a:ext cx="533400" cy="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640" name="Line 256"/>
          <p:cNvSpPr>
            <a:spLocks noChangeShapeType="1"/>
          </p:cNvSpPr>
          <p:nvPr/>
        </p:nvSpPr>
        <p:spPr bwMode="auto">
          <a:xfrm>
            <a:off x="4516438" y="3813175"/>
            <a:ext cx="533400" cy="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641" name="Line 257"/>
          <p:cNvSpPr>
            <a:spLocks noChangeShapeType="1"/>
          </p:cNvSpPr>
          <p:nvPr/>
        </p:nvSpPr>
        <p:spPr bwMode="auto">
          <a:xfrm>
            <a:off x="3449638" y="6403975"/>
            <a:ext cx="533400" cy="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642" name="Line 258"/>
          <p:cNvSpPr>
            <a:spLocks noChangeShapeType="1"/>
          </p:cNvSpPr>
          <p:nvPr/>
        </p:nvSpPr>
        <p:spPr bwMode="auto">
          <a:xfrm>
            <a:off x="4516438" y="6403975"/>
            <a:ext cx="533400" cy="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643" name="Line 259"/>
          <p:cNvSpPr>
            <a:spLocks noChangeShapeType="1"/>
          </p:cNvSpPr>
          <p:nvPr/>
        </p:nvSpPr>
        <p:spPr bwMode="auto">
          <a:xfrm>
            <a:off x="3983038" y="5337175"/>
            <a:ext cx="0" cy="10668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644" name="Line 260"/>
          <p:cNvSpPr>
            <a:spLocks noChangeShapeType="1"/>
          </p:cNvSpPr>
          <p:nvPr/>
        </p:nvSpPr>
        <p:spPr bwMode="auto">
          <a:xfrm>
            <a:off x="4516438" y="5337175"/>
            <a:ext cx="0" cy="10668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645" name="Line 261"/>
          <p:cNvSpPr>
            <a:spLocks noChangeShapeType="1"/>
          </p:cNvSpPr>
          <p:nvPr/>
        </p:nvSpPr>
        <p:spPr bwMode="auto">
          <a:xfrm>
            <a:off x="3983038" y="3800475"/>
            <a:ext cx="0" cy="10668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646" name="Line 262"/>
          <p:cNvSpPr>
            <a:spLocks noChangeShapeType="1"/>
          </p:cNvSpPr>
          <p:nvPr/>
        </p:nvSpPr>
        <p:spPr bwMode="auto">
          <a:xfrm>
            <a:off x="4516438" y="3800475"/>
            <a:ext cx="0" cy="10668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647" name="Line 263"/>
          <p:cNvSpPr>
            <a:spLocks noChangeShapeType="1"/>
          </p:cNvSpPr>
          <p:nvPr/>
        </p:nvSpPr>
        <p:spPr bwMode="auto">
          <a:xfrm>
            <a:off x="3983038" y="4835525"/>
            <a:ext cx="533400" cy="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648" name="Line 264"/>
          <p:cNvSpPr>
            <a:spLocks noChangeShapeType="1"/>
          </p:cNvSpPr>
          <p:nvPr/>
        </p:nvSpPr>
        <p:spPr bwMode="auto">
          <a:xfrm>
            <a:off x="3983038" y="5349875"/>
            <a:ext cx="533400" cy="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649" name="Line 265"/>
          <p:cNvSpPr>
            <a:spLocks noChangeShapeType="1"/>
          </p:cNvSpPr>
          <p:nvPr/>
        </p:nvSpPr>
        <p:spPr bwMode="auto">
          <a:xfrm>
            <a:off x="4249738" y="3609975"/>
            <a:ext cx="0" cy="3111500"/>
          </a:xfrm>
          <a:prstGeom prst="line">
            <a:avLst/>
          </a:prstGeom>
          <a:noFill/>
          <a:ln w="9525">
            <a:solidFill>
              <a:srgbClr val="CC0000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650" name="Rectangle 266"/>
          <p:cNvSpPr>
            <a:spLocks noChangeArrowheads="1"/>
          </p:cNvSpPr>
          <p:nvPr/>
        </p:nvSpPr>
        <p:spPr bwMode="auto">
          <a:xfrm>
            <a:off x="4257675" y="3584575"/>
            <a:ext cx="884238" cy="290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6720" name="Picture 336"/>
          <p:cNvPicPr>
            <a:picLocks noChangeAspect="1" noChangeArrowheads="1"/>
          </p:cNvPicPr>
          <p:nvPr/>
        </p:nvPicPr>
        <p:blipFill>
          <a:blip r:embed="rId2"/>
          <a:srcRect r="56250" b="16667"/>
          <a:stretch>
            <a:fillRect/>
          </a:stretch>
        </p:blipFill>
        <p:spPr bwMode="auto">
          <a:xfrm>
            <a:off x="7772400" y="3810000"/>
            <a:ext cx="21336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721" name="Line 337"/>
          <p:cNvSpPr>
            <a:spLocks noChangeShapeType="1"/>
          </p:cNvSpPr>
          <p:nvPr/>
        </p:nvSpPr>
        <p:spPr bwMode="auto">
          <a:xfrm>
            <a:off x="5334000" y="6464300"/>
            <a:ext cx="525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722" name="Text Box 338"/>
          <p:cNvSpPr txBox="1">
            <a:spLocks noChangeArrowheads="1"/>
          </p:cNvSpPr>
          <p:nvPr/>
        </p:nvSpPr>
        <p:spPr bwMode="auto">
          <a:xfrm>
            <a:off x="3886200" y="76201"/>
            <a:ext cx="419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 dirty="0" err="1">
                <a:solidFill>
                  <a:srgbClr val="CC3300"/>
                </a:solidFill>
                <a:latin typeface=".VnArial Narrow" pitchFamily="34" charset="0"/>
              </a:rPr>
              <a:t>B­íc</a:t>
            </a:r>
            <a:r>
              <a:rPr lang="en-US" sz="2000" b="1" u="sng" dirty="0">
                <a:solidFill>
                  <a:srgbClr val="CC3300"/>
                </a:solidFill>
                <a:latin typeface=".VnArial Narrow" pitchFamily="34" charset="0"/>
              </a:rPr>
              <a:t> 1:</a:t>
            </a:r>
            <a:r>
              <a:rPr lang="en-US" sz="2000" dirty="0">
                <a:solidFill>
                  <a:srgbClr val="CC3300"/>
                </a:solidFill>
                <a:latin typeface=".VnArial Narrow" pitchFamily="34" charset="0"/>
              </a:rPr>
              <a:t> KÎ </a:t>
            </a:r>
            <a:r>
              <a:rPr lang="en-US" sz="2000" dirty="0" err="1">
                <a:solidFill>
                  <a:srgbClr val="CC3300"/>
                </a:solidFill>
                <a:latin typeface=".VnArial Narrow" pitchFamily="34" charset="0"/>
              </a:rPr>
              <a:t>ch</a:t>
            </a:r>
            <a:r>
              <a:rPr lang="en-US" sz="2000" dirty="0">
                <a:solidFill>
                  <a:srgbClr val="CC3300"/>
                </a:solidFill>
                <a:latin typeface=".VnArial Narrow" pitchFamily="34" charset="0"/>
              </a:rPr>
              <a:t>÷   H, </a:t>
            </a:r>
          </a:p>
        </p:txBody>
      </p:sp>
      <p:sp>
        <p:nvSpPr>
          <p:cNvPr id="16723" name="Text Box 339"/>
          <p:cNvSpPr txBox="1">
            <a:spLocks noChangeArrowheads="1"/>
          </p:cNvSpPr>
          <p:nvPr/>
        </p:nvSpPr>
        <p:spPr bwMode="auto">
          <a:xfrm>
            <a:off x="1968500" y="3276601"/>
            <a:ext cx="2832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 dirty="0" err="1">
                <a:solidFill>
                  <a:srgbClr val="CC3300"/>
                </a:solidFill>
                <a:latin typeface=".VnArial Narrow" pitchFamily="34" charset="0"/>
              </a:rPr>
              <a:t>B­íc</a:t>
            </a:r>
            <a:r>
              <a:rPr lang="en-US" sz="2000" b="1" u="sng" dirty="0">
                <a:solidFill>
                  <a:srgbClr val="CC3300"/>
                </a:solidFill>
                <a:latin typeface=".VnArial Narrow" pitchFamily="34" charset="0"/>
              </a:rPr>
              <a:t> 2:</a:t>
            </a:r>
            <a:r>
              <a:rPr lang="en-US" sz="2000" dirty="0">
                <a:solidFill>
                  <a:srgbClr val="CC3300"/>
                </a:solidFill>
                <a:latin typeface=".VnArial Narrow" pitchFamily="34" charset="0"/>
              </a:rPr>
              <a:t> C¾t </a:t>
            </a:r>
            <a:r>
              <a:rPr lang="en-US" sz="2000" dirty="0" err="1">
                <a:solidFill>
                  <a:srgbClr val="CC3300"/>
                </a:solidFill>
                <a:latin typeface=".VnArial Narrow" pitchFamily="34" charset="0"/>
              </a:rPr>
              <a:t>ch</a:t>
            </a:r>
            <a:r>
              <a:rPr lang="en-US" sz="2000" dirty="0">
                <a:solidFill>
                  <a:srgbClr val="CC3300"/>
                </a:solidFill>
                <a:latin typeface=".VnArial Narrow" pitchFamily="34" charset="0"/>
              </a:rPr>
              <a:t>÷   H</a:t>
            </a:r>
          </a:p>
        </p:txBody>
      </p:sp>
      <p:sp>
        <p:nvSpPr>
          <p:cNvPr id="16724" name="Text Box 340"/>
          <p:cNvSpPr txBox="1">
            <a:spLocks noChangeArrowheads="1"/>
          </p:cNvSpPr>
          <p:nvPr/>
        </p:nvSpPr>
        <p:spPr bwMode="auto">
          <a:xfrm>
            <a:off x="6019800" y="3276601"/>
            <a:ext cx="3962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 dirty="0" err="1">
                <a:solidFill>
                  <a:srgbClr val="CC3300"/>
                </a:solidFill>
                <a:latin typeface=".VnArial Narrow" pitchFamily="34" charset="0"/>
              </a:rPr>
              <a:t>B­íc</a:t>
            </a:r>
            <a:r>
              <a:rPr lang="en-US" sz="2000" b="1" u="sng" dirty="0">
                <a:solidFill>
                  <a:srgbClr val="CC3300"/>
                </a:solidFill>
                <a:latin typeface=".VnArial Narrow" pitchFamily="34" charset="0"/>
              </a:rPr>
              <a:t> 3:</a:t>
            </a:r>
            <a:r>
              <a:rPr lang="en-US" sz="2000" dirty="0">
                <a:solidFill>
                  <a:srgbClr val="CC3300"/>
                </a:solidFill>
                <a:latin typeface=".VnArial Narrow" pitchFamily="34" charset="0"/>
              </a:rPr>
              <a:t> </a:t>
            </a:r>
            <a:r>
              <a:rPr lang="en-US" sz="2000" dirty="0" err="1">
                <a:solidFill>
                  <a:srgbClr val="CC3300"/>
                </a:solidFill>
                <a:latin typeface=".VnArial Narrow" pitchFamily="34" charset="0"/>
              </a:rPr>
              <a:t>D¸n</a:t>
            </a:r>
            <a:r>
              <a:rPr lang="en-US" sz="2000" dirty="0">
                <a:solidFill>
                  <a:srgbClr val="CC3300"/>
                </a:solidFill>
                <a:latin typeface=".VnArial Narrow" pitchFamily="34" charset="0"/>
              </a:rPr>
              <a:t> </a:t>
            </a:r>
            <a:r>
              <a:rPr lang="en-US" sz="2000" dirty="0" err="1">
                <a:solidFill>
                  <a:srgbClr val="CC3300"/>
                </a:solidFill>
                <a:latin typeface=".VnArial Narrow" pitchFamily="34" charset="0"/>
              </a:rPr>
              <a:t>ch</a:t>
            </a:r>
            <a:r>
              <a:rPr lang="en-US" sz="2000" dirty="0">
                <a:solidFill>
                  <a:srgbClr val="CC3300"/>
                </a:solidFill>
                <a:latin typeface=".VnArial Narrow" pitchFamily="34" charset="0"/>
              </a:rPr>
              <a:t>÷   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6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6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6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6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6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6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6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6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6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6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6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6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6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6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6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6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6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6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6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6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16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16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6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6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16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16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16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1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9" dur="500"/>
                                        <p:tgtEl>
                                          <p:spTgt spid="1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2" dur="500"/>
                                        <p:tgtEl>
                                          <p:spTgt spid="1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5" dur="500"/>
                                        <p:tgtEl>
                                          <p:spTgt spid="1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8" dur="500"/>
                                        <p:tgtEl>
                                          <p:spTgt spid="1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1" dur="500"/>
                                        <p:tgtEl>
                                          <p:spTgt spid="1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4" dur="500"/>
                                        <p:tgtEl>
                                          <p:spTgt spid="1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7" dur="500"/>
                                        <p:tgtEl>
                                          <p:spTgt spid="1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0" dur="500"/>
                                        <p:tgtEl>
                                          <p:spTgt spid="1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3" dur="500"/>
                                        <p:tgtEl>
                                          <p:spTgt spid="1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6" dur="500"/>
                                        <p:tgtEl>
                                          <p:spTgt spid="16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9" dur="500"/>
                                        <p:tgtEl>
                                          <p:spTgt spid="16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2" dur="500"/>
                                        <p:tgtEl>
                                          <p:spTgt spid="16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5" dur="500"/>
                                        <p:tgtEl>
                                          <p:spTgt spid="16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8" dur="500"/>
                                        <p:tgtEl>
                                          <p:spTgt spid="16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1" dur="500"/>
                                        <p:tgtEl>
                                          <p:spTgt spid="16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4" dur="500"/>
                                        <p:tgtEl>
                                          <p:spTgt spid="16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7" dur="500"/>
                                        <p:tgtEl>
                                          <p:spTgt spid="16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0" dur="500"/>
                                        <p:tgtEl>
                                          <p:spTgt spid="16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3" dur="500"/>
                                        <p:tgtEl>
                                          <p:spTgt spid="16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6" dur="500"/>
                                        <p:tgtEl>
                                          <p:spTgt spid="16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9" dur="500"/>
                                        <p:tgtEl>
                                          <p:spTgt spid="16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4" dur="500"/>
                                        <p:tgtEl>
                                          <p:spTgt spid="16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9" dur="500"/>
                                        <p:tgtEl>
                                          <p:spTgt spid="16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2" dur="500"/>
                                        <p:tgtEl>
                                          <p:spTgt spid="16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14" grpId="0" animBg="1"/>
      <p:bldP spid="16415" grpId="0" animBg="1"/>
      <p:bldP spid="16416" grpId="0" animBg="1"/>
      <p:bldP spid="16417" grpId="0" animBg="1"/>
      <p:bldP spid="16418" grpId="0" animBg="1"/>
      <p:bldP spid="16419" grpId="0" animBg="1"/>
      <p:bldP spid="16420" grpId="0" animBg="1"/>
      <p:bldP spid="16421" grpId="0" animBg="1"/>
      <p:bldP spid="16422" grpId="0" animBg="1"/>
      <p:bldP spid="16423" grpId="0" animBg="1"/>
      <p:bldP spid="16424" grpId="0" animBg="1"/>
      <p:bldP spid="16425" grpId="0" animBg="1"/>
      <p:bldP spid="16452" grpId="0" animBg="1"/>
      <p:bldP spid="16453" grpId="0" animBg="1"/>
      <p:bldP spid="16454" grpId="0" animBg="1"/>
      <p:bldP spid="16455" grpId="0" animBg="1"/>
      <p:bldP spid="16456" grpId="0" animBg="1"/>
      <p:bldP spid="16457" grpId="0" animBg="1"/>
      <p:bldP spid="16458" grpId="0" animBg="1"/>
      <p:bldP spid="16459" grpId="0" animBg="1"/>
      <p:bldP spid="16460" grpId="0" animBg="1"/>
      <p:bldP spid="16461" grpId="0" animBg="1"/>
      <p:bldP spid="16462" grpId="0" animBg="1"/>
      <p:bldP spid="16463" grpId="0" animBg="1"/>
      <p:bldP spid="16464" grpId="0" animBg="1"/>
      <p:bldP spid="16625" grpId="0" animBg="1"/>
      <p:bldP spid="16626" grpId="0" animBg="1"/>
      <p:bldP spid="16627" grpId="0" animBg="1"/>
      <p:bldP spid="16629" grpId="0" animBg="1"/>
      <p:bldP spid="16630" grpId="0" animBg="1"/>
      <p:bldP spid="16631" grpId="0" animBg="1"/>
      <p:bldP spid="16633" grpId="0" animBg="1"/>
      <p:bldP spid="16634" grpId="0" animBg="1"/>
      <p:bldP spid="16635" grpId="0" animBg="1"/>
      <p:bldP spid="16636" grpId="0" animBg="1"/>
      <p:bldP spid="16637" grpId="0" animBg="1"/>
      <p:bldP spid="16639" grpId="0" animBg="1"/>
      <p:bldP spid="16640" grpId="0" animBg="1"/>
      <p:bldP spid="16641" grpId="0" animBg="1"/>
      <p:bldP spid="16642" grpId="0" animBg="1"/>
      <p:bldP spid="16643" grpId="0" animBg="1"/>
      <p:bldP spid="16644" grpId="0" animBg="1"/>
      <p:bldP spid="16645" grpId="0" animBg="1"/>
      <p:bldP spid="16646" grpId="0" animBg="1"/>
      <p:bldP spid="16647" grpId="0" animBg="1"/>
      <p:bldP spid="16648" grpId="0" animBg="1"/>
      <p:bldP spid="16649" grpId="0" animBg="1"/>
      <p:bldP spid="16650" grpId="0" animBg="1"/>
      <p:bldP spid="16721" grpId="0" animBg="1"/>
      <p:bldP spid="16722" grpId="0"/>
      <p:bldP spid="16723" grpId="0"/>
      <p:bldP spid="167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31" name="Picture 19" descr="scan0001"/>
          <p:cNvPicPr>
            <a:picLocks noGrp="1" noChangeAspect="1" noChangeArrowheads="1"/>
          </p:cNvPicPr>
          <p:nvPr>
            <p:ph/>
          </p:nvPr>
        </p:nvPicPr>
        <p:blipFill>
          <a:blip r:embed="rId2"/>
          <a:stretch>
            <a:fillRect/>
          </a:stretch>
        </p:blipFill>
        <p:spPr>
          <a:xfrm>
            <a:off x="1981200" y="323952"/>
            <a:ext cx="8229600" cy="566399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37" name="Picture 13" descr="scan0004"/>
          <p:cNvPicPr>
            <a:picLocks noGrp="1" noChangeAspect="1" noChangeArrowheads="1"/>
          </p:cNvPicPr>
          <p:nvPr>
            <p:ph/>
          </p:nvPr>
        </p:nvPicPr>
        <p:blipFill>
          <a:blip r:embed="rId2"/>
          <a:stretch>
            <a:fillRect/>
          </a:stretch>
        </p:blipFill>
        <p:spPr>
          <a:xfrm>
            <a:off x="2113522" y="292100"/>
            <a:ext cx="7964957" cy="57277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9" name="Picture 5" descr="scan0009"/>
          <p:cNvPicPr>
            <a:picLocks noGrp="1" noChangeAspect="1" noChangeArrowheads="1"/>
          </p:cNvPicPr>
          <p:nvPr>
            <p:ph/>
          </p:nvPr>
        </p:nvPicPr>
        <p:blipFill>
          <a:blip r:embed="rId2"/>
          <a:stretch>
            <a:fillRect/>
          </a:stretch>
        </p:blipFill>
        <p:spPr>
          <a:xfrm>
            <a:off x="2208339" y="292100"/>
            <a:ext cx="7775322" cy="57277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</Words>
  <Application>Microsoft Office PowerPoint</Application>
  <PresentationFormat>Widescreen</PresentationFormat>
  <Paragraphs>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.VnArial Narrow</vt:lpstr>
      <vt:lpstr>Arial</vt:lpstr>
      <vt:lpstr>Calibri</vt:lpstr>
      <vt:lpstr>Calibri Light</vt:lpstr>
      <vt:lpstr>Office Theme</vt:lpstr>
      <vt:lpstr>Ôn tập học kì I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Ôn tập học kì I</dc:title>
  <dc:creator>OanhTu</dc:creator>
  <cp:lastModifiedBy>OanhTu</cp:lastModifiedBy>
  <cp:revision>1</cp:revision>
  <dcterms:created xsi:type="dcterms:W3CDTF">2021-01-17T12:39:38Z</dcterms:created>
  <dcterms:modified xsi:type="dcterms:W3CDTF">2021-01-17T12:40:25Z</dcterms:modified>
</cp:coreProperties>
</file>