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6" r:id="rId4"/>
    <p:sldId id="260" r:id="rId5"/>
    <p:sldId id="261" r:id="rId6"/>
    <p:sldId id="262" r:id="rId7"/>
    <p:sldId id="284" r:id="rId8"/>
    <p:sldId id="264" r:id="rId9"/>
    <p:sldId id="278" r:id="rId10"/>
    <p:sldId id="279" r:id="rId11"/>
    <p:sldId id="268" r:id="rId12"/>
    <p:sldId id="267" r:id="rId13"/>
    <p:sldId id="269" r:id="rId14"/>
    <p:sldId id="270" r:id="rId15"/>
    <p:sldId id="271" r:id="rId16"/>
    <p:sldId id="281" r:id="rId17"/>
    <p:sldId id="282" r:id="rId18"/>
    <p:sldId id="283" r:id="rId19"/>
    <p:sldId id="280" r:id="rId20"/>
    <p:sldId id="273" r:id="rId21"/>
    <p:sldId id="274" r:id="rId22"/>
    <p:sldId id="285"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DAD1CFA1-5BB5-416C-BC45-4F19EA4F8E57}" type="slidenum">
              <a:rPr lang="en-US" altLang="vi-VN"/>
              <a:pPr/>
              <a:t>‹#›</a:t>
            </a:fld>
            <a:endParaRPr lang="en-US" altLang="vi-VN"/>
          </a:p>
        </p:txBody>
      </p:sp>
    </p:spTree>
    <p:extLst>
      <p:ext uri="{BB962C8B-B14F-4D97-AF65-F5344CB8AC3E}">
        <p14:creationId xmlns:p14="http://schemas.microsoft.com/office/powerpoint/2010/main" val="144372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C66EE63B-46AD-4168-ABD5-1F6EE88DBA15}" type="slidenum">
              <a:rPr lang="en-US" altLang="vi-VN"/>
              <a:pPr/>
              <a:t>‹#›</a:t>
            </a:fld>
            <a:endParaRPr lang="en-US" altLang="vi-VN"/>
          </a:p>
        </p:txBody>
      </p:sp>
    </p:spTree>
    <p:extLst>
      <p:ext uri="{BB962C8B-B14F-4D97-AF65-F5344CB8AC3E}">
        <p14:creationId xmlns:p14="http://schemas.microsoft.com/office/powerpoint/2010/main" val="108231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BCA9F5CA-697B-44E3-8AD8-DA343252E41D}" type="slidenum">
              <a:rPr lang="en-US" altLang="vi-VN"/>
              <a:pPr/>
              <a:t>‹#›</a:t>
            </a:fld>
            <a:endParaRPr lang="en-US" altLang="vi-VN"/>
          </a:p>
        </p:txBody>
      </p:sp>
    </p:spTree>
    <p:extLst>
      <p:ext uri="{BB962C8B-B14F-4D97-AF65-F5344CB8AC3E}">
        <p14:creationId xmlns:p14="http://schemas.microsoft.com/office/powerpoint/2010/main" val="154694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3AFE4EE7-468C-491B-A601-57C722CC5539}" type="slidenum">
              <a:rPr lang="en-US" altLang="vi-VN"/>
              <a:pPr/>
              <a:t>‹#›</a:t>
            </a:fld>
            <a:endParaRPr lang="en-US" altLang="vi-VN"/>
          </a:p>
        </p:txBody>
      </p:sp>
    </p:spTree>
    <p:extLst>
      <p:ext uri="{BB962C8B-B14F-4D97-AF65-F5344CB8AC3E}">
        <p14:creationId xmlns:p14="http://schemas.microsoft.com/office/powerpoint/2010/main" val="189504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18A61326-3B12-4D95-B4D7-B0AD3E818139}" type="slidenum">
              <a:rPr lang="en-US" altLang="vi-VN"/>
              <a:pPr/>
              <a:t>‹#›</a:t>
            </a:fld>
            <a:endParaRPr lang="en-US" altLang="vi-VN"/>
          </a:p>
        </p:txBody>
      </p:sp>
    </p:spTree>
    <p:extLst>
      <p:ext uri="{BB962C8B-B14F-4D97-AF65-F5344CB8AC3E}">
        <p14:creationId xmlns:p14="http://schemas.microsoft.com/office/powerpoint/2010/main" val="37753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FBF64F48-AA6F-496F-B2C9-820971365B57}" type="slidenum">
              <a:rPr lang="en-US" altLang="vi-VN"/>
              <a:pPr/>
              <a:t>‹#›</a:t>
            </a:fld>
            <a:endParaRPr lang="en-US" altLang="vi-VN"/>
          </a:p>
        </p:txBody>
      </p:sp>
    </p:spTree>
    <p:extLst>
      <p:ext uri="{BB962C8B-B14F-4D97-AF65-F5344CB8AC3E}">
        <p14:creationId xmlns:p14="http://schemas.microsoft.com/office/powerpoint/2010/main" val="40022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7962C280-2E7A-4FD4-9571-7643FA488669}" type="slidenum">
              <a:rPr lang="en-US" altLang="vi-VN"/>
              <a:pPr/>
              <a:t>‹#›</a:t>
            </a:fld>
            <a:endParaRPr lang="en-US" altLang="vi-VN"/>
          </a:p>
        </p:txBody>
      </p:sp>
    </p:spTree>
    <p:extLst>
      <p:ext uri="{BB962C8B-B14F-4D97-AF65-F5344CB8AC3E}">
        <p14:creationId xmlns:p14="http://schemas.microsoft.com/office/powerpoint/2010/main" val="327778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904756EC-BBA3-47C2-BE95-94B9C97F01ED}" type="slidenum">
              <a:rPr lang="en-US" altLang="vi-VN"/>
              <a:pPr/>
              <a:t>‹#›</a:t>
            </a:fld>
            <a:endParaRPr lang="en-US" altLang="vi-VN"/>
          </a:p>
        </p:txBody>
      </p:sp>
    </p:spTree>
    <p:extLst>
      <p:ext uri="{BB962C8B-B14F-4D97-AF65-F5344CB8AC3E}">
        <p14:creationId xmlns:p14="http://schemas.microsoft.com/office/powerpoint/2010/main" val="408410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2D77D073-FFAC-4E99-9056-5CB43E6734ED}" type="slidenum">
              <a:rPr lang="en-US" altLang="vi-VN"/>
              <a:pPr/>
              <a:t>‹#›</a:t>
            </a:fld>
            <a:endParaRPr lang="en-US" altLang="vi-VN"/>
          </a:p>
        </p:txBody>
      </p:sp>
    </p:spTree>
    <p:extLst>
      <p:ext uri="{BB962C8B-B14F-4D97-AF65-F5344CB8AC3E}">
        <p14:creationId xmlns:p14="http://schemas.microsoft.com/office/powerpoint/2010/main" val="349944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C6569F6B-76B4-459F-BC1D-33AD63355829}" type="slidenum">
              <a:rPr lang="en-US" altLang="vi-VN"/>
              <a:pPr/>
              <a:t>‹#›</a:t>
            </a:fld>
            <a:endParaRPr lang="en-US" altLang="vi-VN"/>
          </a:p>
        </p:txBody>
      </p:sp>
    </p:spTree>
    <p:extLst>
      <p:ext uri="{BB962C8B-B14F-4D97-AF65-F5344CB8AC3E}">
        <p14:creationId xmlns:p14="http://schemas.microsoft.com/office/powerpoint/2010/main" val="115482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F7B6158D-0D07-4B16-86F9-994C871321D0}" type="slidenum">
              <a:rPr lang="en-US" altLang="vi-VN"/>
              <a:pPr/>
              <a:t>‹#›</a:t>
            </a:fld>
            <a:endParaRPr lang="en-US" altLang="vi-VN"/>
          </a:p>
        </p:txBody>
      </p:sp>
    </p:spTree>
    <p:extLst>
      <p:ext uri="{BB962C8B-B14F-4D97-AF65-F5344CB8AC3E}">
        <p14:creationId xmlns:p14="http://schemas.microsoft.com/office/powerpoint/2010/main" val="5365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D36795F8-54F6-4860-B289-B6ABAF37F259}" type="slidenum">
              <a:rPr lang="en-US" altLang="vi-VN"/>
              <a:pPr/>
              <a:t>‹#›</a:t>
            </a:fld>
            <a:endParaRPr lang="en-US" altLang="vi-VN"/>
          </a:p>
        </p:txBody>
      </p:sp>
    </p:spTree>
    <p:extLst>
      <p:ext uri="{BB962C8B-B14F-4D97-AF65-F5344CB8AC3E}">
        <p14:creationId xmlns:p14="http://schemas.microsoft.com/office/powerpoint/2010/main" val="354660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vi-V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23FC54-4F76-4ACB-A0BC-2794F3926D48}" type="slidenum">
              <a:rPr lang="en-US" altLang="vi-VN"/>
              <a:pPr/>
              <a:t>‹#›</a:t>
            </a:fld>
            <a:endParaRPr lang="en-US" altLang="vi-VN"/>
          </a:p>
        </p:txBody>
      </p:sp>
    </p:spTree>
    <p:extLst>
      <p:ext uri="{BB962C8B-B14F-4D97-AF65-F5344CB8AC3E}">
        <p14:creationId xmlns:p14="http://schemas.microsoft.com/office/powerpoint/2010/main" val="3798912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Documents%20and%20Settings\nw\My%20Documents\TNXH\vy\3Ngon.ABCD.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vy.ppt#-1,22,Slide 22" TargetMode="External"/><Relationship Id="rId1" Type="http://schemas.openxmlformats.org/officeDocument/2006/relationships/slideLayout" Target="../slideLayouts/slideLayout12.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C:\Documents%20and%20Settings\nw\My%20Documents\TNXH\vy\CA%20NHA%20TH%20NHAU2.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wallc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2971800" y="1647826"/>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200" b="1">
                <a:solidFill>
                  <a:srgbClr val="FF0000"/>
                </a:solidFill>
                <a:latin typeface="Times New Roman" pitchFamily="18" charset="0"/>
              </a:rPr>
              <a:t>BÀI GIẢNG ĐIỆN TỬ</a:t>
            </a:r>
            <a:r>
              <a:rPr lang="en-US" altLang="vi-VN" sz="4000" b="1">
                <a:solidFill>
                  <a:srgbClr val="FF0000"/>
                </a:solidFill>
                <a:latin typeface="Times New Roman" pitchFamily="18" charset="0"/>
              </a:rPr>
              <a:t> </a:t>
            </a:r>
          </a:p>
        </p:txBody>
      </p:sp>
      <p:sp>
        <p:nvSpPr>
          <p:cNvPr id="2058" name="Text Box 10"/>
          <p:cNvSpPr txBox="1">
            <a:spLocks noChangeArrowheads="1"/>
          </p:cNvSpPr>
          <p:nvPr/>
        </p:nvSpPr>
        <p:spPr bwMode="auto">
          <a:xfrm>
            <a:off x="1905000" y="2262189"/>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000" b="1">
                <a:solidFill>
                  <a:srgbClr val="0000FF"/>
                </a:solidFill>
                <a:latin typeface="Times New Roman" pitchFamily="18" charset="0"/>
              </a:rPr>
              <a:t>TỰ NHIÊN – XÃ HỘI  3</a:t>
            </a:r>
          </a:p>
        </p:txBody>
      </p:sp>
      <p:sp>
        <p:nvSpPr>
          <p:cNvPr id="2059" name="Text Box 11"/>
          <p:cNvSpPr txBox="1">
            <a:spLocks noChangeArrowheads="1"/>
          </p:cNvSpPr>
          <p:nvPr/>
        </p:nvSpPr>
        <p:spPr bwMode="auto">
          <a:xfrm>
            <a:off x="5181600" y="3048001"/>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800" b="1" u="sng">
                <a:solidFill>
                  <a:srgbClr val="0000FF"/>
                </a:solidFill>
                <a:latin typeface="Times New Roman" pitchFamily="18" charset="0"/>
              </a:rPr>
              <a:t>BÀI 19:</a:t>
            </a:r>
          </a:p>
        </p:txBody>
      </p:sp>
      <p:sp>
        <p:nvSpPr>
          <p:cNvPr id="2060" name="Text Box 12"/>
          <p:cNvSpPr txBox="1">
            <a:spLocks noChangeArrowheads="1"/>
          </p:cNvSpPr>
          <p:nvPr/>
        </p:nvSpPr>
        <p:spPr bwMode="auto">
          <a:xfrm>
            <a:off x="2590800" y="3505200"/>
            <a:ext cx="76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400" b="1">
                <a:solidFill>
                  <a:srgbClr val="FF0000"/>
                </a:solidFill>
                <a:latin typeface="Times New Roman" pitchFamily="18" charset="0"/>
              </a:rPr>
              <a:t>Các thế hệ trong một gia đình</a:t>
            </a:r>
          </a:p>
        </p:txBody>
      </p:sp>
      <p:sp>
        <p:nvSpPr>
          <p:cNvPr id="2066" name="Rectangle 18"/>
          <p:cNvSpPr>
            <a:spLocks noChangeArrowheads="1"/>
          </p:cNvSpPr>
          <p:nvPr/>
        </p:nvSpPr>
        <p:spPr bwMode="auto">
          <a:xfrm>
            <a:off x="1676400" y="128588"/>
            <a:ext cx="882015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Text Box 10"/>
          <p:cNvSpPr txBox="1">
            <a:spLocks noChangeArrowheads="1"/>
          </p:cNvSpPr>
          <p:nvPr/>
        </p:nvSpPr>
        <p:spPr bwMode="auto">
          <a:xfrm>
            <a:off x="1981200" y="45339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0000"/>
                </a:solidFill>
                <a:latin typeface="Times New Roman" pitchFamily="18" charset="0"/>
              </a:rPr>
              <a:t>-  Gia đình bạn Lan có  2  thế  hệ  cùng  chung   sống.</a:t>
            </a:r>
          </a:p>
        </p:txBody>
      </p:sp>
      <p:sp>
        <p:nvSpPr>
          <p:cNvPr id="26635" name="Text Box 11"/>
          <p:cNvSpPr txBox="1">
            <a:spLocks noChangeArrowheads="1"/>
          </p:cNvSpPr>
          <p:nvPr/>
        </p:nvSpPr>
        <p:spPr bwMode="auto">
          <a:xfrm>
            <a:off x="1981200" y="5100638"/>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0000"/>
                </a:solidFill>
                <a:latin typeface="Times New Roman" pitchFamily="18" charset="0"/>
              </a:rPr>
              <a:t>- Bố mẹ bạn Lan là thế hệ thứ nhất trong gia đình Lan.</a:t>
            </a:r>
          </a:p>
        </p:txBody>
      </p:sp>
      <p:sp>
        <p:nvSpPr>
          <p:cNvPr id="26636" name="Text Box 12"/>
          <p:cNvSpPr txBox="1">
            <a:spLocks noChangeArrowheads="1"/>
          </p:cNvSpPr>
          <p:nvPr/>
        </p:nvSpPr>
        <p:spPr bwMode="auto">
          <a:xfrm>
            <a:off x="1981200" y="56388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0000"/>
                </a:solidFill>
                <a:latin typeface="Times New Roman" pitchFamily="18" charset="0"/>
              </a:rPr>
              <a:t>- Lan và em của Lan là thế hệ thứ hai trong gia đình Lan.</a:t>
            </a:r>
          </a:p>
        </p:txBody>
      </p:sp>
      <p:grpSp>
        <p:nvGrpSpPr>
          <p:cNvPr id="26645" name="Group 21"/>
          <p:cNvGrpSpPr>
            <a:grpSpLocks/>
          </p:cNvGrpSpPr>
          <p:nvPr/>
        </p:nvGrpSpPr>
        <p:grpSpPr bwMode="auto">
          <a:xfrm>
            <a:off x="2514600" y="228600"/>
            <a:ext cx="7086600" cy="4191000"/>
            <a:chOff x="624" y="144"/>
            <a:chExt cx="4464" cy="2640"/>
          </a:xfrm>
        </p:grpSpPr>
        <p:pic>
          <p:nvPicPr>
            <p:cNvPr id="26638" name="Picture 14" descr="anh DAM HOI 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144"/>
              <a:ext cx="4464" cy="2640"/>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26639" name="Text Box 15"/>
            <p:cNvSpPr txBox="1">
              <a:spLocks noChangeArrowheads="1"/>
            </p:cNvSpPr>
            <p:nvPr/>
          </p:nvSpPr>
          <p:spPr bwMode="auto">
            <a:xfrm>
              <a:off x="1560" y="2236"/>
              <a:ext cx="31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200" b="1">
                  <a:solidFill>
                    <a:srgbClr val="00FF00"/>
                  </a:solidFill>
                  <a:latin typeface="Times New Roman" pitchFamily="18" charset="0"/>
                </a:rPr>
                <a:t>Gia đình bạn Lan</a:t>
              </a:r>
            </a:p>
          </p:txBody>
        </p:sp>
      </p:grpSp>
      <p:sp>
        <p:nvSpPr>
          <p:cNvPr id="26643" name="Rectangle 19"/>
          <p:cNvSpPr>
            <a:spLocks noChangeArrowheads="1"/>
          </p:cNvSpPr>
          <p:nvPr/>
        </p:nvSpPr>
        <p:spPr bwMode="auto">
          <a:xfrm>
            <a:off x="1609725"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p:cTn id="7" dur="500" fill="hold"/>
                                        <p:tgtEl>
                                          <p:spTgt spid="26634"/>
                                        </p:tgtEl>
                                        <p:attrNameLst>
                                          <p:attrName>ppt_w</p:attrName>
                                        </p:attrNameLst>
                                      </p:cBhvr>
                                      <p:tavLst>
                                        <p:tav tm="0">
                                          <p:val>
                                            <p:fltVal val="0"/>
                                          </p:val>
                                        </p:tav>
                                        <p:tav tm="100000">
                                          <p:val>
                                            <p:strVal val="#ppt_w"/>
                                          </p:val>
                                        </p:tav>
                                      </p:tavLst>
                                    </p:anim>
                                    <p:anim calcmode="lin" valueType="num">
                                      <p:cBhvr>
                                        <p:cTn id="8" dur="500" fill="hold"/>
                                        <p:tgtEl>
                                          <p:spTgt spid="26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35"/>
                                        </p:tgtEl>
                                        <p:attrNameLst>
                                          <p:attrName>style.visibility</p:attrName>
                                        </p:attrNameLst>
                                      </p:cBhvr>
                                      <p:to>
                                        <p:strVal val="visible"/>
                                      </p:to>
                                    </p:set>
                                    <p:anim calcmode="lin" valueType="num">
                                      <p:cBhvr>
                                        <p:cTn id="13" dur="500" fill="hold"/>
                                        <p:tgtEl>
                                          <p:spTgt spid="26635"/>
                                        </p:tgtEl>
                                        <p:attrNameLst>
                                          <p:attrName>ppt_w</p:attrName>
                                        </p:attrNameLst>
                                      </p:cBhvr>
                                      <p:tavLst>
                                        <p:tav tm="0">
                                          <p:val>
                                            <p:fltVal val="0"/>
                                          </p:val>
                                        </p:tav>
                                        <p:tav tm="100000">
                                          <p:val>
                                            <p:strVal val="#ppt_w"/>
                                          </p:val>
                                        </p:tav>
                                      </p:tavLst>
                                    </p:anim>
                                    <p:anim calcmode="lin" valueType="num">
                                      <p:cBhvr>
                                        <p:cTn id="14" dur="500" fill="hold"/>
                                        <p:tgtEl>
                                          <p:spTgt spid="2663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36"/>
                                        </p:tgtEl>
                                        <p:attrNameLst>
                                          <p:attrName>style.visibility</p:attrName>
                                        </p:attrNameLst>
                                      </p:cBhvr>
                                      <p:to>
                                        <p:strVal val="visible"/>
                                      </p:to>
                                    </p:set>
                                    <p:anim calcmode="lin" valueType="num">
                                      <p:cBhvr>
                                        <p:cTn id="19" dur="500" fill="hold"/>
                                        <p:tgtEl>
                                          <p:spTgt spid="26636"/>
                                        </p:tgtEl>
                                        <p:attrNameLst>
                                          <p:attrName>ppt_w</p:attrName>
                                        </p:attrNameLst>
                                      </p:cBhvr>
                                      <p:tavLst>
                                        <p:tav tm="0">
                                          <p:val>
                                            <p:fltVal val="0"/>
                                          </p:val>
                                        </p:tav>
                                        <p:tav tm="100000">
                                          <p:val>
                                            <p:strVal val="#ppt_w"/>
                                          </p:val>
                                        </p:tav>
                                      </p:tavLst>
                                    </p:anim>
                                    <p:anim calcmode="lin" valueType="num">
                                      <p:cBhvr>
                                        <p:cTn id="20" dur="500" fill="hold"/>
                                        <p:tgtEl>
                                          <p:spTgt spid="26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26635" grpId="0"/>
      <p:bldP spid="26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7086600" y="1449388"/>
            <a:ext cx="3352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3200" b="1">
                <a:solidFill>
                  <a:srgbClr val="0000FF"/>
                </a:solidFill>
                <a:latin typeface="Times New Roman" pitchFamily="18" charset="0"/>
              </a:rPr>
              <a:t> Đối với những gia đình chưa có con, chỉ có hai vợ chồng cùng chung sống thì được gọi là gia đình mấy thế hệ ?</a:t>
            </a:r>
          </a:p>
        </p:txBody>
      </p:sp>
      <p:grpSp>
        <p:nvGrpSpPr>
          <p:cNvPr id="14351" name="Group 15"/>
          <p:cNvGrpSpPr>
            <a:grpSpLocks/>
          </p:cNvGrpSpPr>
          <p:nvPr/>
        </p:nvGrpSpPr>
        <p:grpSpPr bwMode="auto">
          <a:xfrm>
            <a:off x="1885950" y="685800"/>
            <a:ext cx="5086350" cy="5486400"/>
            <a:chOff x="192" y="288"/>
            <a:chExt cx="3264" cy="3510"/>
          </a:xfrm>
        </p:grpSpPr>
        <p:pic>
          <p:nvPicPr>
            <p:cNvPr id="14343" name="Picture 7" descr="Untitled-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294"/>
              <a:ext cx="3264" cy="3504"/>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p:cNvSpPr>
              <a:spLocks noChangeArrowheads="1"/>
            </p:cNvSpPr>
            <p:nvPr/>
          </p:nvSpPr>
          <p:spPr bwMode="auto">
            <a:xfrm>
              <a:off x="192" y="288"/>
              <a:ext cx="3216" cy="3456"/>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vi-VN">
                <a:solidFill>
                  <a:srgbClr val="006600"/>
                </a:solidFill>
                <a:latin typeface="Arial" charset="0"/>
              </a:endParaRPr>
            </a:p>
          </p:txBody>
        </p:sp>
      </p:grpSp>
      <p:sp>
        <p:nvSpPr>
          <p:cNvPr id="14345" name="Text Box 9"/>
          <p:cNvSpPr txBox="1">
            <a:spLocks noChangeArrowheads="1"/>
          </p:cNvSpPr>
          <p:nvPr/>
        </p:nvSpPr>
        <p:spPr bwMode="auto">
          <a:xfrm>
            <a:off x="7086600" y="1676400"/>
            <a:ext cx="3352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3200" b="1">
                <a:solidFill>
                  <a:srgbClr val="0000FF"/>
                </a:solidFill>
                <a:latin typeface="Times New Roman" pitchFamily="18" charset="0"/>
              </a:rPr>
              <a:t> Đối với những gia đình chưa có con, chỉ có hai vợ chồng cùng chung sống thì được gọi là gia đình một</a:t>
            </a:r>
            <a:r>
              <a:rPr lang="en-US" altLang="vi-VN" sz="2800" b="1">
                <a:solidFill>
                  <a:srgbClr val="0000FF"/>
                </a:solidFill>
                <a:latin typeface="Tahoma" pitchFamily="34" charset="0"/>
              </a:rPr>
              <a:t> </a:t>
            </a:r>
            <a:r>
              <a:rPr lang="en-US" altLang="vi-VN" sz="3200" b="1">
                <a:solidFill>
                  <a:srgbClr val="0000FF"/>
                </a:solidFill>
                <a:latin typeface="Times New Roman" pitchFamily="18" charset="0"/>
              </a:rPr>
              <a:t>thế hệ.</a:t>
            </a:r>
          </a:p>
        </p:txBody>
      </p:sp>
      <p:sp>
        <p:nvSpPr>
          <p:cNvPr id="14346" name="Rectangle 10"/>
          <p:cNvSpPr>
            <a:spLocks noChangeArrowheads="1"/>
          </p:cNvSpPr>
          <p:nvPr/>
        </p:nvSpPr>
        <p:spPr bwMode="auto">
          <a:xfrm>
            <a:off x="1647825" y="114300"/>
            <a:ext cx="889635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500" fill="hold"/>
                                        <p:tgtEl>
                                          <p:spTgt spid="14351"/>
                                        </p:tgtEl>
                                        <p:attrNameLst>
                                          <p:attrName>ppt_w</p:attrName>
                                        </p:attrNameLst>
                                      </p:cBhvr>
                                      <p:tavLst>
                                        <p:tav tm="0">
                                          <p:val>
                                            <p:fltVal val="0"/>
                                          </p:val>
                                        </p:tav>
                                        <p:tav tm="100000">
                                          <p:val>
                                            <p:strVal val="#ppt_w"/>
                                          </p:val>
                                        </p:tav>
                                      </p:tavLst>
                                    </p:anim>
                                    <p:anim calcmode="lin" valueType="num">
                                      <p:cBhvr>
                                        <p:cTn id="8" dur="500" fill="hold"/>
                                        <p:tgtEl>
                                          <p:spTgt spid="143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box(in)">
                                      <p:cBhvr>
                                        <p:cTn id="13" dur="500"/>
                                        <p:tgtEl>
                                          <p:spTgt spid="143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2000"/>
                                        <p:tgtEl>
                                          <p:spTgt spid="14341"/>
                                        </p:tgtEl>
                                      </p:cBhvr>
                                    </p:animEffect>
                                    <p:set>
                                      <p:cBhvr>
                                        <p:cTn id="18" dur="1" fill="hold">
                                          <p:stCondLst>
                                            <p:cond delay="1999"/>
                                          </p:stCondLst>
                                        </p:cTn>
                                        <p:tgtEl>
                                          <p:spTgt spid="1434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4345"/>
                                        </p:tgtEl>
                                        <p:attrNameLst>
                                          <p:attrName>style.visibility</p:attrName>
                                        </p:attrNameLst>
                                      </p:cBhvr>
                                      <p:to>
                                        <p:strVal val="visible"/>
                                      </p:to>
                                    </p:set>
                                    <p:anim calcmode="discrete" valueType="clr">
                                      <p:cBhvr override="childStyle">
                                        <p:cTn id="23"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345"/>
                                        </p:tgtEl>
                                        <p:attrNameLst>
                                          <p:attrName>fillcolor</p:attrName>
                                        </p:attrNameLst>
                                      </p:cBhvr>
                                      <p:tavLst>
                                        <p:tav tm="0">
                                          <p:val>
                                            <p:clrVal>
                                              <a:schemeClr val="accent2"/>
                                            </p:clrVal>
                                          </p:val>
                                        </p:tav>
                                        <p:tav tm="50000">
                                          <p:val>
                                            <p:clrVal>
                                              <a:schemeClr val="hlink"/>
                                            </p:clrVal>
                                          </p:val>
                                        </p:tav>
                                      </p:tavLst>
                                    </p:anim>
                                    <p:set>
                                      <p:cBhvr>
                                        <p:cTn id="25" dur="80"/>
                                        <p:tgtEl>
                                          <p:spTgt spid="143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p:bldP spid="143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343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400" b="1" u="sng">
                <a:solidFill>
                  <a:srgbClr val="0000FF"/>
                </a:solidFill>
                <a:latin typeface="Times New Roman" pitchFamily="18" charset="0"/>
              </a:rPr>
              <a:t>TỰ NHIÊN – XÃ HỘI</a:t>
            </a:r>
          </a:p>
        </p:txBody>
      </p:sp>
      <p:sp>
        <p:nvSpPr>
          <p:cNvPr id="13315" name="Text Box 3"/>
          <p:cNvSpPr txBox="1">
            <a:spLocks noChangeArrowheads="1"/>
          </p:cNvSpPr>
          <p:nvPr/>
        </p:nvSpPr>
        <p:spPr bwMode="auto">
          <a:xfrm>
            <a:off x="152400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a:solidFill>
                  <a:srgbClr val="0000FF"/>
                </a:solidFill>
                <a:latin typeface="Times New Roman" pitchFamily="18" charset="0"/>
              </a:rPr>
              <a:t>CÁC THẾ HỆ TRONG MỘT GIA ĐÌNH</a:t>
            </a:r>
          </a:p>
        </p:txBody>
      </p:sp>
      <p:sp>
        <p:nvSpPr>
          <p:cNvPr id="13316" name="Text Box 4"/>
          <p:cNvSpPr txBox="1">
            <a:spLocks noChangeArrowheads="1"/>
          </p:cNvSpPr>
          <p:nvPr/>
        </p:nvSpPr>
        <p:spPr bwMode="auto">
          <a:xfrm>
            <a:off x="1676400" y="18288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b="1" u="sng">
                <a:solidFill>
                  <a:srgbClr val="000000"/>
                </a:solidFill>
                <a:latin typeface="Times New Roman" pitchFamily="18" charset="0"/>
              </a:rPr>
              <a:t>Hoạt động 2</a:t>
            </a:r>
            <a:r>
              <a:rPr lang="en-US" altLang="vi-VN" sz="3600" b="1">
                <a:solidFill>
                  <a:srgbClr val="000000"/>
                </a:solidFill>
                <a:latin typeface="Times New Roman" pitchFamily="18" charset="0"/>
              </a:rPr>
              <a:t>: </a:t>
            </a:r>
            <a:r>
              <a:rPr lang="en-US" altLang="vi-VN" sz="3600" b="1">
                <a:solidFill>
                  <a:srgbClr val="009900"/>
                </a:solidFill>
                <a:latin typeface="Times New Roman" pitchFamily="18" charset="0"/>
              </a:rPr>
              <a:t>Quan sát tranh theo nhóm</a:t>
            </a:r>
          </a:p>
        </p:txBody>
      </p:sp>
      <p:sp>
        <p:nvSpPr>
          <p:cNvPr id="13322" name="Text Box 10"/>
          <p:cNvSpPr txBox="1">
            <a:spLocks noChangeArrowheads="1"/>
          </p:cNvSpPr>
          <p:nvPr/>
        </p:nvSpPr>
        <p:spPr bwMode="auto">
          <a:xfrm>
            <a:off x="3200400" y="2514600"/>
            <a:ext cx="7086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3600">
                <a:solidFill>
                  <a:srgbClr val="FF0000"/>
                </a:solidFill>
                <a:latin typeface="Times New Roman" pitchFamily="18" charset="0"/>
              </a:rPr>
              <a:t> </a:t>
            </a:r>
            <a:r>
              <a:rPr lang="en-US" altLang="vi-VN" sz="3600" b="1">
                <a:solidFill>
                  <a:srgbClr val="FF0000"/>
                </a:solidFill>
                <a:latin typeface="Times New Roman" pitchFamily="18" charset="0"/>
              </a:rPr>
              <a:t>Trong  mỗi  gia  đình  thường có nhiều thế hệ cùng chung sống, có những  gia  đình  ba  thế  hệ (gia đình bạn Minh), có  những  gia đình  hai  thế hệ (gia  đình  bạn Lan), cũng có gia đình chỉ có một thế hệ.</a:t>
            </a:r>
          </a:p>
        </p:txBody>
      </p:sp>
      <p:sp>
        <p:nvSpPr>
          <p:cNvPr id="13323" name="Rectangle 11"/>
          <p:cNvSpPr>
            <a:spLocks noChangeArrowheads="1"/>
          </p:cNvSpPr>
          <p:nvPr/>
        </p:nvSpPr>
        <p:spPr bwMode="auto">
          <a:xfrm>
            <a:off x="1638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pic>
        <p:nvPicPr>
          <p:cNvPr id="13325" name="Picture 13"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90800"/>
            <a:ext cx="914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3322"/>
                                        </p:tgtEl>
                                        <p:attrNameLst>
                                          <p:attrName>style.visibility</p:attrName>
                                        </p:attrNameLst>
                                      </p:cBhvr>
                                      <p:to>
                                        <p:strVal val="visible"/>
                                      </p:to>
                                    </p:set>
                                    <p:anim calcmode="discrete" valueType="clr">
                                      <p:cBhvr override="childStyle">
                                        <p:cTn id="13" dur="80"/>
                                        <p:tgtEl>
                                          <p:spTgt spid="1332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322"/>
                                        </p:tgtEl>
                                        <p:attrNameLst>
                                          <p:attrName>fillcolor</p:attrName>
                                        </p:attrNameLst>
                                      </p:cBhvr>
                                      <p:tavLst>
                                        <p:tav tm="0">
                                          <p:val>
                                            <p:clrVal>
                                              <a:schemeClr val="accent2"/>
                                            </p:clrVal>
                                          </p:val>
                                        </p:tav>
                                        <p:tav tm="50000">
                                          <p:val>
                                            <p:clrVal>
                                              <a:schemeClr val="hlink"/>
                                            </p:clrVal>
                                          </p:val>
                                        </p:tav>
                                      </p:tavLst>
                                    </p:anim>
                                    <p:set>
                                      <p:cBhvr>
                                        <p:cTn id="15" dur="80"/>
                                        <p:tgtEl>
                                          <p:spTgt spid="133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343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400" b="1" u="sng">
                <a:solidFill>
                  <a:srgbClr val="0000FF"/>
                </a:solidFill>
                <a:latin typeface="Times New Roman" pitchFamily="18" charset="0"/>
              </a:rPr>
              <a:t>TỰ NHIÊN – XÃ HỘI</a:t>
            </a:r>
          </a:p>
        </p:txBody>
      </p:sp>
      <p:sp>
        <p:nvSpPr>
          <p:cNvPr id="15363" name="Text Box 3"/>
          <p:cNvSpPr txBox="1">
            <a:spLocks noChangeArrowheads="1"/>
          </p:cNvSpPr>
          <p:nvPr/>
        </p:nvSpPr>
        <p:spPr bwMode="auto">
          <a:xfrm>
            <a:off x="152400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a:solidFill>
                  <a:srgbClr val="0000FF"/>
                </a:solidFill>
                <a:latin typeface="Times New Roman" pitchFamily="18" charset="0"/>
              </a:rPr>
              <a:t>CÁC THẾ HỆ TRONG MỘT GIA ĐÌNH</a:t>
            </a:r>
          </a:p>
        </p:txBody>
      </p:sp>
      <p:sp>
        <p:nvSpPr>
          <p:cNvPr id="15364" name="Text Box 4"/>
          <p:cNvSpPr txBox="1">
            <a:spLocks noChangeArrowheads="1"/>
          </p:cNvSpPr>
          <p:nvPr/>
        </p:nvSpPr>
        <p:spPr bwMode="auto">
          <a:xfrm>
            <a:off x="1905000" y="1828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b="1" u="sng">
                <a:solidFill>
                  <a:srgbClr val="000000"/>
                </a:solidFill>
                <a:latin typeface="Times New Roman" pitchFamily="18" charset="0"/>
              </a:rPr>
              <a:t>Hoạt động 3:</a:t>
            </a:r>
            <a:r>
              <a:rPr lang="en-US" altLang="vi-VN" sz="3600" b="1">
                <a:solidFill>
                  <a:srgbClr val="000000"/>
                </a:solidFill>
                <a:latin typeface="Times New Roman" pitchFamily="18" charset="0"/>
              </a:rPr>
              <a:t> </a:t>
            </a:r>
            <a:r>
              <a:rPr lang="en-US" altLang="vi-VN" sz="3600" b="1">
                <a:solidFill>
                  <a:srgbClr val="009900"/>
                </a:solidFill>
                <a:latin typeface="Times New Roman" pitchFamily="18" charset="0"/>
              </a:rPr>
              <a:t>Giới thiệu về gia đình mình</a:t>
            </a:r>
          </a:p>
        </p:txBody>
      </p:sp>
      <p:pic>
        <p:nvPicPr>
          <p:cNvPr id="15369" name="Picture 9" descr="Copy of 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200400"/>
            <a:ext cx="914400" cy="990600"/>
          </a:xfrm>
          <a:prstGeom prst="rect">
            <a:avLst/>
          </a:prstGeom>
          <a:noFill/>
          <a:extLst>
            <a:ext uri="{909E8E84-426E-40DD-AFC4-6F175D3DCCD1}">
              <a14:hiddenFill xmlns:a14="http://schemas.microsoft.com/office/drawing/2010/main">
                <a:solidFill>
                  <a:srgbClr val="FFFFFF"/>
                </a:solidFill>
              </a14:hiddenFill>
            </a:ext>
          </a:extLst>
        </p:spPr>
      </p:pic>
      <p:sp>
        <p:nvSpPr>
          <p:cNvPr id="15370" name="Text Box 10"/>
          <p:cNvSpPr txBox="1">
            <a:spLocks noChangeArrowheads="1"/>
          </p:cNvSpPr>
          <p:nvPr/>
        </p:nvSpPr>
        <p:spPr bwMode="auto">
          <a:xfrm>
            <a:off x="3581400" y="3136900"/>
            <a:ext cx="7162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b="1">
                <a:solidFill>
                  <a:srgbClr val="FF0000"/>
                </a:solidFill>
                <a:latin typeface="Times New Roman" pitchFamily="18" charset="0"/>
              </a:rPr>
              <a:t>Thảo luận nhóm 4: Giới thiệu với các bạn trong nhóm về các thế hệ trong gia đình mình.</a:t>
            </a:r>
          </a:p>
        </p:txBody>
      </p:sp>
      <p:sp>
        <p:nvSpPr>
          <p:cNvPr id="15371" name="Rectangle 11"/>
          <p:cNvSpPr>
            <a:spLocks noChangeArrowheads="1"/>
          </p:cNvSpPr>
          <p:nvPr/>
        </p:nvSpPr>
        <p:spPr bwMode="auto">
          <a:xfrm>
            <a:off x="1631950" y="203201"/>
            <a:ext cx="8896350" cy="6486525"/>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 calcmode="lin" valueType="num">
                                      <p:cBhvr additive="base">
                                        <p:cTn id="12" dur="500" fill="hold"/>
                                        <p:tgtEl>
                                          <p:spTgt spid="15369"/>
                                        </p:tgtEl>
                                        <p:attrNameLst>
                                          <p:attrName>ppt_x</p:attrName>
                                        </p:attrNameLst>
                                      </p:cBhvr>
                                      <p:tavLst>
                                        <p:tav tm="0">
                                          <p:val>
                                            <p:strVal val="#ppt_x"/>
                                          </p:val>
                                        </p:tav>
                                        <p:tav tm="100000">
                                          <p:val>
                                            <p:strVal val="#ppt_x"/>
                                          </p:val>
                                        </p:tav>
                                      </p:tavLst>
                                    </p:anim>
                                    <p:anim calcmode="lin" valueType="num">
                                      <p:cBhvr additive="base">
                                        <p:cTn id="13"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370"/>
                                        </p:tgtEl>
                                        <p:attrNameLst>
                                          <p:attrName>style.visibility</p:attrName>
                                        </p:attrNameLst>
                                      </p:cBhvr>
                                      <p:to>
                                        <p:strVal val="visible"/>
                                      </p:to>
                                    </p:set>
                                    <p:anim calcmode="discrete" valueType="clr">
                                      <p:cBhvr override="childStyle">
                                        <p:cTn id="18" dur="80"/>
                                        <p:tgtEl>
                                          <p:spTgt spid="1537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70"/>
                                        </p:tgtEl>
                                        <p:attrNameLst>
                                          <p:attrName>fillcolor</p:attrName>
                                        </p:attrNameLst>
                                      </p:cBhvr>
                                      <p:tavLst>
                                        <p:tav tm="0">
                                          <p:val>
                                            <p:clrVal>
                                              <a:schemeClr val="accent2"/>
                                            </p:clrVal>
                                          </p:val>
                                        </p:tav>
                                        <p:tav tm="50000">
                                          <p:val>
                                            <p:clrVal>
                                              <a:schemeClr val="hlink"/>
                                            </p:clrVal>
                                          </p:val>
                                        </p:tav>
                                      </p:tavLst>
                                    </p:anim>
                                    <p:set>
                                      <p:cBhvr>
                                        <p:cTn id="20" dur="80"/>
                                        <p:tgtEl>
                                          <p:spTgt spid="15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2044700" y="1905001"/>
            <a:ext cx="1676400" cy="3482975"/>
          </a:xfrm>
          <a:prstGeom prst="rect">
            <a:avLst/>
          </a:prstGeom>
          <a:solidFill>
            <a:srgbClr val="66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000" b="1">
                <a:solidFill>
                  <a:srgbClr val="FF0000"/>
                </a:solidFill>
                <a:latin typeface="Times New Roman" pitchFamily="18" charset="0"/>
              </a:rPr>
              <a:t>Gia đình bạn </a:t>
            </a:r>
          </a:p>
          <a:p>
            <a:pPr algn="ctr" fontAlgn="base">
              <a:spcBef>
                <a:spcPct val="50000"/>
              </a:spcBef>
              <a:spcAft>
                <a:spcPct val="0"/>
              </a:spcAft>
            </a:pPr>
            <a:r>
              <a:rPr lang="en-US" altLang="vi-VN" sz="4000" b="1">
                <a:solidFill>
                  <a:srgbClr val="FF0000"/>
                </a:solidFill>
                <a:latin typeface="Times New Roman" pitchFamily="18" charset="0"/>
              </a:rPr>
              <a:t>Thuỳ Xuân</a:t>
            </a:r>
          </a:p>
        </p:txBody>
      </p:sp>
      <p:pic>
        <p:nvPicPr>
          <p:cNvPr id="16391" name="Picture 7" descr="family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00" y="469900"/>
            <a:ext cx="6000750" cy="60150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392" name="Rectangle 8"/>
          <p:cNvSpPr>
            <a:spLocks noChangeArrowheads="1"/>
          </p:cNvSpPr>
          <p:nvPr/>
        </p:nvSpPr>
        <p:spPr bwMode="auto">
          <a:xfrm>
            <a:off x="1682750" y="190501"/>
            <a:ext cx="8820150" cy="6500813"/>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p:cTn id="13" dur="500" fill="hold"/>
                                        <p:tgtEl>
                                          <p:spTgt spid="16389"/>
                                        </p:tgtEl>
                                        <p:attrNameLst>
                                          <p:attrName>ppt_w</p:attrName>
                                        </p:attrNameLst>
                                      </p:cBhvr>
                                      <p:tavLst>
                                        <p:tav tm="0">
                                          <p:val>
                                            <p:fltVal val="0"/>
                                          </p:val>
                                        </p:tav>
                                        <p:tav tm="100000">
                                          <p:val>
                                            <p:strVal val="#ppt_w"/>
                                          </p:val>
                                        </p:tav>
                                      </p:tavLst>
                                    </p:anim>
                                    <p:anim calcmode="lin" valueType="num">
                                      <p:cBhvr>
                                        <p:cTn id="14"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20-11-06_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6" y="381000"/>
            <a:ext cx="4930775" cy="60198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7696200" y="1905001"/>
            <a:ext cx="2209800" cy="3216275"/>
          </a:xfrm>
          <a:prstGeom prst="rect">
            <a:avLst/>
          </a:prstGeom>
          <a:solidFill>
            <a:srgbClr val="66FFFF"/>
          </a:solidFill>
          <a:ln w="76200" cmpd="tri">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000" b="1">
                <a:solidFill>
                  <a:srgbClr val="FF0000"/>
                </a:solidFill>
                <a:latin typeface="Times New Roman" pitchFamily="18" charset="0"/>
              </a:rPr>
              <a:t>Gia đình </a:t>
            </a:r>
          </a:p>
          <a:p>
            <a:pPr algn="ctr" fontAlgn="base">
              <a:spcBef>
                <a:spcPct val="50000"/>
              </a:spcBef>
              <a:spcAft>
                <a:spcPct val="0"/>
              </a:spcAft>
            </a:pPr>
            <a:r>
              <a:rPr lang="en-US" altLang="vi-VN" sz="4000" b="1">
                <a:solidFill>
                  <a:srgbClr val="FF0000"/>
                </a:solidFill>
                <a:latin typeface="Times New Roman" pitchFamily="18" charset="0"/>
              </a:rPr>
              <a:t>bạn </a:t>
            </a:r>
          </a:p>
          <a:p>
            <a:pPr algn="ctr" fontAlgn="base">
              <a:spcBef>
                <a:spcPct val="50000"/>
              </a:spcBef>
              <a:spcAft>
                <a:spcPct val="0"/>
              </a:spcAft>
            </a:pPr>
            <a:r>
              <a:rPr lang="en-US" altLang="vi-VN" sz="4000" b="1">
                <a:solidFill>
                  <a:srgbClr val="FF0000"/>
                </a:solidFill>
                <a:latin typeface="Times New Roman" pitchFamily="18" charset="0"/>
              </a:rPr>
              <a:t>Thanh Hùng</a:t>
            </a:r>
          </a:p>
        </p:txBody>
      </p:sp>
      <p:sp>
        <p:nvSpPr>
          <p:cNvPr id="17415" name="Rectangle 7"/>
          <p:cNvSpPr>
            <a:spLocks noChangeArrowheads="1"/>
          </p:cNvSpPr>
          <p:nvPr/>
        </p:nvSpPr>
        <p:spPr bwMode="auto">
          <a:xfrm>
            <a:off x="1689100" y="152400"/>
            <a:ext cx="8788400" cy="65278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500" fill="hold"/>
                                        <p:tgtEl>
                                          <p:spTgt spid="17413"/>
                                        </p:tgtEl>
                                        <p:attrNameLst>
                                          <p:attrName>ppt_w</p:attrName>
                                        </p:attrNameLst>
                                      </p:cBhvr>
                                      <p:tavLst>
                                        <p:tav tm="0">
                                          <p:val>
                                            <p:fltVal val="0"/>
                                          </p:val>
                                        </p:tav>
                                        <p:tav tm="100000">
                                          <p:val>
                                            <p:strVal val="#ppt_w"/>
                                          </p:val>
                                        </p:tav>
                                      </p:tavLst>
                                    </p:anim>
                                    <p:anim calcmode="lin" valueType="num">
                                      <p:cBhvr>
                                        <p:cTn id="13" dur="500" fill="hold"/>
                                        <p:tgtEl>
                                          <p:spTgt spid="17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Untitled-9"/>
          <p:cNvPicPr>
            <a:picLocks noChangeAspect="1" noChangeArrowheads="1"/>
          </p:cNvPicPr>
          <p:nvPr/>
        </p:nvPicPr>
        <p:blipFill>
          <a:blip r:embed="rId2" cstate="print">
            <a:lum bright="12000" contrast="24000"/>
            <a:extLst>
              <a:ext uri="{28A0092B-C50C-407E-A947-70E740481C1C}">
                <a14:useLocalDpi xmlns:a14="http://schemas.microsoft.com/office/drawing/2010/main" val="0"/>
              </a:ext>
            </a:extLst>
          </a:blip>
          <a:srcRect/>
          <a:stretch>
            <a:fillRect/>
          </a:stretch>
        </p:blipFill>
        <p:spPr bwMode="auto">
          <a:xfrm>
            <a:off x="1957388" y="287338"/>
            <a:ext cx="8305800" cy="5338762"/>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7"/>
          <p:cNvSpPr txBox="1">
            <a:spLocks noChangeArrowheads="1"/>
          </p:cNvSpPr>
          <p:nvPr/>
        </p:nvSpPr>
        <p:spPr bwMode="auto">
          <a:xfrm>
            <a:off x="3276600" y="5903914"/>
            <a:ext cx="5791200" cy="646331"/>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a:solidFill>
                  <a:srgbClr val="0000FF"/>
                </a:solidFill>
                <a:latin typeface="Times New Roman" pitchFamily="18" charset="0"/>
              </a:rPr>
              <a:t>Gia đình bạn Quang Minh</a:t>
            </a:r>
          </a:p>
        </p:txBody>
      </p:sp>
      <p:sp>
        <p:nvSpPr>
          <p:cNvPr id="30728" name="Rectangle 8"/>
          <p:cNvSpPr>
            <a:spLocks noChangeArrowheads="1"/>
          </p:cNvSpPr>
          <p:nvPr/>
        </p:nvSpPr>
        <p:spPr bwMode="auto">
          <a:xfrm>
            <a:off x="1641476" y="130175"/>
            <a:ext cx="8899525" cy="6643688"/>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p:cTn id="13" dur="500" fill="hold"/>
                                        <p:tgtEl>
                                          <p:spTgt spid="30727"/>
                                        </p:tgtEl>
                                        <p:attrNameLst>
                                          <p:attrName>ppt_w</p:attrName>
                                        </p:attrNameLst>
                                      </p:cBhvr>
                                      <p:tavLst>
                                        <p:tav tm="0">
                                          <p:val>
                                            <p:fltVal val="0"/>
                                          </p:val>
                                        </p:tav>
                                        <p:tav tm="100000">
                                          <p:val>
                                            <p:strVal val="#ppt_w"/>
                                          </p:val>
                                        </p:tav>
                                      </p:tavLst>
                                    </p:anim>
                                    <p:anim calcmode="lin" valueType="num">
                                      <p:cBhvr>
                                        <p:cTn id="14" dur="500" fill="hold"/>
                                        <p:tgtEl>
                                          <p:spTgt spid="307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620000" y="1866900"/>
            <a:ext cx="2209800" cy="293370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000" b="1">
                <a:solidFill>
                  <a:srgbClr val="0000FF"/>
                </a:solidFill>
                <a:latin typeface="Times New Roman" pitchFamily="18" charset="0"/>
              </a:rPr>
              <a:t>Gia đình bạn </a:t>
            </a:r>
          </a:p>
          <a:p>
            <a:pPr algn="ctr" fontAlgn="base">
              <a:spcBef>
                <a:spcPct val="50000"/>
              </a:spcBef>
              <a:spcAft>
                <a:spcPct val="0"/>
              </a:spcAft>
            </a:pPr>
            <a:r>
              <a:rPr lang="en-US" altLang="vi-VN" sz="4000" b="1">
                <a:solidFill>
                  <a:srgbClr val="0000FF"/>
                </a:solidFill>
                <a:latin typeface="Times New Roman" pitchFamily="18" charset="0"/>
              </a:rPr>
              <a:t>Thanh T</a:t>
            </a:r>
            <a:r>
              <a:rPr lang="en-US" altLang="vi-VN" sz="4400" b="1">
                <a:solidFill>
                  <a:srgbClr val="0000FF"/>
                </a:solidFill>
                <a:latin typeface="Times New Roman" pitchFamily="18" charset="0"/>
              </a:rPr>
              <a:t>ùng</a:t>
            </a:r>
          </a:p>
        </p:txBody>
      </p:sp>
      <p:pic>
        <p:nvPicPr>
          <p:cNvPr id="32772" name="Picture 4" descr="LifeFamil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247650"/>
            <a:ext cx="4876800" cy="632460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1638300" y="114300"/>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ppt_x"/>
                                          </p:val>
                                        </p:tav>
                                        <p:tav tm="100000">
                                          <p:val>
                                            <p:strVal val="#ppt_x"/>
                                          </p:val>
                                        </p:tav>
                                      </p:tavLst>
                                    </p:anim>
                                    <p:anim calcmode="lin" valueType="num">
                                      <p:cBhvr additive="base">
                                        <p:cTn id="14"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benefits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4800"/>
            <a:ext cx="5181600" cy="6172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2362200" y="1600201"/>
            <a:ext cx="2133600" cy="3814763"/>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400" b="1">
                <a:solidFill>
                  <a:srgbClr val="0000FF"/>
                </a:solidFill>
                <a:latin typeface="Times New Roman" pitchFamily="18" charset="0"/>
              </a:rPr>
              <a:t>Gia đình bạn </a:t>
            </a:r>
          </a:p>
          <a:p>
            <a:pPr algn="ctr" fontAlgn="base">
              <a:spcBef>
                <a:spcPct val="50000"/>
              </a:spcBef>
              <a:spcAft>
                <a:spcPct val="0"/>
              </a:spcAft>
            </a:pPr>
            <a:r>
              <a:rPr lang="en-US" altLang="vi-VN" sz="4400" b="1">
                <a:solidFill>
                  <a:srgbClr val="0000FF"/>
                </a:solidFill>
                <a:latin typeface="Times New Roman" pitchFamily="18" charset="0"/>
              </a:rPr>
              <a:t>Bích Ngọc</a:t>
            </a:r>
          </a:p>
        </p:txBody>
      </p:sp>
      <p:sp>
        <p:nvSpPr>
          <p:cNvPr id="33798" name="Rectangle 6"/>
          <p:cNvSpPr>
            <a:spLocks noChangeArrowheads="1"/>
          </p:cNvSpPr>
          <p:nvPr/>
        </p:nvSpPr>
        <p:spPr bwMode="auto">
          <a:xfrm>
            <a:off x="1638300" y="114300"/>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p:cTn id="13" dur="500" fill="hold"/>
                                        <p:tgtEl>
                                          <p:spTgt spid="33797"/>
                                        </p:tgtEl>
                                        <p:attrNameLst>
                                          <p:attrName>ppt_w</p:attrName>
                                        </p:attrNameLst>
                                      </p:cBhvr>
                                      <p:tavLst>
                                        <p:tav tm="0">
                                          <p:val>
                                            <p:fltVal val="0"/>
                                          </p:val>
                                        </p:tav>
                                        <p:tav tm="100000">
                                          <p:val>
                                            <p:strVal val="#ppt_w"/>
                                          </p:val>
                                        </p:tav>
                                      </p:tavLst>
                                    </p:anim>
                                    <p:anim calcmode="lin" valueType="num">
                                      <p:cBhvr>
                                        <p:cTn id="14" dur="500" fill="hold"/>
                                        <p:tgtEl>
                                          <p:spTgt spid="337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1638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
        <p:nvSpPr>
          <p:cNvPr id="27657" name="Text Box 9"/>
          <p:cNvSpPr txBox="1">
            <a:spLocks noChangeArrowheads="1"/>
          </p:cNvSpPr>
          <p:nvPr/>
        </p:nvSpPr>
        <p:spPr bwMode="auto">
          <a:xfrm>
            <a:off x="1981200" y="5638801"/>
            <a:ext cx="7924800" cy="769441"/>
          </a:xfrm>
          <a:prstGeom prst="rect">
            <a:avLst/>
          </a:prstGeom>
          <a:solidFill>
            <a:srgbClr val="66FFFF"/>
          </a:solidFill>
          <a:ln w="76200" cmpd="tri">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4000" b="1">
                <a:solidFill>
                  <a:srgbClr val="FF0000"/>
                </a:solidFill>
                <a:latin typeface="Times New Roman" pitchFamily="18" charset="0"/>
              </a:rPr>
              <a:t>  Gia đình </a:t>
            </a:r>
            <a:r>
              <a:rPr lang="en-US" altLang="vi-VN" sz="4400" b="1">
                <a:solidFill>
                  <a:srgbClr val="FF0000"/>
                </a:solidFill>
                <a:latin typeface="Times New Roman" pitchFamily="18" charset="0"/>
              </a:rPr>
              <a:t>ch</a:t>
            </a:r>
            <a:r>
              <a:rPr lang="en-US" altLang="vi-VN" sz="4000" b="1">
                <a:solidFill>
                  <a:srgbClr val="FF0000"/>
                </a:solidFill>
                <a:latin typeface="Times New Roman" pitchFamily="18" charset="0"/>
              </a:rPr>
              <a:t>ú</a:t>
            </a:r>
            <a:r>
              <a:rPr lang="en-US" altLang="vi-VN" sz="3600" b="1">
                <a:solidFill>
                  <a:srgbClr val="FF0000"/>
                </a:solidFill>
                <a:latin typeface="Times New Roman" pitchFamily="18" charset="0"/>
              </a:rPr>
              <a:t> </a:t>
            </a:r>
            <a:r>
              <a:rPr lang="en-US" altLang="vi-VN" sz="4000" b="1">
                <a:solidFill>
                  <a:srgbClr val="FF0000"/>
                </a:solidFill>
                <a:latin typeface="Times New Roman" pitchFamily="18" charset="0"/>
              </a:rPr>
              <a:t>thím</a:t>
            </a:r>
            <a:r>
              <a:rPr lang="en-US" altLang="vi-VN" sz="3600" b="1">
                <a:solidFill>
                  <a:srgbClr val="FF0000"/>
                </a:solidFill>
                <a:latin typeface="Times New Roman" pitchFamily="18" charset="0"/>
              </a:rPr>
              <a:t> </a:t>
            </a:r>
            <a:r>
              <a:rPr lang="en-US" altLang="vi-VN" sz="4000" b="1">
                <a:solidFill>
                  <a:srgbClr val="FF0000"/>
                </a:solidFill>
                <a:latin typeface="Times New Roman" pitchFamily="18" charset="0"/>
              </a:rPr>
              <a:t>bạn Anh Tu</a:t>
            </a:r>
            <a:r>
              <a:rPr lang="en-US" altLang="vi-VN" sz="3600" b="1">
                <a:solidFill>
                  <a:srgbClr val="FF0000"/>
                </a:solidFill>
                <a:latin typeface="Times New Roman" pitchFamily="18" charset="0"/>
              </a:rPr>
              <a:t>ấn</a:t>
            </a:r>
          </a:p>
        </p:txBody>
      </p:sp>
      <p:pic>
        <p:nvPicPr>
          <p:cNvPr id="27659" name="Picture 11" descr="IMG_8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7162800" cy="5029200"/>
          </a:xfrm>
          <a:prstGeom prst="rect">
            <a:avLst/>
          </a:prstGeom>
          <a:noFill/>
          <a:ln w="76200" cmpd="tri">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p:cTn id="7" dur="500" fill="hold"/>
                                        <p:tgtEl>
                                          <p:spTgt spid="27659"/>
                                        </p:tgtEl>
                                        <p:attrNameLst>
                                          <p:attrName>ppt_w</p:attrName>
                                        </p:attrNameLst>
                                      </p:cBhvr>
                                      <p:tavLst>
                                        <p:tav tm="0">
                                          <p:val>
                                            <p:fltVal val="0"/>
                                          </p:val>
                                        </p:tav>
                                        <p:tav tm="100000">
                                          <p:val>
                                            <p:strVal val="#ppt_w"/>
                                          </p:val>
                                        </p:tav>
                                      </p:tavLst>
                                    </p:anim>
                                    <p:anim calcmode="lin" valueType="num">
                                      <p:cBhvr>
                                        <p:cTn id="8" dur="500" fill="hold"/>
                                        <p:tgtEl>
                                          <p:spTgt spid="276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7"/>
                                        </p:tgtEl>
                                        <p:attrNameLst>
                                          <p:attrName>style.visibility</p:attrName>
                                        </p:attrNameLst>
                                      </p:cBhvr>
                                      <p:to>
                                        <p:strVal val="visible"/>
                                      </p:to>
                                    </p:set>
                                    <p:anim calcmode="lin" valueType="num">
                                      <p:cBhvr>
                                        <p:cTn id="13" dur="500" fill="hold"/>
                                        <p:tgtEl>
                                          <p:spTgt spid="27657"/>
                                        </p:tgtEl>
                                        <p:attrNameLst>
                                          <p:attrName>ppt_w</p:attrName>
                                        </p:attrNameLst>
                                      </p:cBhvr>
                                      <p:tavLst>
                                        <p:tav tm="0">
                                          <p:val>
                                            <p:fltVal val="0"/>
                                          </p:val>
                                        </p:tav>
                                        <p:tav tm="100000">
                                          <p:val>
                                            <p:strVal val="#ppt_w"/>
                                          </p:val>
                                        </p:tav>
                                      </p:tavLst>
                                    </p:anim>
                                    <p:anim calcmode="lin" valueType="num">
                                      <p:cBhvr>
                                        <p:cTn id="14" dur="500" fill="hold"/>
                                        <p:tgtEl>
                                          <p:spTgt spid="27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ami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114300"/>
            <a:ext cx="8763000" cy="66294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4953000" y="286385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u="sng">
                <a:solidFill>
                  <a:srgbClr val="0000FF"/>
                </a:solidFill>
                <a:latin typeface="Times New Roman" pitchFamily="18" charset="0"/>
              </a:rPr>
              <a:t>Bài hát:</a:t>
            </a:r>
          </a:p>
        </p:txBody>
      </p:sp>
      <p:sp>
        <p:nvSpPr>
          <p:cNvPr id="3078" name="Text Box 6"/>
          <p:cNvSpPr txBox="1">
            <a:spLocks noChangeArrowheads="1"/>
          </p:cNvSpPr>
          <p:nvPr/>
        </p:nvSpPr>
        <p:spPr bwMode="auto">
          <a:xfrm>
            <a:off x="2133600" y="34290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400" b="1">
                <a:solidFill>
                  <a:srgbClr val="FF0000"/>
                </a:solidFill>
                <a:latin typeface="Times New Roman" pitchFamily="18" charset="0"/>
              </a:rPr>
              <a:t>BA NGỌN NẾN LUNG LINH</a:t>
            </a:r>
          </a:p>
        </p:txBody>
      </p:sp>
      <p:pic>
        <p:nvPicPr>
          <p:cNvPr id="3081" name="3Ngon.ABCD.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71315" fill="hold"/>
                                        <p:tgtEl>
                                          <p:spTgt spid="30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081"/>
                </p:tgtEl>
              </p:cMediaNode>
            </p:audio>
          </p:childTnLst>
        </p:cTn>
      </p:par>
    </p:tnLst>
    <p:bldLst>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343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400" b="1" u="sng">
                <a:solidFill>
                  <a:srgbClr val="0000FF"/>
                </a:solidFill>
                <a:latin typeface="Times New Roman" pitchFamily="18" charset="0"/>
              </a:rPr>
              <a:t>TỰ NHIÊN – XÃ HỘI</a:t>
            </a:r>
          </a:p>
        </p:txBody>
      </p:sp>
      <p:sp>
        <p:nvSpPr>
          <p:cNvPr id="19459" name="Text Box 3"/>
          <p:cNvSpPr txBox="1">
            <a:spLocks noChangeArrowheads="1"/>
          </p:cNvSpPr>
          <p:nvPr/>
        </p:nvSpPr>
        <p:spPr bwMode="auto">
          <a:xfrm>
            <a:off x="152400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a:solidFill>
                  <a:srgbClr val="0000FF"/>
                </a:solidFill>
                <a:latin typeface="Times New Roman" pitchFamily="18" charset="0"/>
              </a:rPr>
              <a:t>CÁC THẾ HỆ TRONG MỘT GIA ĐÌNH</a:t>
            </a:r>
          </a:p>
        </p:txBody>
      </p:sp>
      <p:sp>
        <p:nvSpPr>
          <p:cNvPr id="19460" name="Text Box 4"/>
          <p:cNvSpPr txBox="1">
            <a:spLocks noChangeArrowheads="1"/>
          </p:cNvSpPr>
          <p:nvPr/>
        </p:nvSpPr>
        <p:spPr bwMode="auto">
          <a:xfrm>
            <a:off x="1981200" y="18288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b="1" u="sng">
                <a:solidFill>
                  <a:srgbClr val="000000"/>
                </a:solidFill>
                <a:latin typeface="Times New Roman" pitchFamily="18" charset="0"/>
              </a:rPr>
              <a:t>Hoạt động 3</a:t>
            </a:r>
            <a:r>
              <a:rPr lang="en-US" altLang="vi-VN" sz="3600" b="1">
                <a:solidFill>
                  <a:srgbClr val="000000"/>
                </a:solidFill>
                <a:latin typeface="Times New Roman" pitchFamily="18" charset="0"/>
              </a:rPr>
              <a:t>: </a:t>
            </a:r>
            <a:r>
              <a:rPr lang="en-US" altLang="vi-VN" sz="3600" b="1">
                <a:solidFill>
                  <a:srgbClr val="009900"/>
                </a:solidFill>
                <a:latin typeface="Times New Roman" pitchFamily="18" charset="0"/>
              </a:rPr>
              <a:t>Giới thiệu về gia đình mình</a:t>
            </a:r>
          </a:p>
        </p:txBody>
      </p:sp>
      <p:sp>
        <p:nvSpPr>
          <p:cNvPr id="19462" name="Text Box 6"/>
          <p:cNvSpPr txBox="1">
            <a:spLocks noChangeArrowheads="1"/>
          </p:cNvSpPr>
          <p:nvPr/>
        </p:nvSpPr>
        <p:spPr bwMode="auto">
          <a:xfrm>
            <a:off x="3581400" y="2724150"/>
            <a:ext cx="6934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3600" b="1">
                <a:solidFill>
                  <a:srgbClr val="0000FF"/>
                </a:solidFill>
                <a:latin typeface="Times New Roman" pitchFamily="18" charset="0"/>
              </a:rPr>
              <a:t> Trong mỗi gia đình thường có nhiều  thế  hệ cùng chung sống, có những gia đình hai, ba thế hệ, cũng</a:t>
            </a:r>
            <a:r>
              <a:rPr lang="en-US" altLang="vi-VN" b="1">
                <a:solidFill>
                  <a:srgbClr val="000000"/>
                </a:solidFill>
                <a:latin typeface="Times New Roman" pitchFamily="18" charset="0"/>
              </a:rPr>
              <a:t> </a:t>
            </a:r>
            <a:r>
              <a:rPr lang="en-US" altLang="vi-VN" sz="3600" b="1">
                <a:solidFill>
                  <a:srgbClr val="0000FF"/>
                </a:solidFill>
                <a:latin typeface="Times New Roman" pitchFamily="18" charset="0"/>
              </a:rPr>
              <a:t>có những gia đình chỉ có một thế hệ.</a:t>
            </a:r>
          </a:p>
        </p:txBody>
      </p:sp>
      <p:sp>
        <p:nvSpPr>
          <p:cNvPr id="19463" name="Rectangle 7"/>
          <p:cNvSpPr>
            <a:spLocks noChangeArrowheads="1"/>
          </p:cNvSpPr>
          <p:nvPr/>
        </p:nvSpPr>
        <p:spPr bwMode="auto">
          <a:xfrm>
            <a:off x="1590675" y="114300"/>
            <a:ext cx="89916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pic>
        <p:nvPicPr>
          <p:cNvPr id="19465" name="Picture 9"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19400"/>
            <a:ext cx="914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9462"/>
                                        </p:tgtEl>
                                        <p:attrNameLst>
                                          <p:attrName>style.visibility</p:attrName>
                                        </p:attrNameLst>
                                      </p:cBhvr>
                                      <p:to>
                                        <p:strVal val="visible"/>
                                      </p:to>
                                    </p:set>
                                    <p:anim calcmode="discrete" valueType="clr">
                                      <p:cBhvr override="childStyle">
                                        <p:cTn id="13"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462"/>
                                        </p:tgtEl>
                                        <p:attrNameLst>
                                          <p:attrName>fillcolor</p:attrName>
                                        </p:attrNameLst>
                                      </p:cBhvr>
                                      <p:tavLst>
                                        <p:tav tm="0">
                                          <p:val>
                                            <p:clrVal>
                                              <a:schemeClr val="accent2"/>
                                            </p:clrVal>
                                          </p:val>
                                        </p:tav>
                                        <p:tav tm="50000">
                                          <p:val>
                                            <p:clrVal>
                                              <a:schemeClr val="hlink"/>
                                            </p:clrVal>
                                          </p:val>
                                        </p:tav>
                                      </p:tavLst>
                                    </p:anim>
                                    <p:set>
                                      <p:cBhvr>
                                        <p:cTn id="15" dur="80"/>
                                        <p:tgtEl>
                                          <p:spTgt spid="194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0" name="Group 40"/>
          <p:cNvGrpSpPr>
            <a:grpSpLocks/>
          </p:cNvGrpSpPr>
          <p:nvPr/>
        </p:nvGrpSpPr>
        <p:grpSpPr bwMode="auto">
          <a:xfrm>
            <a:off x="1524000" y="63500"/>
            <a:ext cx="9144000" cy="6629400"/>
            <a:chOff x="0" y="0"/>
            <a:chExt cx="5760" cy="4320"/>
          </a:xfrm>
        </p:grpSpPr>
        <p:pic>
          <p:nvPicPr>
            <p:cNvPr id="20482" name="Picture 2" descr="S128x128PHH761">
              <a:hlinkClick r:id="rId2" action="ppaction://hlinkpres?slideindex=22&amp;slidetitle=Slide 22"/>
            </p:cNvPr>
            <p:cNvPicPr>
              <a:picLocks noChangeAspect="1" noChangeArrowheads="1" noCrop="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0"/>
              <a:ext cx="3098" cy="432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S128x128PHH761"/>
            <p:cNvPicPr>
              <a:picLocks noChangeAspect="1" noChangeArrowheads="1" noCrop="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2784" y="0"/>
              <a:ext cx="2976"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20484" name="Text Box 4"/>
          <p:cNvSpPr txBox="1">
            <a:spLocks noChangeArrowheads="1"/>
          </p:cNvSpPr>
          <p:nvPr/>
        </p:nvSpPr>
        <p:spPr bwMode="auto">
          <a:xfrm>
            <a:off x="2057400" y="152401"/>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6000" b="1" u="sng">
                <a:solidFill>
                  <a:srgbClr val="0000CC"/>
                </a:solidFill>
                <a:latin typeface="Times New Roman" pitchFamily="18" charset="0"/>
              </a:rPr>
              <a:t>Trò chơi</a:t>
            </a:r>
            <a:r>
              <a:rPr lang="en-US" altLang="vi-VN" sz="6000" b="1">
                <a:solidFill>
                  <a:srgbClr val="0000CC"/>
                </a:solidFill>
                <a:latin typeface="Times New Roman" pitchFamily="18" charset="0"/>
              </a:rPr>
              <a:t>: </a:t>
            </a:r>
            <a:r>
              <a:rPr lang="en-US" altLang="vi-VN" sz="6000" b="1">
                <a:solidFill>
                  <a:srgbClr val="FF0000"/>
                </a:solidFill>
                <a:latin typeface="Times New Roman" pitchFamily="18" charset="0"/>
              </a:rPr>
              <a:t>Thỏ ăn cà rốt</a:t>
            </a:r>
          </a:p>
        </p:txBody>
      </p:sp>
      <p:grpSp>
        <p:nvGrpSpPr>
          <p:cNvPr id="20485" name="Group 5"/>
          <p:cNvGrpSpPr>
            <a:grpSpLocks/>
          </p:cNvGrpSpPr>
          <p:nvPr/>
        </p:nvGrpSpPr>
        <p:grpSpPr bwMode="auto">
          <a:xfrm>
            <a:off x="5334000" y="2971800"/>
            <a:ext cx="1371600" cy="3532188"/>
            <a:chOff x="2400" y="1872"/>
            <a:chExt cx="864" cy="2225"/>
          </a:xfrm>
        </p:grpSpPr>
        <p:sp>
          <p:nvSpPr>
            <p:cNvPr id="20486" name="Freeform 6"/>
            <p:cNvSpPr>
              <a:spLocks/>
            </p:cNvSpPr>
            <p:nvPr/>
          </p:nvSpPr>
          <p:spPr bwMode="auto">
            <a:xfrm>
              <a:off x="2592" y="2400"/>
              <a:ext cx="589" cy="1697"/>
            </a:xfrm>
            <a:custGeom>
              <a:avLst/>
              <a:gdLst>
                <a:gd name="T0" fmla="*/ 128 w 589"/>
                <a:gd name="T1" fmla="*/ 24 h 1697"/>
                <a:gd name="T2" fmla="*/ 82 w 589"/>
                <a:gd name="T3" fmla="*/ 60 h 1697"/>
                <a:gd name="T4" fmla="*/ 37 w 589"/>
                <a:gd name="T5" fmla="*/ 106 h 1697"/>
                <a:gd name="T6" fmla="*/ 9 w 589"/>
                <a:gd name="T7" fmla="*/ 188 h 1697"/>
                <a:gd name="T8" fmla="*/ 0 w 589"/>
                <a:gd name="T9" fmla="*/ 216 h 1697"/>
                <a:gd name="T10" fmla="*/ 9 w 589"/>
                <a:gd name="T11" fmla="*/ 572 h 1697"/>
                <a:gd name="T12" fmla="*/ 101 w 589"/>
                <a:gd name="T13" fmla="*/ 1039 h 1697"/>
                <a:gd name="T14" fmla="*/ 119 w 589"/>
                <a:gd name="T15" fmla="*/ 1167 h 1697"/>
                <a:gd name="T16" fmla="*/ 137 w 589"/>
                <a:gd name="T17" fmla="*/ 1221 h 1697"/>
                <a:gd name="T18" fmla="*/ 146 w 589"/>
                <a:gd name="T19" fmla="*/ 1514 h 1697"/>
                <a:gd name="T20" fmla="*/ 220 w 589"/>
                <a:gd name="T21" fmla="*/ 1697 h 1697"/>
                <a:gd name="T22" fmla="*/ 311 w 589"/>
                <a:gd name="T23" fmla="*/ 1642 h 1697"/>
                <a:gd name="T24" fmla="*/ 348 w 589"/>
                <a:gd name="T25" fmla="*/ 1523 h 1697"/>
                <a:gd name="T26" fmla="*/ 375 w 589"/>
                <a:gd name="T27" fmla="*/ 1477 h 1697"/>
                <a:gd name="T28" fmla="*/ 384 w 589"/>
                <a:gd name="T29" fmla="*/ 1450 h 1697"/>
                <a:gd name="T30" fmla="*/ 457 w 589"/>
                <a:gd name="T31" fmla="*/ 1377 h 1697"/>
                <a:gd name="T32" fmla="*/ 530 w 589"/>
                <a:gd name="T33" fmla="*/ 1322 h 1697"/>
                <a:gd name="T34" fmla="*/ 576 w 589"/>
                <a:gd name="T35" fmla="*/ 1139 h 1697"/>
                <a:gd name="T36" fmla="*/ 540 w 589"/>
                <a:gd name="T37" fmla="*/ 591 h 1697"/>
                <a:gd name="T38" fmla="*/ 521 w 589"/>
                <a:gd name="T39" fmla="*/ 143 h 1697"/>
                <a:gd name="T40" fmla="*/ 439 w 589"/>
                <a:gd name="T41" fmla="*/ 42 h 1697"/>
                <a:gd name="T42" fmla="*/ 412 w 589"/>
                <a:gd name="T43" fmla="*/ 24 h 1697"/>
                <a:gd name="T44" fmla="*/ 320 w 589"/>
                <a:gd name="T45" fmla="*/ 15 h 1697"/>
                <a:gd name="T46" fmla="*/ 220 w 589"/>
                <a:gd name="T47" fmla="*/ 24 h 1697"/>
                <a:gd name="T48" fmla="*/ 128 w 589"/>
                <a:gd name="T49" fmla="*/ 24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1697">
                  <a:moveTo>
                    <a:pt x="128" y="24"/>
                  </a:moveTo>
                  <a:cubicBezTo>
                    <a:pt x="99" y="43"/>
                    <a:pt x="105" y="37"/>
                    <a:pt x="82" y="60"/>
                  </a:cubicBezTo>
                  <a:cubicBezTo>
                    <a:pt x="67" y="75"/>
                    <a:pt x="37" y="106"/>
                    <a:pt x="37" y="106"/>
                  </a:cubicBezTo>
                  <a:cubicBezTo>
                    <a:pt x="26" y="139"/>
                    <a:pt x="19" y="158"/>
                    <a:pt x="9" y="188"/>
                  </a:cubicBezTo>
                  <a:cubicBezTo>
                    <a:pt x="6" y="197"/>
                    <a:pt x="0" y="216"/>
                    <a:pt x="0" y="216"/>
                  </a:cubicBezTo>
                  <a:cubicBezTo>
                    <a:pt x="3" y="335"/>
                    <a:pt x="5" y="453"/>
                    <a:pt x="9" y="572"/>
                  </a:cubicBezTo>
                  <a:cubicBezTo>
                    <a:pt x="13" y="685"/>
                    <a:pt x="8" y="946"/>
                    <a:pt x="101" y="1039"/>
                  </a:cubicBezTo>
                  <a:cubicBezTo>
                    <a:pt x="126" y="1115"/>
                    <a:pt x="89" y="997"/>
                    <a:pt x="119" y="1167"/>
                  </a:cubicBezTo>
                  <a:cubicBezTo>
                    <a:pt x="122" y="1186"/>
                    <a:pt x="137" y="1221"/>
                    <a:pt x="137" y="1221"/>
                  </a:cubicBezTo>
                  <a:cubicBezTo>
                    <a:pt x="140" y="1319"/>
                    <a:pt x="142" y="1416"/>
                    <a:pt x="146" y="1514"/>
                  </a:cubicBezTo>
                  <a:cubicBezTo>
                    <a:pt x="150" y="1602"/>
                    <a:pt x="131" y="1675"/>
                    <a:pt x="220" y="1697"/>
                  </a:cubicBezTo>
                  <a:cubicBezTo>
                    <a:pt x="282" y="1688"/>
                    <a:pt x="293" y="1696"/>
                    <a:pt x="311" y="1642"/>
                  </a:cubicBezTo>
                  <a:cubicBezTo>
                    <a:pt x="317" y="1590"/>
                    <a:pt x="312" y="1557"/>
                    <a:pt x="348" y="1523"/>
                  </a:cubicBezTo>
                  <a:cubicBezTo>
                    <a:pt x="373" y="1448"/>
                    <a:pt x="338" y="1540"/>
                    <a:pt x="375" y="1477"/>
                  </a:cubicBezTo>
                  <a:cubicBezTo>
                    <a:pt x="380" y="1469"/>
                    <a:pt x="380" y="1458"/>
                    <a:pt x="384" y="1450"/>
                  </a:cubicBezTo>
                  <a:cubicBezTo>
                    <a:pt x="401" y="1416"/>
                    <a:pt x="429" y="1399"/>
                    <a:pt x="457" y="1377"/>
                  </a:cubicBezTo>
                  <a:cubicBezTo>
                    <a:pt x="481" y="1358"/>
                    <a:pt x="530" y="1322"/>
                    <a:pt x="530" y="1322"/>
                  </a:cubicBezTo>
                  <a:cubicBezTo>
                    <a:pt x="546" y="1261"/>
                    <a:pt x="557" y="1199"/>
                    <a:pt x="576" y="1139"/>
                  </a:cubicBezTo>
                  <a:cubicBezTo>
                    <a:pt x="573" y="1027"/>
                    <a:pt x="589" y="739"/>
                    <a:pt x="540" y="591"/>
                  </a:cubicBezTo>
                  <a:cubicBezTo>
                    <a:pt x="542" y="530"/>
                    <a:pt x="575" y="194"/>
                    <a:pt x="521" y="143"/>
                  </a:cubicBezTo>
                  <a:cubicBezTo>
                    <a:pt x="499" y="76"/>
                    <a:pt x="501" y="73"/>
                    <a:pt x="439" y="42"/>
                  </a:cubicBezTo>
                  <a:cubicBezTo>
                    <a:pt x="429" y="37"/>
                    <a:pt x="423" y="26"/>
                    <a:pt x="412" y="24"/>
                  </a:cubicBezTo>
                  <a:cubicBezTo>
                    <a:pt x="382" y="17"/>
                    <a:pt x="351" y="18"/>
                    <a:pt x="320" y="15"/>
                  </a:cubicBezTo>
                  <a:cubicBezTo>
                    <a:pt x="280" y="0"/>
                    <a:pt x="259" y="21"/>
                    <a:pt x="220" y="24"/>
                  </a:cubicBezTo>
                  <a:cubicBezTo>
                    <a:pt x="189" y="26"/>
                    <a:pt x="159" y="24"/>
                    <a:pt x="128" y="24"/>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87" name="Freeform 7"/>
            <p:cNvSpPr>
              <a:spLocks/>
            </p:cNvSpPr>
            <p:nvPr/>
          </p:nvSpPr>
          <p:spPr bwMode="auto">
            <a:xfrm>
              <a:off x="2734" y="2405"/>
              <a:ext cx="228" cy="81"/>
            </a:xfrm>
            <a:custGeom>
              <a:avLst/>
              <a:gdLst>
                <a:gd name="T0" fmla="*/ 0 w 228"/>
                <a:gd name="T1" fmla="*/ 18 h 81"/>
                <a:gd name="T2" fmla="*/ 9 w 228"/>
                <a:gd name="T3" fmla="*/ 45 h 81"/>
                <a:gd name="T4" fmla="*/ 100 w 228"/>
                <a:gd name="T5" fmla="*/ 73 h 81"/>
                <a:gd name="T6" fmla="*/ 228 w 228"/>
                <a:gd name="T7" fmla="*/ 0 h 81"/>
              </a:gdLst>
              <a:ahLst/>
              <a:cxnLst>
                <a:cxn ang="0">
                  <a:pos x="T0" y="T1"/>
                </a:cxn>
                <a:cxn ang="0">
                  <a:pos x="T2" y="T3"/>
                </a:cxn>
                <a:cxn ang="0">
                  <a:pos x="T4" y="T5"/>
                </a:cxn>
                <a:cxn ang="0">
                  <a:pos x="T6" y="T7"/>
                </a:cxn>
              </a:cxnLst>
              <a:rect l="0" t="0" r="r" b="b"/>
              <a:pathLst>
                <a:path w="228" h="81">
                  <a:moveTo>
                    <a:pt x="0" y="18"/>
                  </a:moveTo>
                  <a:cubicBezTo>
                    <a:pt x="3" y="27"/>
                    <a:pt x="2" y="38"/>
                    <a:pt x="9" y="45"/>
                  </a:cubicBezTo>
                  <a:cubicBezTo>
                    <a:pt x="20" y="56"/>
                    <a:pt x="82" y="67"/>
                    <a:pt x="100" y="73"/>
                  </a:cubicBezTo>
                  <a:cubicBezTo>
                    <a:pt x="173" y="66"/>
                    <a:pt x="228" y="81"/>
                    <a:pt x="22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88" name="Freeform 8"/>
            <p:cNvSpPr>
              <a:spLocks/>
            </p:cNvSpPr>
            <p:nvPr/>
          </p:nvSpPr>
          <p:spPr bwMode="auto">
            <a:xfrm>
              <a:off x="2679" y="2450"/>
              <a:ext cx="366" cy="124"/>
            </a:xfrm>
            <a:custGeom>
              <a:avLst/>
              <a:gdLst>
                <a:gd name="T0" fmla="*/ 0 w 366"/>
                <a:gd name="T1" fmla="*/ 19 h 124"/>
                <a:gd name="T2" fmla="*/ 174 w 366"/>
                <a:gd name="T3" fmla="*/ 101 h 124"/>
                <a:gd name="T4" fmla="*/ 292 w 366"/>
                <a:gd name="T5" fmla="*/ 101 h 124"/>
                <a:gd name="T6" fmla="*/ 302 w 366"/>
                <a:gd name="T7" fmla="*/ 73 h 124"/>
                <a:gd name="T8" fmla="*/ 329 w 366"/>
                <a:gd name="T9" fmla="*/ 55 h 124"/>
                <a:gd name="T10" fmla="*/ 366 w 366"/>
                <a:gd name="T11" fmla="*/ 0 h 124"/>
              </a:gdLst>
              <a:ahLst/>
              <a:cxnLst>
                <a:cxn ang="0">
                  <a:pos x="T0" y="T1"/>
                </a:cxn>
                <a:cxn ang="0">
                  <a:pos x="T2" y="T3"/>
                </a:cxn>
                <a:cxn ang="0">
                  <a:pos x="T4" y="T5"/>
                </a:cxn>
                <a:cxn ang="0">
                  <a:pos x="T6" y="T7"/>
                </a:cxn>
                <a:cxn ang="0">
                  <a:pos x="T8" y="T9"/>
                </a:cxn>
                <a:cxn ang="0">
                  <a:pos x="T10" y="T11"/>
                </a:cxn>
              </a:cxnLst>
              <a:rect l="0" t="0" r="r" b="b"/>
              <a:pathLst>
                <a:path w="366" h="124">
                  <a:moveTo>
                    <a:pt x="0" y="19"/>
                  </a:moveTo>
                  <a:cubicBezTo>
                    <a:pt x="31" y="112"/>
                    <a:pt x="67" y="93"/>
                    <a:pt x="174" y="101"/>
                  </a:cubicBezTo>
                  <a:cubicBezTo>
                    <a:pt x="218" y="116"/>
                    <a:pt x="230" y="124"/>
                    <a:pt x="292" y="101"/>
                  </a:cubicBezTo>
                  <a:cubicBezTo>
                    <a:pt x="301" y="98"/>
                    <a:pt x="296" y="81"/>
                    <a:pt x="302" y="73"/>
                  </a:cubicBezTo>
                  <a:cubicBezTo>
                    <a:pt x="309" y="65"/>
                    <a:pt x="320" y="61"/>
                    <a:pt x="329" y="55"/>
                  </a:cubicBezTo>
                  <a:cubicBezTo>
                    <a:pt x="338" y="42"/>
                    <a:pt x="366" y="16"/>
                    <a:pt x="36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89" name="Freeform 9"/>
            <p:cNvSpPr>
              <a:spLocks/>
            </p:cNvSpPr>
            <p:nvPr/>
          </p:nvSpPr>
          <p:spPr bwMode="auto">
            <a:xfrm>
              <a:off x="2917" y="1901"/>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0" name="Freeform 10"/>
            <p:cNvSpPr>
              <a:spLocks/>
            </p:cNvSpPr>
            <p:nvPr/>
          </p:nvSpPr>
          <p:spPr bwMode="auto">
            <a:xfrm rot="-981064">
              <a:off x="2784" y="1872"/>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1" name="Freeform 11"/>
            <p:cNvSpPr>
              <a:spLocks/>
            </p:cNvSpPr>
            <p:nvPr/>
          </p:nvSpPr>
          <p:spPr bwMode="auto">
            <a:xfrm rot="-657243">
              <a:off x="2832"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2" name="Freeform 12"/>
            <p:cNvSpPr>
              <a:spLocks/>
            </p:cNvSpPr>
            <p:nvPr/>
          </p:nvSpPr>
          <p:spPr bwMode="auto">
            <a:xfrm rot="-1624325">
              <a:off x="2748"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3" name="Freeform 13"/>
            <p:cNvSpPr>
              <a:spLocks/>
            </p:cNvSpPr>
            <p:nvPr/>
          </p:nvSpPr>
          <p:spPr bwMode="auto">
            <a:xfrm rot="769464">
              <a:off x="297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4" name="Freeform 14"/>
            <p:cNvSpPr>
              <a:spLocks/>
            </p:cNvSpPr>
            <p:nvPr/>
          </p:nvSpPr>
          <p:spPr bwMode="auto">
            <a:xfrm rot="994130">
              <a:off x="3013" y="1997"/>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5" name="Freeform 15"/>
            <p:cNvSpPr>
              <a:spLocks/>
            </p:cNvSpPr>
            <p:nvPr/>
          </p:nvSpPr>
          <p:spPr bwMode="auto">
            <a:xfrm rot="-2498013">
              <a:off x="268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6" name="Freeform 16"/>
            <p:cNvSpPr>
              <a:spLocks/>
            </p:cNvSpPr>
            <p:nvPr/>
          </p:nvSpPr>
          <p:spPr bwMode="auto">
            <a:xfrm rot="-24333787">
              <a:off x="2610" y="192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7" name="Freeform 17"/>
            <p:cNvSpPr>
              <a:spLocks/>
            </p:cNvSpPr>
            <p:nvPr/>
          </p:nvSpPr>
          <p:spPr bwMode="auto">
            <a:xfrm rot="1568492">
              <a:off x="3036" y="201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8" name="Freeform 18"/>
            <p:cNvSpPr>
              <a:spLocks/>
            </p:cNvSpPr>
            <p:nvPr/>
          </p:nvSpPr>
          <p:spPr bwMode="auto">
            <a:xfrm rot="-2517211">
              <a:off x="273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499" name="Freeform 19"/>
            <p:cNvSpPr>
              <a:spLocks/>
            </p:cNvSpPr>
            <p:nvPr/>
          </p:nvSpPr>
          <p:spPr bwMode="auto">
            <a:xfrm rot="595236">
              <a:off x="2976" y="189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0" name="Freeform 20"/>
            <p:cNvSpPr>
              <a:spLocks/>
            </p:cNvSpPr>
            <p:nvPr/>
          </p:nvSpPr>
          <p:spPr bwMode="auto">
            <a:xfrm rot="-3440189">
              <a:off x="253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1" name="Freeform 21"/>
            <p:cNvSpPr>
              <a:spLocks/>
            </p:cNvSpPr>
            <p:nvPr/>
          </p:nvSpPr>
          <p:spPr bwMode="auto">
            <a:xfrm>
              <a:off x="2733" y="2410"/>
              <a:ext cx="271" cy="64"/>
            </a:xfrm>
            <a:custGeom>
              <a:avLst/>
              <a:gdLst>
                <a:gd name="T0" fmla="*/ 92 w 271"/>
                <a:gd name="T1" fmla="*/ 22 h 64"/>
                <a:gd name="T2" fmla="*/ 65 w 271"/>
                <a:gd name="T3" fmla="*/ 40 h 64"/>
                <a:gd name="T4" fmla="*/ 101 w 271"/>
                <a:gd name="T5" fmla="*/ 49 h 64"/>
                <a:gd name="T6" fmla="*/ 156 w 271"/>
                <a:gd name="T7" fmla="*/ 13 h 64"/>
                <a:gd name="T8" fmla="*/ 19 w 271"/>
                <a:gd name="T9" fmla="*/ 22 h 64"/>
                <a:gd name="T10" fmla="*/ 74 w 271"/>
                <a:gd name="T11" fmla="*/ 59 h 64"/>
                <a:gd name="T12" fmla="*/ 165 w 271"/>
                <a:gd name="T13" fmla="*/ 40 h 64"/>
                <a:gd name="T14" fmla="*/ 193 w 271"/>
                <a:gd name="T15" fmla="*/ 31 h 64"/>
                <a:gd name="T16" fmla="*/ 110 w 271"/>
                <a:gd name="T17" fmla="*/ 49 h 64"/>
                <a:gd name="T18" fmla="*/ 74 w 271"/>
                <a:gd name="T19" fmla="*/ 59 h 64"/>
                <a:gd name="T20" fmla="*/ 165 w 271"/>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64">
                  <a:moveTo>
                    <a:pt x="92" y="22"/>
                  </a:moveTo>
                  <a:cubicBezTo>
                    <a:pt x="159" y="43"/>
                    <a:pt x="90" y="17"/>
                    <a:pt x="65" y="40"/>
                  </a:cubicBezTo>
                  <a:cubicBezTo>
                    <a:pt x="56" y="49"/>
                    <a:pt x="89" y="46"/>
                    <a:pt x="101" y="49"/>
                  </a:cubicBezTo>
                  <a:cubicBezTo>
                    <a:pt x="271" y="35"/>
                    <a:pt x="217" y="52"/>
                    <a:pt x="156" y="13"/>
                  </a:cubicBezTo>
                  <a:cubicBezTo>
                    <a:pt x="110" y="16"/>
                    <a:pt x="59" y="0"/>
                    <a:pt x="19" y="22"/>
                  </a:cubicBezTo>
                  <a:cubicBezTo>
                    <a:pt x="0" y="33"/>
                    <a:pt x="74" y="59"/>
                    <a:pt x="74" y="59"/>
                  </a:cubicBezTo>
                  <a:cubicBezTo>
                    <a:pt x="104" y="53"/>
                    <a:pt x="135" y="46"/>
                    <a:pt x="165" y="40"/>
                  </a:cubicBezTo>
                  <a:cubicBezTo>
                    <a:pt x="175" y="38"/>
                    <a:pt x="203" y="31"/>
                    <a:pt x="193" y="31"/>
                  </a:cubicBezTo>
                  <a:cubicBezTo>
                    <a:pt x="157" y="31"/>
                    <a:pt x="141" y="40"/>
                    <a:pt x="110" y="49"/>
                  </a:cubicBezTo>
                  <a:cubicBezTo>
                    <a:pt x="98" y="53"/>
                    <a:pt x="62" y="57"/>
                    <a:pt x="74" y="59"/>
                  </a:cubicBezTo>
                  <a:cubicBezTo>
                    <a:pt x="104" y="64"/>
                    <a:pt x="135" y="59"/>
                    <a:pt x="165" y="59"/>
                  </a:cubicBezTo>
                </a:path>
              </a:pathLst>
            </a:cu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sp>
        <p:nvSpPr>
          <p:cNvPr id="20502" name="Freeform 22"/>
          <p:cNvSpPr>
            <a:spLocks/>
          </p:cNvSpPr>
          <p:nvPr/>
        </p:nvSpPr>
        <p:spPr bwMode="auto">
          <a:xfrm>
            <a:off x="1600200" y="3886200"/>
            <a:ext cx="1265238" cy="2844800"/>
          </a:xfrm>
          <a:custGeom>
            <a:avLst/>
            <a:gdLst>
              <a:gd name="T0" fmla="*/ 666 w 797"/>
              <a:gd name="T1" fmla="*/ 1728 h 1792"/>
              <a:gd name="T2" fmla="*/ 465 w 797"/>
              <a:gd name="T3" fmla="*/ 1509 h 1792"/>
              <a:gd name="T4" fmla="*/ 374 w 797"/>
              <a:gd name="T5" fmla="*/ 430 h 1792"/>
              <a:gd name="T6" fmla="*/ 173 w 797"/>
              <a:gd name="T7" fmla="*/ 201 h 1792"/>
              <a:gd name="T8" fmla="*/ 63 w 797"/>
              <a:gd name="T9" fmla="*/ 55 h 1792"/>
              <a:gd name="T10" fmla="*/ 45 w 797"/>
              <a:gd name="T11" fmla="*/ 46 h 1792"/>
              <a:gd name="T12" fmla="*/ 99 w 797"/>
              <a:gd name="T13" fmla="*/ 238 h 1792"/>
              <a:gd name="T14" fmla="*/ 273 w 797"/>
              <a:gd name="T15" fmla="*/ 384 h 1792"/>
              <a:gd name="T16" fmla="*/ 301 w 797"/>
              <a:gd name="T17" fmla="*/ 503 h 1792"/>
              <a:gd name="T18" fmla="*/ 337 w 797"/>
              <a:gd name="T19" fmla="*/ 786 h 1792"/>
              <a:gd name="T20" fmla="*/ 365 w 797"/>
              <a:gd name="T21" fmla="*/ 1006 h 1792"/>
              <a:gd name="T22" fmla="*/ 447 w 797"/>
              <a:gd name="T23" fmla="*/ 1518 h 1792"/>
              <a:gd name="T24" fmla="*/ 593 w 797"/>
              <a:gd name="T25" fmla="*/ 1682 h 1792"/>
              <a:gd name="T26" fmla="*/ 721 w 797"/>
              <a:gd name="T27" fmla="*/ 1746 h 1792"/>
              <a:gd name="T28" fmla="*/ 749 w 797"/>
              <a:gd name="T29" fmla="*/ 1719 h 1792"/>
              <a:gd name="T30" fmla="*/ 712 w 797"/>
              <a:gd name="T31" fmla="*/ 1664 h 1792"/>
              <a:gd name="T32" fmla="*/ 675 w 797"/>
              <a:gd name="T33" fmla="*/ 1143 h 1792"/>
              <a:gd name="T34" fmla="*/ 739 w 797"/>
              <a:gd name="T35" fmla="*/ 987 h 1792"/>
              <a:gd name="T36" fmla="*/ 611 w 797"/>
              <a:gd name="T37" fmla="*/ 457 h 1792"/>
              <a:gd name="T38" fmla="*/ 639 w 797"/>
              <a:gd name="T39" fmla="*/ 631 h 1792"/>
              <a:gd name="T40" fmla="*/ 611 w 797"/>
              <a:gd name="T41" fmla="*/ 1042 h 1792"/>
              <a:gd name="T42" fmla="*/ 602 w 797"/>
              <a:gd name="T43" fmla="*/ 1573 h 1792"/>
              <a:gd name="T44" fmla="*/ 739 w 797"/>
              <a:gd name="T45" fmla="*/ 1701 h 1792"/>
              <a:gd name="T46" fmla="*/ 474 w 797"/>
              <a:gd name="T47" fmla="*/ 1664 h 1792"/>
              <a:gd name="T48" fmla="*/ 355 w 797"/>
              <a:gd name="T49" fmla="*/ 1499 h 1792"/>
              <a:gd name="T50" fmla="*/ 154 w 797"/>
              <a:gd name="T51" fmla="*/ 1289 h 1792"/>
              <a:gd name="T52" fmla="*/ 8 w 797"/>
              <a:gd name="T53" fmla="*/ 1243 h 1792"/>
              <a:gd name="T54" fmla="*/ 45 w 797"/>
              <a:gd name="T55" fmla="*/ 1280 h 1792"/>
              <a:gd name="T56" fmla="*/ 163 w 797"/>
              <a:gd name="T57" fmla="*/ 1408 h 1792"/>
              <a:gd name="T58" fmla="*/ 255 w 797"/>
              <a:gd name="T59" fmla="*/ 1463 h 1792"/>
              <a:gd name="T60" fmla="*/ 346 w 797"/>
              <a:gd name="T61" fmla="*/ 1646 h 1792"/>
              <a:gd name="T62" fmla="*/ 666 w 797"/>
              <a:gd name="T63" fmla="*/ 1755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7" h="1792">
                <a:moveTo>
                  <a:pt x="758" y="1737"/>
                </a:moveTo>
                <a:cubicBezTo>
                  <a:pt x="727" y="1734"/>
                  <a:pt x="695" y="1737"/>
                  <a:pt x="666" y="1728"/>
                </a:cubicBezTo>
                <a:cubicBezTo>
                  <a:pt x="603" y="1708"/>
                  <a:pt x="537" y="1617"/>
                  <a:pt x="493" y="1573"/>
                </a:cubicBezTo>
                <a:cubicBezTo>
                  <a:pt x="471" y="1490"/>
                  <a:pt x="498" y="1577"/>
                  <a:pt x="465" y="1509"/>
                </a:cubicBezTo>
                <a:cubicBezTo>
                  <a:pt x="450" y="1478"/>
                  <a:pt x="449" y="1441"/>
                  <a:pt x="438" y="1408"/>
                </a:cubicBezTo>
                <a:cubicBezTo>
                  <a:pt x="435" y="1168"/>
                  <a:pt x="518" y="718"/>
                  <a:pt x="374" y="430"/>
                </a:cubicBezTo>
                <a:cubicBezTo>
                  <a:pt x="357" y="361"/>
                  <a:pt x="291" y="311"/>
                  <a:pt x="246" y="256"/>
                </a:cubicBezTo>
                <a:cubicBezTo>
                  <a:pt x="227" y="232"/>
                  <a:pt x="173" y="201"/>
                  <a:pt x="173" y="201"/>
                </a:cubicBezTo>
                <a:cubicBezTo>
                  <a:pt x="161" y="184"/>
                  <a:pt x="157" y="162"/>
                  <a:pt x="145" y="146"/>
                </a:cubicBezTo>
                <a:cubicBezTo>
                  <a:pt x="118" y="111"/>
                  <a:pt x="88" y="92"/>
                  <a:pt x="63" y="55"/>
                </a:cubicBezTo>
                <a:cubicBezTo>
                  <a:pt x="51" y="19"/>
                  <a:pt x="61" y="34"/>
                  <a:pt x="35" y="9"/>
                </a:cubicBezTo>
                <a:cubicBezTo>
                  <a:pt x="26" y="0"/>
                  <a:pt x="41" y="34"/>
                  <a:pt x="45" y="46"/>
                </a:cubicBezTo>
                <a:cubicBezTo>
                  <a:pt x="56" y="83"/>
                  <a:pt x="69" y="119"/>
                  <a:pt x="81" y="155"/>
                </a:cubicBezTo>
                <a:cubicBezTo>
                  <a:pt x="86" y="171"/>
                  <a:pt x="91" y="220"/>
                  <a:pt x="99" y="238"/>
                </a:cubicBezTo>
                <a:cubicBezTo>
                  <a:pt x="124" y="296"/>
                  <a:pt x="198" y="337"/>
                  <a:pt x="255" y="357"/>
                </a:cubicBezTo>
                <a:cubicBezTo>
                  <a:pt x="261" y="366"/>
                  <a:pt x="269" y="374"/>
                  <a:pt x="273" y="384"/>
                </a:cubicBezTo>
                <a:cubicBezTo>
                  <a:pt x="281" y="402"/>
                  <a:pt x="291" y="439"/>
                  <a:pt x="291" y="439"/>
                </a:cubicBezTo>
                <a:cubicBezTo>
                  <a:pt x="294" y="460"/>
                  <a:pt x="299" y="481"/>
                  <a:pt x="301" y="503"/>
                </a:cubicBezTo>
                <a:cubicBezTo>
                  <a:pt x="306" y="570"/>
                  <a:pt x="303" y="637"/>
                  <a:pt x="310" y="704"/>
                </a:cubicBezTo>
                <a:cubicBezTo>
                  <a:pt x="310" y="707"/>
                  <a:pt x="332" y="771"/>
                  <a:pt x="337" y="786"/>
                </a:cubicBezTo>
                <a:cubicBezTo>
                  <a:pt x="343" y="804"/>
                  <a:pt x="355" y="841"/>
                  <a:pt x="355" y="841"/>
                </a:cubicBezTo>
                <a:cubicBezTo>
                  <a:pt x="358" y="896"/>
                  <a:pt x="363" y="951"/>
                  <a:pt x="365" y="1006"/>
                </a:cubicBezTo>
                <a:cubicBezTo>
                  <a:pt x="369" y="1091"/>
                  <a:pt x="370" y="1177"/>
                  <a:pt x="374" y="1262"/>
                </a:cubicBezTo>
                <a:cubicBezTo>
                  <a:pt x="379" y="1357"/>
                  <a:pt x="380" y="1447"/>
                  <a:pt x="447" y="1518"/>
                </a:cubicBezTo>
                <a:cubicBezTo>
                  <a:pt x="448" y="1523"/>
                  <a:pt x="458" y="1580"/>
                  <a:pt x="465" y="1591"/>
                </a:cubicBezTo>
                <a:cubicBezTo>
                  <a:pt x="489" y="1626"/>
                  <a:pt x="552" y="1668"/>
                  <a:pt x="593" y="1682"/>
                </a:cubicBezTo>
                <a:cubicBezTo>
                  <a:pt x="612" y="1702"/>
                  <a:pt x="640" y="1717"/>
                  <a:pt x="666" y="1728"/>
                </a:cubicBezTo>
                <a:cubicBezTo>
                  <a:pt x="684" y="1736"/>
                  <a:pt x="721" y="1746"/>
                  <a:pt x="721" y="1746"/>
                </a:cubicBezTo>
                <a:cubicBezTo>
                  <a:pt x="739" y="1743"/>
                  <a:pt x="763" y="1750"/>
                  <a:pt x="776" y="1737"/>
                </a:cubicBezTo>
                <a:cubicBezTo>
                  <a:pt x="784" y="1729"/>
                  <a:pt x="756" y="1727"/>
                  <a:pt x="749" y="1719"/>
                </a:cubicBezTo>
                <a:cubicBezTo>
                  <a:pt x="743" y="1711"/>
                  <a:pt x="745" y="1699"/>
                  <a:pt x="739" y="1691"/>
                </a:cubicBezTo>
                <a:cubicBezTo>
                  <a:pt x="732" y="1680"/>
                  <a:pt x="721" y="1673"/>
                  <a:pt x="712" y="1664"/>
                </a:cubicBezTo>
                <a:cubicBezTo>
                  <a:pt x="677" y="1593"/>
                  <a:pt x="678" y="1633"/>
                  <a:pt x="666" y="1536"/>
                </a:cubicBezTo>
                <a:cubicBezTo>
                  <a:pt x="669" y="1405"/>
                  <a:pt x="667" y="1274"/>
                  <a:pt x="675" y="1143"/>
                </a:cubicBezTo>
                <a:cubicBezTo>
                  <a:pt x="676" y="1124"/>
                  <a:pt x="694" y="1088"/>
                  <a:pt x="694" y="1088"/>
                </a:cubicBezTo>
                <a:cubicBezTo>
                  <a:pt x="702" y="1037"/>
                  <a:pt x="705" y="1022"/>
                  <a:pt x="739" y="987"/>
                </a:cubicBezTo>
                <a:cubicBezTo>
                  <a:pt x="767" y="811"/>
                  <a:pt x="797" y="597"/>
                  <a:pt x="630" y="485"/>
                </a:cubicBezTo>
                <a:cubicBezTo>
                  <a:pt x="624" y="476"/>
                  <a:pt x="618" y="466"/>
                  <a:pt x="611" y="457"/>
                </a:cubicBezTo>
                <a:cubicBezTo>
                  <a:pt x="603" y="447"/>
                  <a:pt x="587" y="418"/>
                  <a:pt x="584" y="430"/>
                </a:cubicBezTo>
                <a:cubicBezTo>
                  <a:pt x="567" y="490"/>
                  <a:pt x="605" y="579"/>
                  <a:pt x="639" y="631"/>
                </a:cubicBezTo>
                <a:cubicBezTo>
                  <a:pt x="650" y="753"/>
                  <a:pt x="692" y="896"/>
                  <a:pt x="621" y="1006"/>
                </a:cubicBezTo>
                <a:cubicBezTo>
                  <a:pt x="618" y="1018"/>
                  <a:pt x="614" y="1030"/>
                  <a:pt x="611" y="1042"/>
                </a:cubicBezTo>
                <a:cubicBezTo>
                  <a:pt x="605" y="1066"/>
                  <a:pt x="593" y="1115"/>
                  <a:pt x="593" y="1115"/>
                </a:cubicBezTo>
                <a:cubicBezTo>
                  <a:pt x="596" y="1268"/>
                  <a:pt x="596" y="1420"/>
                  <a:pt x="602" y="1573"/>
                </a:cubicBezTo>
                <a:cubicBezTo>
                  <a:pt x="603" y="1605"/>
                  <a:pt x="632" y="1631"/>
                  <a:pt x="657" y="1646"/>
                </a:cubicBezTo>
                <a:cubicBezTo>
                  <a:pt x="689" y="1664"/>
                  <a:pt x="713" y="1674"/>
                  <a:pt x="739" y="1701"/>
                </a:cubicBezTo>
                <a:cubicBezTo>
                  <a:pt x="771" y="1787"/>
                  <a:pt x="631" y="1740"/>
                  <a:pt x="584" y="1737"/>
                </a:cubicBezTo>
                <a:cubicBezTo>
                  <a:pt x="543" y="1723"/>
                  <a:pt x="502" y="1699"/>
                  <a:pt x="474" y="1664"/>
                </a:cubicBezTo>
                <a:cubicBezTo>
                  <a:pt x="458" y="1644"/>
                  <a:pt x="448" y="1618"/>
                  <a:pt x="429" y="1600"/>
                </a:cubicBezTo>
                <a:cubicBezTo>
                  <a:pt x="396" y="1569"/>
                  <a:pt x="383" y="1533"/>
                  <a:pt x="355" y="1499"/>
                </a:cubicBezTo>
                <a:cubicBezTo>
                  <a:pt x="285" y="1415"/>
                  <a:pt x="383" y="1555"/>
                  <a:pt x="291" y="1417"/>
                </a:cubicBezTo>
                <a:cubicBezTo>
                  <a:pt x="257" y="1366"/>
                  <a:pt x="214" y="1308"/>
                  <a:pt x="154" y="1289"/>
                </a:cubicBezTo>
                <a:cubicBezTo>
                  <a:pt x="92" y="1248"/>
                  <a:pt x="114" y="1269"/>
                  <a:pt x="81" y="1234"/>
                </a:cubicBezTo>
                <a:cubicBezTo>
                  <a:pt x="57" y="1237"/>
                  <a:pt x="30" y="1232"/>
                  <a:pt x="8" y="1243"/>
                </a:cubicBezTo>
                <a:cubicBezTo>
                  <a:pt x="0" y="1247"/>
                  <a:pt x="20" y="1256"/>
                  <a:pt x="26" y="1262"/>
                </a:cubicBezTo>
                <a:cubicBezTo>
                  <a:pt x="32" y="1268"/>
                  <a:pt x="39" y="1273"/>
                  <a:pt x="45" y="1280"/>
                </a:cubicBezTo>
                <a:cubicBezTo>
                  <a:pt x="82" y="1326"/>
                  <a:pt x="41" y="1291"/>
                  <a:pt x="90" y="1326"/>
                </a:cubicBezTo>
                <a:cubicBezTo>
                  <a:pt x="112" y="1389"/>
                  <a:pt x="100" y="1387"/>
                  <a:pt x="163" y="1408"/>
                </a:cubicBezTo>
                <a:cubicBezTo>
                  <a:pt x="176" y="1420"/>
                  <a:pt x="184" y="1437"/>
                  <a:pt x="200" y="1445"/>
                </a:cubicBezTo>
                <a:cubicBezTo>
                  <a:pt x="217" y="1454"/>
                  <a:pt x="255" y="1463"/>
                  <a:pt x="255" y="1463"/>
                </a:cubicBezTo>
                <a:cubicBezTo>
                  <a:pt x="291" y="1487"/>
                  <a:pt x="281" y="1499"/>
                  <a:pt x="310" y="1527"/>
                </a:cubicBezTo>
                <a:cubicBezTo>
                  <a:pt x="323" y="1566"/>
                  <a:pt x="333" y="1606"/>
                  <a:pt x="346" y="1646"/>
                </a:cubicBezTo>
                <a:cubicBezTo>
                  <a:pt x="357" y="1680"/>
                  <a:pt x="390" y="1691"/>
                  <a:pt x="419" y="1701"/>
                </a:cubicBezTo>
                <a:cubicBezTo>
                  <a:pt x="515" y="1734"/>
                  <a:pt x="562" y="1746"/>
                  <a:pt x="666" y="1755"/>
                </a:cubicBezTo>
                <a:cubicBezTo>
                  <a:pt x="683" y="1758"/>
                  <a:pt x="786" y="1792"/>
                  <a:pt x="758" y="1737"/>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3" name="Freeform 23"/>
          <p:cNvSpPr>
            <a:spLocks/>
          </p:cNvSpPr>
          <p:nvPr/>
        </p:nvSpPr>
        <p:spPr bwMode="auto">
          <a:xfrm flipH="1">
            <a:off x="9372601" y="3886200"/>
            <a:ext cx="1249363" cy="2844800"/>
          </a:xfrm>
          <a:custGeom>
            <a:avLst/>
            <a:gdLst>
              <a:gd name="T0" fmla="*/ 666 w 797"/>
              <a:gd name="T1" fmla="*/ 1728 h 1792"/>
              <a:gd name="T2" fmla="*/ 465 w 797"/>
              <a:gd name="T3" fmla="*/ 1509 h 1792"/>
              <a:gd name="T4" fmla="*/ 374 w 797"/>
              <a:gd name="T5" fmla="*/ 430 h 1792"/>
              <a:gd name="T6" fmla="*/ 173 w 797"/>
              <a:gd name="T7" fmla="*/ 201 h 1792"/>
              <a:gd name="T8" fmla="*/ 63 w 797"/>
              <a:gd name="T9" fmla="*/ 55 h 1792"/>
              <a:gd name="T10" fmla="*/ 45 w 797"/>
              <a:gd name="T11" fmla="*/ 46 h 1792"/>
              <a:gd name="T12" fmla="*/ 99 w 797"/>
              <a:gd name="T13" fmla="*/ 238 h 1792"/>
              <a:gd name="T14" fmla="*/ 273 w 797"/>
              <a:gd name="T15" fmla="*/ 384 h 1792"/>
              <a:gd name="T16" fmla="*/ 301 w 797"/>
              <a:gd name="T17" fmla="*/ 503 h 1792"/>
              <a:gd name="T18" fmla="*/ 337 w 797"/>
              <a:gd name="T19" fmla="*/ 786 h 1792"/>
              <a:gd name="T20" fmla="*/ 365 w 797"/>
              <a:gd name="T21" fmla="*/ 1006 h 1792"/>
              <a:gd name="T22" fmla="*/ 447 w 797"/>
              <a:gd name="T23" fmla="*/ 1518 h 1792"/>
              <a:gd name="T24" fmla="*/ 593 w 797"/>
              <a:gd name="T25" fmla="*/ 1682 h 1792"/>
              <a:gd name="T26" fmla="*/ 721 w 797"/>
              <a:gd name="T27" fmla="*/ 1746 h 1792"/>
              <a:gd name="T28" fmla="*/ 749 w 797"/>
              <a:gd name="T29" fmla="*/ 1719 h 1792"/>
              <a:gd name="T30" fmla="*/ 712 w 797"/>
              <a:gd name="T31" fmla="*/ 1664 h 1792"/>
              <a:gd name="T32" fmla="*/ 675 w 797"/>
              <a:gd name="T33" fmla="*/ 1143 h 1792"/>
              <a:gd name="T34" fmla="*/ 739 w 797"/>
              <a:gd name="T35" fmla="*/ 987 h 1792"/>
              <a:gd name="T36" fmla="*/ 611 w 797"/>
              <a:gd name="T37" fmla="*/ 457 h 1792"/>
              <a:gd name="T38" fmla="*/ 639 w 797"/>
              <a:gd name="T39" fmla="*/ 631 h 1792"/>
              <a:gd name="T40" fmla="*/ 611 w 797"/>
              <a:gd name="T41" fmla="*/ 1042 h 1792"/>
              <a:gd name="T42" fmla="*/ 602 w 797"/>
              <a:gd name="T43" fmla="*/ 1573 h 1792"/>
              <a:gd name="T44" fmla="*/ 739 w 797"/>
              <a:gd name="T45" fmla="*/ 1701 h 1792"/>
              <a:gd name="T46" fmla="*/ 474 w 797"/>
              <a:gd name="T47" fmla="*/ 1664 h 1792"/>
              <a:gd name="T48" fmla="*/ 355 w 797"/>
              <a:gd name="T49" fmla="*/ 1499 h 1792"/>
              <a:gd name="T50" fmla="*/ 154 w 797"/>
              <a:gd name="T51" fmla="*/ 1289 h 1792"/>
              <a:gd name="T52" fmla="*/ 8 w 797"/>
              <a:gd name="T53" fmla="*/ 1243 h 1792"/>
              <a:gd name="T54" fmla="*/ 45 w 797"/>
              <a:gd name="T55" fmla="*/ 1280 h 1792"/>
              <a:gd name="T56" fmla="*/ 163 w 797"/>
              <a:gd name="T57" fmla="*/ 1408 h 1792"/>
              <a:gd name="T58" fmla="*/ 255 w 797"/>
              <a:gd name="T59" fmla="*/ 1463 h 1792"/>
              <a:gd name="T60" fmla="*/ 346 w 797"/>
              <a:gd name="T61" fmla="*/ 1646 h 1792"/>
              <a:gd name="T62" fmla="*/ 666 w 797"/>
              <a:gd name="T63" fmla="*/ 1755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7" h="1792">
                <a:moveTo>
                  <a:pt x="758" y="1737"/>
                </a:moveTo>
                <a:cubicBezTo>
                  <a:pt x="727" y="1734"/>
                  <a:pt x="695" y="1737"/>
                  <a:pt x="666" y="1728"/>
                </a:cubicBezTo>
                <a:cubicBezTo>
                  <a:pt x="603" y="1708"/>
                  <a:pt x="537" y="1617"/>
                  <a:pt x="493" y="1573"/>
                </a:cubicBezTo>
                <a:cubicBezTo>
                  <a:pt x="471" y="1490"/>
                  <a:pt x="498" y="1577"/>
                  <a:pt x="465" y="1509"/>
                </a:cubicBezTo>
                <a:cubicBezTo>
                  <a:pt x="450" y="1478"/>
                  <a:pt x="449" y="1441"/>
                  <a:pt x="438" y="1408"/>
                </a:cubicBezTo>
                <a:cubicBezTo>
                  <a:pt x="435" y="1168"/>
                  <a:pt x="518" y="718"/>
                  <a:pt x="374" y="430"/>
                </a:cubicBezTo>
                <a:cubicBezTo>
                  <a:pt x="357" y="361"/>
                  <a:pt x="291" y="311"/>
                  <a:pt x="246" y="256"/>
                </a:cubicBezTo>
                <a:cubicBezTo>
                  <a:pt x="227" y="232"/>
                  <a:pt x="173" y="201"/>
                  <a:pt x="173" y="201"/>
                </a:cubicBezTo>
                <a:cubicBezTo>
                  <a:pt x="161" y="184"/>
                  <a:pt x="157" y="162"/>
                  <a:pt x="145" y="146"/>
                </a:cubicBezTo>
                <a:cubicBezTo>
                  <a:pt x="118" y="111"/>
                  <a:pt x="88" y="92"/>
                  <a:pt x="63" y="55"/>
                </a:cubicBezTo>
                <a:cubicBezTo>
                  <a:pt x="51" y="19"/>
                  <a:pt x="61" y="34"/>
                  <a:pt x="35" y="9"/>
                </a:cubicBezTo>
                <a:cubicBezTo>
                  <a:pt x="26" y="0"/>
                  <a:pt x="41" y="34"/>
                  <a:pt x="45" y="46"/>
                </a:cubicBezTo>
                <a:cubicBezTo>
                  <a:pt x="56" y="83"/>
                  <a:pt x="69" y="119"/>
                  <a:pt x="81" y="155"/>
                </a:cubicBezTo>
                <a:cubicBezTo>
                  <a:pt x="86" y="171"/>
                  <a:pt x="91" y="220"/>
                  <a:pt x="99" y="238"/>
                </a:cubicBezTo>
                <a:cubicBezTo>
                  <a:pt x="124" y="296"/>
                  <a:pt x="198" y="337"/>
                  <a:pt x="255" y="357"/>
                </a:cubicBezTo>
                <a:cubicBezTo>
                  <a:pt x="261" y="366"/>
                  <a:pt x="269" y="374"/>
                  <a:pt x="273" y="384"/>
                </a:cubicBezTo>
                <a:cubicBezTo>
                  <a:pt x="281" y="402"/>
                  <a:pt x="291" y="439"/>
                  <a:pt x="291" y="439"/>
                </a:cubicBezTo>
                <a:cubicBezTo>
                  <a:pt x="294" y="460"/>
                  <a:pt x="299" y="481"/>
                  <a:pt x="301" y="503"/>
                </a:cubicBezTo>
                <a:cubicBezTo>
                  <a:pt x="306" y="570"/>
                  <a:pt x="303" y="637"/>
                  <a:pt x="310" y="704"/>
                </a:cubicBezTo>
                <a:cubicBezTo>
                  <a:pt x="310" y="707"/>
                  <a:pt x="332" y="771"/>
                  <a:pt x="337" y="786"/>
                </a:cubicBezTo>
                <a:cubicBezTo>
                  <a:pt x="343" y="804"/>
                  <a:pt x="355" y="841"/>
                  <a:pt x="355" y="841"/>
                </a:cubicBezTo>
                <a:cubicBezTo>
                  <a:pt x="358" y="896"/>
                  <a:pt x="363" y="951"/>
                  <a:pt x="365" y="1006"/>
                </a:cubicBezTo>
                <a:cubicBezTo>
                  <a:pt x="369" y="1091"/>
                  <a:pt x="370" y="1177"/>
                  <a:pt x="374" y="1262"/>
                </a:cubicBezTo>
                <a:cubicBezTo>
                  <a:pt x="379" y="1357"/>
                  <a:pt x="380" y="1447"/>
                  <a:pt x="447" y="1518"/>
                </a:cubicBezTo>
                <a:cubicBezTo>
                  <a:pt x="448" y="1523"/>
                  <a:pt x="458" y="1580"/>
                  <a:pt x="465" y="1591"/>
                </a:cubicBezTo>
                <a:cubicBezTo>
                  <a:pt x="489" y="1626"/>
                  <a:pt x="552" y="1668"/>
                  <a:pt x="593" y="1682"/>
                </a:cubicBezTo>
                <a:cubicBezTo>
                  <a:pt x="612" y="1702"/>
                  <a:pt x="640" y="1717"/>
                  <a:pt x="666" y="1728"/>
                </a:cubicBezTo>
                <a:cubicBezTo>
                  <a:pt x="684" y="1736"/>
                  <a:pt x="721" y="1746"/>
                  <a:pt x="721" y="1746"/>
                </a:cubicBezTo>
                <a:cubicBezTo>
                  <a:pt x="739" y="1743"/>
                  <a:pt x="763" y="1750"/>
                  <a:pt x="776" y="1737"/>
                </a:cubicBezTo>
                <a:cubicBezTo>
                  <a:pt x="784" y="1729"/>
                  <a:pt x="756" y="1727"/>
                  <a:pt x="749" y="1719"/>
                </a:cubicBezTo>
                <a:cubicBezTo>
                  <a:pt x="743" y="1711"/>
                  <a:pt x="745" y="1699"/>
                  <a:pt x="739" y="1691"/>
                </a:cubicBezTo>
                <a:cubicBezTo>
                  <a:pt x="732" y="1680"/>
                  <a:pt x="721" y="1673"/>
                  <a:pt x="712" y="1664"/>
                </a:cubicBezTo>
                <a:cubicBezTo>
                  <a:pt x="677" y="1593"/>
                  <a:pt x="678" y="1633"/>
                  <a:pt x="666" y="1536"/>
                </a:cubicBezTo>
                <a:cubicBezTo>
                  <a:pt x="669" y="1405"/>
                  <a:pt x="667" y="1274"/>
                  <a:pt x="675" y="1143"/>
                </a:cubicBezTo>
                <a:cubicBezTo>
                  <a:pt x="676" y="1124"/>
                  <a:pt x="694" y="1088"/>
                  <a:pt x="694" y="1088"/>
                </a:cubicBezTo>
                <a:cubicBezTo>
                  <a:pt x="702" y="1037"/>
                  <a:pt x="705" y="1022"/>
                  <a:pt x="739" y="987"/>
                </a:cubicBezTo>
                <a:cubicBezTo>
                  <a:pt x="767" y="811"/>
                  <a:pt x="797" y="597"/>
                  <a:pt x="630" y="485"/>
                </a:cubicBezTo>
                <a:cubicBezTo>
                  <a:pt x="624" y="476"/>
                  <a:pt x="618" y="466"/>
                  <a:pt x="611" y="457"/>
                </a:cubicBezTo>
                <a:cubicBezTo>
                  <a:pt x="603" y="447"/>
                  <a:pt x="587" y="418"/>
                  <a:pt x="584" y="430"/>
                </a:cubicBezTo>
                <a:cubicBezTo>
                  <a:pt x="567" y="490"/>
                  <a:pt x="605" y="579"/>
                  <a:pt x="639" y="631"/>
                </a:cubicBezTo>
                <a:cubicBezTo>
                  <a:pt x="650" y="753"/>
                  <a:pt x="692" y="896"/>
                  <a:pt x="621" y="1006"/>
                </a:cubicBezTo>
                <a:cubicBezTo>
                  <a:pt x="618" y="1018"/>
                  <a:pt x="614" y="1030"/>
                  <a:pt x="611" y="1042"/>
                </a:cubicBezTo>
                <a:cubicBezTo>
                  <a:pt x="605" y="1066"/>
                  <a:pt x="593" y="1115"/>
                  <a:pt x="593" y="1115"/>
                </a:cubicBezTo>
                <a:cubicBezTo>
                  <a:pt x="596" y="1268"/>
                  <a:pt x="596" y="1420"/>
                  <a:pt x="602" y="1573"/>
                </a:cubicBezTo>
                <a:cubicBezTo>
                  <a:pt x="603" y="1605"/>
                  <a:pt x="632" y="1631"/>
                  <a:pt x="657" y="1646"/>
                </a:cubicBezTo>
                <a:cubicBezTo>
                  <a:pt x="689" y="1664"/>
                  <a:pt x="713" y="1674"/>
                  <a:pt x="739" y="1701"/>
                </a:cubicBezTo>
                <a:cubicBezTo>
                  <a:pt x="771" y="1787"/>
                  <a:pt x="631" y="1740"/>
                  <a:pt x="584" y="1737"/>
                </a:cubicBezTo>
                <a:cubicBezTo>
                  <a:pt x="543" y="1723"/>
                  <a:pt x="502" y="1699"/>
                  <a:pt x="474" y="1664"/>
                </a:cubicBezTo>
                <a:cubicBezTo>
                  <a:pt x="458" y="1644"/>
                  <a:pt x="448" y="1618"/>
                  <a:pt x="429" y="1600"/>
                </a:cubicBezTo>
                <a:cubicBezTo>
                  <a:pt x="396" y="1569"/>
                  <a:pt x="383" y="1533"/>
                  <a:pt x="355" y="1499"/>
                </a:cubicBezTo>
                <a:cubicBezTo>
                  <a:pt x="285" y="1415"/>
                  <a:pt x="383" y="1555"/>
                  <a:pt x="291" y="1417"/>
                </a:cubicBezTo>
                <a:cubicBezTo>
                  <a:pt x="257" y="1366"/>
                  <a:pt x="214" y="1308"/>
                  <a:pt x="154" y="1289"/>
                </a:cubicBezTo>
                <a:cubicBezTo>
                  <a:pt x="92" y="1248"/>
                  <a:pt x="114" y="1269"/>
                  <a:pt x="81" y="1234"/>
                </a:cubicBezTo>
                <a:cubicBezTo>
                  <a:pt x="57" y="1237"/>
                  <a:pt x="30" y="1232"/>
                  <a:pt x="8" y="1243"/>
                </a:cubicBezTo>
                <a:cubicBezTo>
                  <a:pt x="0" y="1247"/>
                  <a:pt x="20" y="1256"/>
                  <a:pt x="26" y="1262"/>
                </a:cubicBezTo>
                <a:cubicBezTo>
                  <a:pt x="32" y="1268"/>
                  <a:pt x="39" y="1273"/>
                  <a:pt x="45" y="1280"/>
                </a:cubicBezTo>
                <a:cubicBezTo>
                  <a:pt x="82" y="1326"/>
                  <a:pt x="41" y="1291"/>
                  <a:pt x="90" y="1326"/>
                </a:cubicBezTo>
                <a:cubicBezTo>
                  <a:pt x="112" y="1389"/>
                  <a:pt x="100" y="1387"/>
                  <a:pt x="163" y="1408"/>
                </a:cubicBezTo>
                <a:cubicBezTo>
                  <a:pt x="176" y="1420"/>
                  <a:pt x="184" y="1437"/>
                  <a:pt x="200" y="1445"/>
                </a:cubicBezTo>
                <a:cubicBezTo>
                  <a:pt x="217" y="1454"/>
                  <a:pt x="255" y="1463"/>
                  <a:pt x="255" y="1463"/>
                </a:cubicBezTo>
                <a:cubicBezTo>
                  <a:pt x="291" y="1487"/>
                  <a:pt x="281" y="1499"/>
                  <a:pt x="310" y="1527"/>
                </a:cubicBezTo>
                <a:cubicBezTo>
                  <a:pt x="323" y="1566"/>
                  <a:pt x="333" y="1606"/>
                  <a:pt x="346" y="1646"/>
                </a:cubicBezTo>
                <a:cubicBezTo>
                  <a:pt x="357" y="1680"/>
                  <a:pt x="390" y="1691"/>
                  <a:pt x="419" y="1701"/>
                </a:cubicBezTo>
                <a:cubicBezTo>
                  <a:pt x="515" y="1734"/>
                  <a:pt x="562" y="1746"/>
                  <a:pt x="666" y="1755"/>
                </a:cubicBezTo>
                <a:cubicBezTo>
                  <a:pt x="683" y="1758"/>
                  <a:pt x="786" y="1792"/>
                  <a:pt x="758" y="1737"/>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4" name="Freeform 24"/>
          <p:cNvSpPr>
            <a:spLocks/>
          </p:cNvSpPr>
          <p:nvPr/>
        </p:nvSpPr>
        <p:spPr bwMode="auto">
          <a:xfrm>
            <a:off x="2740026" y="5567363"/>
            <a:ext cx="1281113" cy="1149350"/>
          </a:xfrm>
          <a:custGeom>
            <a:avLst/>
            <a:gdLst>
              <a:gd name="T0" fmla="*/ 39 w 807"/>
              <a:gd name="T1" fmla="*/ 680 h 724"/>
              <a:gd name="T2" fmla="*/ 121 w 807"/>
              <a:gd name="T3" fmla="*/ 223 h 724"/>
              <a:gd name="T4" fmla="*/ 541 w 807"/>
              <a:gd name="T5" fmla="*/ 95 h 724"/>
              <a:gd name="T6" fmla="*/ 596 w 807"/>
              <a:gd name="T7" fmla="*/ 77 h 724"/>
              <a:gd name="T8" fmla="*/ 624 w 807"/>
              <a:gd name="T9" fmla="*/ 68 h 724"/>
              <a:gd name="T10" fmla="*/ 605 w 807"/>
              <a:gd name="T11" fmla="*/ 77 h 724"/>
              <a:gd name="T12" fmla="*/ 578 w 807"/>
              <a:gd name="T13" fmla="*/ 86 h 724"/>
              <a:gd name="T14" fmla="*/ 551 w 807"/>
              <a:gd name="T15" fmla="*/ 104 h 724"/>
              <a:gd name="T16" fmla="*/ 258 w 807"/>
              <a:gd name="T17" fmla="*/ 205 h 724"/>
              <a:gd name="T18" fmla="*/ 231 w 807"/>
              <a:gd name="T19" fmla="*/ 223 h 724"/>
              <a:gd name="T20" fmla="*/ 212 w 807"/>
              <a:gd name="T21" fmla="*/ 251 h 724"/>
              <a:gd name="T22" fmla="*/ 157 w 807"/>
              <a:gd name="T23" fmla="*/ 278 h 724"/>
              <a:gd name="T24" fmla="*/ 148 w 807"/>
              <a:gd name="T25" fmla="*/ 306 h 724"/>
              <a:gd name="T26" fmla="*/ 112 w 807"/>
              <a:gd name="T27" fmla="*/ 360 h 724"/>
              <a:gd name="T28" fmla="*/ 57 w 807"/>
              <a:gd name="T29" fmla="*/ 552 h 724"/>
              <a:gd name="T30" fmla="*/ 48 w 807"/>
              <a:gd name="T31" fmla="*/ 662 h 724"/>
              <a:gd name="T32" fmla="*/ 75 w 807"/>
              <a:gd name="T33" fmla="*/ 644 h 724"/>
              <a:gd name="T34" fmla="*/ 84 w 807"/>
              <a:gd name="T35" fmla="*/ 616 h 724"/>
              <a:gd name="T36" fmla="*/ 203 w 807"/>
              <a:gd name="T37" fmla="*/ 562 h 724"/>
              <a:gd name="T38" fmla="*/ 304 w 807"/>
              <a:gd name="T39" fmla="*/ 571 h 724"/>
              <a:gd name="T40" fmla="*/ 359 w 807"/>
              <a:gd name="T41" fmla="*/ 589 h 724"/>
              <a:gd name="T42" fmla="*/ 733 w 807"/>
              <a:gd name="T43" fmla="*/ 552 h 724"/>
              <a:gd name="T44" fmla="*/ 807 w 807"/>
              <a:gd name="T45" fmla="*/ 507 h 724"/>
              <a:gd name="T46" fmla="*/ 743 w 807"/>
              <a:gd name="T47" fmla="*/ 562 h 724"/>
              <a:gd name="T48" fmla="*/ 688 w 807"/>
              <a:gd name="T49" fmla="*/ 626 h 724"/>
              <a:gd name="T50" fmla="*/ 39 w 807"/>
              <a:gd name="T51" fmla="*/ 653 h 724"/>
              <a:gd name="T52" fmla="*/ 39 w 807"/>
              <a:gd name="T53" fmla="*/ 68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7" h="724">
                <a:moveTo>
                  <a:pt x="39" y="680"/>
                </a:moveTo>
                <a:cubicBezTo>
                  <a:pt x="25" y="512"/>
                  <a:pt x="0" y="351"/>
                  <a:pt x="121" y="223"/>
                </a:cubicBezTo>
                <a:cubicBezTo>
                  <a:pt x="180" y="45"/>
                  <a:pt x="393" y="99"/>
                  <a:pt x="541" y="95"/>
                </a:cubicBezTo>
                <a:cubicBezTo>
                  <a:pt x="559" y="89"/>
                  <a:pt x="578" y="83"/>
                  <a:pt x="596" y="77"/>
                </a:cubicBezTo>
                <a:cubicBezTo>
                  <a:pt x="605" y="74"/>
                  <a:pt x="624" y="68"/>
                  <a:pt x="624" y="68"/>
                </a:cubicBezTo>
                <a:cubicBezTo>
                  <a:pt x="690" y="0"/>
                  <a:pt x="620" y="68"/>
                  <a:pt x="605" y="77"/>
                </a:cubicBezTo>
                <a:cubicBezTo>
                  <a:pt x="597" y="82"/>
                  <a:pt x="586" y="82"/>
                  <a:pt x="578" y="86"/>
                </a:cubicBezTo>
                <a:cubicBezTo>
                  <a:pt x="568" y="91"/>
                  <a:pt x="560" y="98"/>
                  <a:pt x="551" y="104"/>
                </a:cubicBezTo>
                <a:cubicBezTo>
                  <a:pt x="488" y="197"/>
                  <a:pt x="358" y="194"/>
                  <a:pt x="258" y="205"/>
                </a:cubicBezTo>
                <a:cubicBezTo>
                  <a:pt x="249" y="211"/>
                  <a:pt x="239" y="215"/>
                  <a:pt x="231" y="223"/>
                </a:cubicBezTo>
                <a:cubicBezTo>
                  <a:pt x="223" y="231"/>
                  <a:pt x="221" y="244"/>
                  <a:pt x="212" y="251"/>
                </a:cubicBezTo>
                <a:cubicBezTo>
                  <a:pt x="196" y="264"/>
                  <a:pt x="174" y="267"/>
                  <a:pt x="157" y="278"/>
                </a:cubicBezTo>
                <a:cubicBezTo>
                  <a:pt x="154" y="287"/>
                  <a:pt x="153" y="297"/>
                  <a:pt x="148" y="306"/>
                </a:cubicBezTo>
                <a:cubicBezTo>
                  <a:pt x="138" y="325"/>
                  <a:pt x="112" y="360"/>
                  <a:pt x="112" y="360"/>
                </a:cubicBezTo>
                <a:cubicBezTo>
                  <a:pt x="92" y="423"/>
                  <a:pt x="73" y="488"/>
                  <a:pt x="57" y="552"/>
                </a:cubicBezTo>
                <a:cubicBezTo>
                  <a:pt x="54" y="589"/>
                  <a:pt x="41" y="626"/>
                  <a:pt x="48" y="662"/>
                </a:cubicBezTo>
                <a:cubicBezTo>
                  <a:pt x="50" y="673"/>
                  <a:pt x="68" y="653"/>
                  <a:pt x="75" y="644"/>
                </a:cubicBezTo>
                <a:cubicBezTo>
                  <a:pt x="81" y="636"/>
                  <a:pt x="79" y="624"/>
                  <a:pt x="84" y="616"/>
                </a:cubicBezTo>
                <a:cubicBezTo>
                  <a:pt x="108" y="577"/>
                  <a:pt x="164" y="570"/>
                  <a:pt x="203" y="562"/>
                </a:cubicBezTo>
                <a:cubicBezTo>
                  <a:pt x="237" y="565"/>
                  <a:pt x="271" y="565"/>
                  <a:pt x="304" y="571"/>
                </a:cubicBezTo>
                <a:cubicBezTo>
                  <a:pt x="323" y="574"/>
                  <a:pt x="359" y="589"/>
                  <a:pt x="359" y="589"/>
                </a:cubicBezTo>
                <a:cubicBezTo>
                  <a:pt x="540" y="583"/>
                  <a:pt x="601" y="601"/>
                  <a:pt x="733" y="552"/>
                </a:cubicBezTo>
                <a:cubicBezTo>
                  <a:pt x="756" y="531"/>
                  <a:pt x="781" y="524"/>
                  <a:pt x="807" y="507"/>
                </a:cubicBezTo>
                <a:cubicBezTo>
                  <a:pt x="794" y="543"/>
                  <a:pt x="778" y="549"/>
                  <a:pt x="743" y="562"/>
                </a:cubicBezTo>
                <a:cubicBezTo>
                  <a:pt x="725" y="579"/>
                  <a:pt x="710" y="615"/>
                  <a:pt x="688" y="626"/>
                </a:cubicBezTo>
                <a:cubicBezTo>
                  <a:pt x="495" y="724"/>
                  <a:pt x="255" y="650"/>
                  <a:pt x="39" y="653"/>
                </a:cubicBezTo>
                <a:cubicBezTo>
                  <a:pt x="15" y="676"/>
                  <a:pt x="12" y="667"/>
                  <a:pt x="39" y="680"/>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5" name="Freeform 25"/>
          <p:cNvSpPr>
            <a:spLocks/>
          </p:cNvSpPr>
          <p:nvPr/>
        </p:nvSpPr>
        <p:spPr bwMode="auto">
          <a:xfrm>
            <a:off x="8069263" y="5943600"/>
            <a:ext cx="1466850" cy="776288"/>
          </a:xfrm>
          <a:custGeom>
            <a:avLst/>
            <a:gdLst>
              <a:gd name="T0" fmla="*/ 878 w 924"/>
              <a:gd name="T1" fmla="*/ 434 h 489"/>
              <a:gd name="T2" fmla="*/ 869 w 924"/>
              <a:gd name="T3" fmla="*/ 306 h 489"/>
              <a:gd name="T4" fmla="*/ 768 w 924"/>
              <a:gd name="T5" fmla="*/ 197 h 489"/>
              <a:gd name="T6" fmla="*/ 631 w 924"/>
              <a:gd name="T7" fmla="*/ 69 h 489"/>
              <a:gd name="T8" fmla="*/ 211 w 924"/>
              <a:gd name="T9" fmla="*/ 50 h 489"/>
              <a:gd name="T10" fmla="*/ 229 w 924"/>
              <a:gd name="T11" fmla="*/ 87 h 489"/>
              <a:gd name="T12" fmla="*/ 266 w 924"/>
              <a:gd name="T13" fmla="*/ 105 h 489"/>
              <a:gd name="T14" fmla="*/ 293 w 924"/>
              <a:gd name="T15" fmla="*/ 123 h 489"/>
              <a:gd name="T16" fmla="*/ 531 w 924"/>
              <a:gd name="T17" fmla="*/ 151 h 489"/>
              <a:gd name="T18" fmla="*/ 640 w 924"/>
              <a:gd name="T19" fmla="*/ 178 h 489"/>
              <a:gd name="T20" fmla="*/ 668 w 924"/>
              <a:gd name="T21" fmla="*/ 187 h 489"/>
              <a:gd name="T22" fmla="*/ 741 w 924"/>
              <a:gd name="T23" fmla="*/ 233 h 489"/>
              <a:gd name="T24" fmla="*/ 796 w 924"/>
              <a:gd name="T25" fmla="*/ 270 h 489"/>
              <a:gd name="T26" fmla="*/ 860 w 924"/>
              <a:gd name="T27" fmla="*/ 325 h 489"/>
              <a:gd name="T28" fmla="*/ 896 w 924"/>
              <a:gd name="T29" fmla="*/ 407 h 489"/>
              <a:gd name="T30" fmla="*/ 842 w 924"/>
              <a:gd name="T31" fmla="*/ 398 h 489"/>
              <a:gd name="T32" fmla="*/ 732 w 924"/>
              <a:gd name="T33" fmla="*/ 425 h 489"/>
              <a:gd name="T34" fmla="*/ 640 w 924"/>
              <a:gd name="T35" fmla="*/ 434 h 489"/>
              <a:gd name="T36" fmla="*/ 256 w 924"/>
              <a:gd name="T37" fmla="*/ 379 h 489"/>
              <a:gd name="T38" fmla="*/ 110 w 924"/>
              <a:gd name="T39" fmla="*/ 297 h 489"/>
              <a:gd name="T40" fmla="*/ 10 w 924"/>
              <a:gd name="T41" fmla="*/ 288 h 489"/>
              <a:gd name="T42" fmla="*/ 37 w 924"/>
              <a:gd name="T43" fmla="*/ 315 h 489"/>
              <a:gd name="T44" fmla="*/ 64 w 924"/>
              <a:gd name="T45" fmla="*/ 325 h 489"/>
              <a:gd name="T46" fmla="*/ 183 w 924"/>
              <a:gd name="T47" fmla="*/ 416 h 489"/>
              <a:gd name="T48" fmla="*/ 238 w 924"/>
              <a:gd name="T49" fmla="*/ 453 h 489"/>
              <a:gd name="T50" fmla="*/ 293 w 924"/>
              <a:gd name="T51" fmla="*/ 489 h 489"/>
              <a:gd name="T52" fmla="*/ 650 w 924"/>
              <a:gd name="T53" fmla="*/ 480 h 489"/>
              <a:gd name="T54" fmla="*/ 732 w 924"/>
              <a:gd name="T55" fmla="*/ 453 h 489"/>
              <a:gd name="T56" fmla="*/ 842 w 924"/>
              <a:gd name="T57" fmla="*/ 398 h 489"/>
              <a:gd name="T58" fmla="*/ 878 w 924"/>
              <a:gd name="T59"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489">
                <a:moveTo>
                  <a:pt x="878" y="434"/>
                </a:moveTo>
                <a:cubicBezTo>
                  <a:pt x="875" y="391"/>
                  <a:pt x="876" y="348"/>
                  <a:pt x="869" y="306"/>
                </a:cubicBezTo>
                <a:cubicBezTo>
                  <a:pt x="865" y="285"/>
                  <a:pt x="785" y="208"/>
                  <a:pt x="768" y="197"/>
                </a:cubicBezTo>
                <a:cubicBezTo>
                  <a:pt x="733" y="143"/>
                  <a:pt x="678" y="113"/>
                  <a:pt x="631" y="69"/>
                </a:cubicBezTo>
                <a:cubicBezTo>
                  <a:pt x="493" y="75"/>
                  <a:pt x="345" y="95"/>
                  <a:pt x="211" y="50"/>
                </a:cubicBezTo>
                <a:cubicBezTo>
                  <a:pt x="158" y="0"/>
                  <a:pt x="224" y="78"/>
                  <a:pt x="229" y="87"/>
                </a:cubicBezTo>
                <a:cubicBezTo>
                  <a:pt x="236" y="99"/>
                  <a:pt x="254" y="98"/>
                  <a:pt x="266" y="105"/>
                </a:cubicBezTo>
                <a:cubicBezTo>
                  <a:pt x="275" y="110"/>
                  <a:pt x="283" y="118"/>
                  <a:pt x="293" y="123"/>
                </a:cubicBezTo>
                <a:cubicBezTo>
                  <a:pt x="353" y="154"/>
                  <a:pt x="474" y="147"/>
                  <a:pt x="531" y="151"/>
                </a:cubicBezTo>
                <a:cubicBezTo>
                  <a:pt x="606" y="163"/>
                  <a:pt x="567" y="154"/>
                  <a:pt x="640" y="178"/>
                </a:cubicBezTo>
                <a:cubicBezTo>
                  <a:pt x="649" y="181"/>
                  <a:pt x="668" y="187"/>
                  <a:pt x="668" y="187"/>
                </a:cubicBezTo>
                <a:cubicBezTo>
                  <a:pt x="691" y="211"/>
                  <a:pt x="716" y="211"/>
                  <a:pt x="741" y="233"/>
                </a:cubicBezTo>
                <a:cubicBezTo>
                  <a:pt x="787" y="272"/>
                  <a:pt x="747" y="254"/>
                  <a:pt x="796" y="270"/>
                </a:cubicBezTo>
                <a:cubicBezTo>
                  <a:pt x="821" y="287"/>
                  <a:pt x="839" y="303"/>
                  <a:pt x="860" y="325"/>
                </a:cubicBezTo>
                <a:cubicBezTo>
                  <a:pt x="870" y="355"/>
                  <a:pt x="886" y="377"/>
                  <a:pt x="896" y="407"/>
                </a:cubicBezTo>
                <a:cubicBezTo>
                  <a:pt x="822" y="432"/>
                  <a:pt x="918" y="407"/>
                  <a:pt x="842" y="398"/>
                </a:cubicBezTo>
                <a:cubicBezTo>
                  <a:pt x="808" y="394"/>
                  <a:pt x="766" y="420"/>
                  <a:pt x="732" y="425"/>
                </a:cubicBezTo>
                <a:cubicBezTo>
                  <a:pt x="701" y="429"/>
                  <a:pt x="671" y="431"/>
                  <a:pt x="640" y="434"/>
                </a:cubicBezTo>
                <a:cubicBezTo>
                  <a:pt x="515" y="465"/>
                  <a:pt x="376" y="420"/>
                  <a:pt x="256" y="379"/>
                </a:cubicBezTo>
                <a:cubicBezTo>
                  <a:pt x="205" y="361"/>
                  <a:pt x="163" y="314"/>
                  <a:pt x="110" y="297"/>
                </a:cubicBezTo>
                <a:cubicBezTo>
                  <a:pt x="79" y="277"/>
                  <a:pt x="56" y="252"/>
                  <a:pt x="10" y="288"/>
                </a:cubicBezTo>
                <a:cubicBezTo>
                  <a:pt x="0" y="296"/>
                  <a:pt x="27" y="308"/>
                  <a:pt x="37" y="315"/>
                </a:cubicBezTo>
                <a:cubicBezTo>
                  <a:pt x="45" y="320"/>
                  <a:pt x="56" y="320"/>
                  <a:pt x="64" y="325"/>
                </a:cubicBezTo>
                <a:cubicBezTo>
                  <a:pt x="111" y="351"/>
                  <a:pt x="140" y="387"/>
                  <a:pt x="183" y="416"/>
                </a:cubicBezTo>
                <a:cubicBezTo>
                  <a:pt x="219" y="468"/>
                  <a:pt x="180" y="424"/>
                  <a:pt x="238" y="453"/>
                </a:cubicBezTo>
                <a:cubicBezTo>
                  <a:pt x="258" y="463"/>
                  <a:pt x="293" y="489"/>
                  <a:pt x="293" y="489"/>
                </a:cubicBezTo>
                <a:cubicBezTo>
                  <a:pt x="412" y="486"/>
                  <a:pt x="531" y="488"/>
                  <a:pt x="650" y="480"/>
                </a:cubicBezTo>
                <a:cubicBezTo>
                  <a:pt x="679" y="478"/>
                  <a:pt x="732" y="453"/>
                  <a:pt x="732" y="453"/>
                </a:cubicBezTo>
                <a:cubicBezTo>
                  <a:pt x="765" y="430"/>
                  <a:pt x="804" y="410"/>
                  <a:pt x="842" y="398"/>
                </a:cubicBezTo>
                <a:cubicBezTo>
                  <a:pt x="861" y="404"/>
                  <a:pt x="924" y="411"/>
                  <a:pt x="878" y="434"/>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6" name="Freeform 26"/>
          <p:cNvSpPr>
            <a:spLocks/>
          </p:cNvSpPr>
          <p:nvPr/>
        </p:nvSpPr>
        <p:spPr bwMode="auto">
          <a:xfrm>
            <a:off x="1682750" y="5535614"/>
            <a:ext cx="527050" cy="484187"/>
          </a:xfrm>
          <a:custGeom>
            <a:avLst/>
            <a:gdLst>
              <a:gd name="T0" fmla="*/ 247 w 332"/>
              <a:gd name="T1" fmla="*/ 274 h 305"/>
              <a:gd name="T2" fmla="*/ 0 w 332"/>
              <a:gd name="T3" fmla="*/ 219 h 305"/>
              <a:gd name="T4" fmla="*/ 37 w 332"/>
              <a:gd name="T5" fmla="*/ 174 h 305"/>
              <a:gd name="T6" fmla="*/ 119 w 332"/>
              <a:gd name="T7" fmla="*/ 201 h 305"/>
              <a:gd name="T8" fmla="*/ 147 w 332"/>
              <a:gd name="T9" fmla="*/ 210 h 305"/>
              <a:gd name="T10" fmla="*/ 229 w 332"/>
              <a:gd name="T11" fmla="*/ 256 h 305"/>
              <a:gd name="T12" fmla="*/ 211 w 332"/>
              <a:gd name="T13" fmla="*/ 228 h 305"/>
              <a:gd name="T14" fmla="*/ 165 w 332"/>
              <a:gd name="T15" fmla="*/ 192 h 305"/>
              <a:gd name="T16" fmla="*/ 64 w 332"/>
              <a:gd name="T17" fmla="*/ 82 h 305"/>
              <a:gd name="T18" fmla="*/ 46 w 332"/>
              <a:gd name="T19" fmla="*/ 0 h 305"/>
              <a:gd name="T20" fmla="*/ 119 w 332"/>
              <a:gd name="T21" fmla="*/ 18 h 305"/>
              <a:gd name="T22" fmla="*/ 156 w 332"/>
              <a:gd name="T23" fmla="*/ 100 h 305"/>
              <a:gd name="T24" fmla="*/ 183 w 332"/>
              <a:gd name="T25" fmla="*/ 155 h 305"/>
              <a:gd name="T26" fmla="*/ 247 w 332"/>
              <a:gd name="T27" fmla="*/ 274 h 305"/>
              <a:gd name="T28" fmla="*/ 220 w 332"/>
              <a:gd name="T29" fmla="*/ 192 h 305"/>
              <a:gd name="T30" fmla="*/ 211 w 332"/>
              <a:gd name="T31" fmla="*/ 164 h 305"/>
              <a:gd name="T32" fmla="*/ 202 w 332"/>
              <a:gd name="T33" fmla="*/ 137 h 305"/>
              <a:gd name="T34" fmla="*/ 266 w 332"/>
              <a:gd name="T35" fmla="*/ 55 h 305"/>
              <a:gd name="T36" fmla="*/ 256 w 332"/>
              <a:gd name="T37" fmla="*/ 238 h 305"/>
              <a:gd name="T38" fmla="*/ 247 w 332"/>
              <a:gd name="T39" fmla="*/ 2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2" h="305">
                <a:moveTo>
                  <a:pt x="247" y="274"/>
                </a:moveTo>
                <a:cubicBezTo>
                  <a:pt x="158" y="244"/>
                  <a:pt x="69" y="288"/>
                  <a:pt x="0" y="219"/>
                </a:cubicBezTo>
                <a:cubicBezTo>
                  <a:pt x="6" y="196"/>
                  <a:pt x="3" y="170"/>
                  <a:pt x="37" y="174"/>
                </a:cubicBezTo>
                <a:cubicBezTo>
                  <a:pt x="40" y="174"/>
                  <a:pt x="104" y="196"/>
                  <a:pt x="119" y="201"/>
                </a:cubicBezTo>
                <a:cubicBezTo>
                  <a:pt x="128" y="204"/>
                  <a:pt x="147" y="210"/>
                  <a:pt x="147" y="210"/>
                </a:cubicBezTo>
                <a:cubicBezTo>
                  <a:pt x="171" y="247"/>
                  <a:pt x="186" y="246"/>
                  <a:pt x="229" y="256"/>
                </a:cubicBezTo>
                <a:cubicBezTo>
                  <a:pt x="229" y="256"/>
                  <a:pt x="217" y="237"/>
                  <a:pt x="211" y="228"/>
                </a:cubicBezTo>
                <a:cubicBezTo>
                  <a:pt x="203" y="215"/>
                  <a:pt x="176" y="200"/>
                  <a:pt x="165" y="192"/>
                </a:cubicBezTo>
                <a:cubicBezTo>
                  <a:pt x="138" y="150"/>
                  <a:pt x="106" y="109"/>
                  <a:pt x="64" y="82"/>
                </a:cubicBezTo>
                <a:cubicBezTo>
                  <a:pt x="42" y="50"/>
                  <a:pt x="34" y="37"/>
                  <a:pt x="46" y="0"/>
                </a:cubicBezTo>
                <a:cubicBezTo>
                  <a:pt x="71" y="5"/>
                  <a:pt x="102" y="0"/>
                  <a:pt x="119" y="18"/>
                </a:cubicBezTo>
                <a:cubicBezTo>
                  <a:pt x="126" y="25"/>
                  <a:pt x="146" y="85"/>
                  <a:pt x="156" y="100"/>
                </a:cubicBezTo>
                <a:cubicBezTo>
                  <a:pt x="179" y="171"/>
                  <a:pt x="148" y="83"/>
                  <a:pt x="183" y="155"/>
                </a:cubicBezTo>
                <a:cubicBezTo>
                  <a:pt x="207" y="204"/>
                  <a:pt x="189" y="255"/>
                  <a:pt x="247" y="274"/>
                </a:cubicBezTo>
                <a:cubicBezTo>
                  <a:pt x="238" y="247"/>
                  <a:pt x="229" y="219"/>
                  <a:pt x="220" y="192"/>
                </a:cubicBezTo>
                <a:cubicBezTo>
                  <a:pt x="217" y="183"/>
                  <a:pt x="214" y="173"/>
                  <a:pt x="211" y="164"/>
                </a:cubicBezTo>
                <a:cubicBezTo>
                  <a:pt x="208" y="155"/>
                  <a:pt x="202" y="137"/>
                  <a:pt x="202" y="137"/>
                </a:cubicBezTo>
                <a:cubicBezTo>
                  <a:pt x="210" y="66"/>
                  <a:pt x="197" y="33"/>
                  <a:pt x="266" y="55"/>
                </a:cubicBezTo>
                <a:cubicBezTo>
                  <a:pt x="332" y="99"/>
                  <a:pt x="305" y="189"/>
                  <a:pt x="256" y="238"/>
                </a:cubicBezTo>
                <a:cubicBezTo>
                  <a:pt x="268" y="301"/>
                  <a:pt x="279" y="305"/>
                  <a:pt x="247" y="27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7" name="Freeform 27"/>
          <p:cNvSpPr>
            <a:spLocks/>
          </p:cNvSpPr>
          <p:nvPr/>
        </p:nvSpPr>
        <p:spPr bwMode="auto">
          <a:xfrm>
            <a:off x="2438401" y="5475288"/>
            <a:ext cx="682625" cy="468312"/>
          </a:xfrm>
          <a:custGeom>
            <a:avLst/>
            <a:gdLst>
              <a:gd name="T0" fmla="*/ 211 w 430"/>
              <a:gd name="T1" fmla="*/ 247 h 295"/>
              <a:gd name="T2" fmla="*/ 229 w 430"/>
              <a:gd name="T3" fmla="*/ 83 h 295"/>
              <a:gd name="T4" fmla="*/ 211 w 430"/>
              <a:gd name="T5" fmla="*/ 28 h 295"/>
              <a:gd name="T6" fmla="*/ 201 w 430"/>
              <a:gd name="T7" fmla="*/ 0 h 295"/>
              <a:gd name="T8" fmla="*/ 156 w 430"/>
              <a:gd name="T9" fmla="*/ 10 h 295"/>
              <a:gd name="T10" fmla="*/ 156 w 430"/>
              <a:gd name="T11" fmla="*/ 110 h 295"/>
              <a:gd name="T12" fmla="*/ 201 w 430"/>
              <a:gd name="T13" fmla="*/ 147 h 295"/>
              <a:gd name="T14" fmla="*/ 229 w 430"/>
              <a:gd name="T15" fmla="*/ 284 h 295"/>
              <a:gd name="T16" fmla="*/ 320 w 430"/>
              <a:gd name="T17" fmla="*/ 202 h 295"/>
              <a:gd name="T18" fmla="*/ 339 w 430"/>
              <a:gd name="T19" fmla="*/ 174 h 295"/>
              <a:gd name="T20" fmla="*/ 357 w 430"/>
              <a:gd name="T21" fmla="*/ 119 h 295"/>
              <a:gd name="T22" fmla="*/ 366 w 430"/>
              <a:gd name="T23" fmla="*/ 92 h 295"/>
              <a:gd name="T24" fmla="*/ 302 w 430"/>
              <a:gd name="T25" fmla="*/ 74 h 295"/>
              <a:gd name="T26" fmla="*/ 220 w 430"/>
              <a:gd name="T27" fmla="*/ 293 h 295"/>
              <a:gd name="T28" fmla="*/ 165 w 430"/>
              <a:gd name="T29" fmla="*/ 229 h 295"/>
              <a:gd name="T30" fmla="*/ 83 w 430"/>
              <a:gd name="T31" fmla="*/ 192 h 295"/>
              <a:gd name="T32" fmla="*/ 19 w 430"/>
              <a:gd name="T33" fmla="*/ 202 h 295"/>
              <a:gd name="T34" fmla="*/ 19 w 430"/>
              <a:gd name="T35" fmla="*/ 266 h 295"/>
              <a:gd name="T36" fmla="*/ 46 w 430"/>
              <a:gd name="T37" fmla="*/ 275 h 295"/>
              <a:gd name="T38" fmla="*/ 339 w 430"/>
              <a:gd name="T39" fmla="*/ 229 h 295"/>
              <a:gd name="T40" fmla="*/ 412 w 430"/>
              <a:gd name="T41" fmla="*/ 238 h 295"/>
              <a:gd name="T42" fmla="*/ 412 w 430"/>
              <a:gd name="T43" fmla="*/ 293 h 295"/>
              <a:gd name="T44" fmla="*/ 211 w 430"/>
              <a:gd name="T45" fmla="*/ 2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295">
                <a:moveTo>
                  <a:pt x="211" y="247"/>
                </a:moveTo>
                <a:cubicBezTo>
                  <a:pt x="292" y="207"/>
                  <a:pt x="273" y="149"/>
                  <a:pt x="229" y="83"/>
                </a:cubicBezTo>
                <a:cubicBezTo>
                  <a:pt x="223" y="65"/>
                  <a:pt x="217" y="46"/>
                  <a:pt x="211" y="28"/>
                </a:cubicBezTo>
                <a:cubicBezTo>
                  <a:pt x="208" y="19"/>
                  <a:pt x="201" y="0"/>
                  <a:pt x="201" y="0"/>
                </a:cubicBezTo>
                <a:cubicBezTo>
                  <a:pt x="186" y="3"/>
                  <a:pt x="169" y="1"/>
                  <a:pt x="156" y="10"/>
                </a:cubicBezTo>
                <a:cubicBezTo>
                  <a:pt x="138" y="22"/>
                  <a:pt x="150" y="96"/>
                  <a:pt x="156" y="110"/>
                </a:cubicBezTo>
                <a:cubicBezTo>
                  <a:pt x="163" y="128"/>
                  <a:pt x="188" y="133"/>
                  <a:pt x="201" y="147"/>
                </a:cubicBezTo>
                <a:cubicBezTo>
                  <a:pt x="219" y="197"/>
                  <a:pt x="223" y="227"/>
                  <a:pt x="229" y="284"/>
                </a:cubicBezTo>
                <a:cubicBezTo>
                  <a:pt x="280" y="267"/>
                  <a:pt x="288" y="250"/>
                  <a:pt x="320" y="202"/>
                </a:cubicBezTo>
                <a:cubicBezTo>
                  <a:pt x="326" y="193"/>
                  <a:pt x="339" y="174"/>
                  <a:pt x="339" y="174"/>
                </a:cubicBezTo>
                <a:cubicBezTo>
                  <a:pt x="345" y="156"/>
                  <a:pt x="351" y="137"/>
                  <a:pt x="357" y="119"/>
                </a:cubicBezTo>
                <a:cubicBezTo>
                  <a:pt x="360" y="110"/>
                  <a:pt x="366" y="92"/>
                  <a:pt x="366" y="92"/>
                </a:cubicBezTo>
                <a:cubicBezTo>
                  <a:pt x="351" y="44"/>
                  <a:pt x="341" y="47"/>
                  <a:pt x="302" y="74"/>
                </a:cubicBezTo>
                <a:cubicBezTo>
                  <a:pt x="296" y="190"/>
                  <a:pt x="326" y="258"/>
                  <a:pt x="220" y="293"/>
                </a:cubicBezTo>
                <a:cubicBezTo>
                  <a:pt x="199" y="273"/>
                  <a:pt x="185" y="248"/>
                  <a:pt x="165" y="229"/>
                </a:cubicBezTo>
                <a:cubicBezTo>
                  <a:pt x="144" y="208"/>
                  <a:pt x="110" y="202"/>
                  <a:pt x="83" y="192"/>
                </a:cubicBezTo>
                <a:cubicBezTo>
                  <a:pt x="62" y="195"/>
                  <a:pt x="38" y="192"/>
                  <a:pt x="19" y="202"/>
                </a:cubicBezTo>
                <a:cubicBezTo>
                  <a:pt x="0" y="212"/>
                  <a:pt x="13" y="259"/>
                  <a:pt x="19" y="266"/>
                </a:cubicBezTo>
                <a:cubicBezTo>
                  <a:pt x="25" y="273"/>
                  <a:pt x="37" y="272"/>
                  <a:pt x="46" y="275"/>
                </a:cubicBezTo>
                <a:cubicBezTo>
                  <a:pt x="322" y="263"/>
                  <a:pt x="189" y="277"/>
                  <a:pt x="339" y="229"/>
                </a:cubicBezTo>
                <a:cubicBezTo>
                  <a:pt x="363" y="232"/>
                  <a:pt x="389" y="229"/>
                  <a:pt x="412" y="238"/>
                </a:cubicBezTo>
                <a:cubicBezTo>
                  <a:pt x="429" y="245"/>
                  <a:pt x="430" y="295"/>
                  <a:pt x="412" y="293"/>
                </a:cubicBezTo>
                <a:cubicBezTo>
                  <a:pt x="344" y="287"/>
                  <a:pt x="278" y="262"/>
                  <a:pt x="211" y="24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8" name="Freeform 28"/>
          <p:cNvSpPr>
            <a:spLocks/>
          </p:cNvSpPr>
          <p:nvPr/>
        </p:nvSpPr>
        <p:spPr bwMode="auto">
          <a:xfrm>
            <a:off x="8994776" y="5703888"/>
            <a:ext cx="682625" cy="468312"/>
          </a:xfrm>
          <a:custGeom>
            <a:avLst/>
            <a:gdLst>
              <a:gd name="T0" fmla="*/ 211 w 430"/>
              <a:gd name="T1" fmla="*/ 247 h 295"/>
              <a:gd name="T2" fmla="*/ 229 w 430"/>
              <a:gd name="T3" fmla="*/ 83 h 295"/>
              <a:gd name="T4" fmla="*/ 211 w 430"/>
              <a:gd name="T5" fmla="*/ 28 h 295"/>
              <a:gd name="T6" fmla="*/ 201 w 430"/>
              <a:gd name="T7" fmla="*/ 0 h 295"/>
              <a:gd name="T8" fmla="*/ 156 w 430"/>
              <a:gd name="T9" fmla="*/ 10 h 295"/>
              <a:gd name="T10" fmla="*/ 156 w 430"/>
              <a:gd name="T11" fmla="*/ 110 h 295"/>
              <a:gd name="T12" fmla="*/ 201 w 430"/>
              <a:gd name="T13" fmla="*/ 147 h 295"/>
              <a:gd name="T14" fmla="*/ 229 w 430"/>
              <a:gd name="T15" fmla="*/ 284 h 295"/>
              <a:gd name="T16" fmla="*/ 320 w 430"/>
              <a:gd name="T17" fmla="*/ 202 h 295"/>
              <a:gd name="T18" fmla="*/ 339 w 430"/>
              <a:gd name="T19" fmla="*/ 174 h 295"/>
              <a:gd name="T20" fmla="*/ 357 w 430"/>
              <a:gd name="T21" fmla="*/ 119 h 295"/>
              <a:gd name="T22" fmla="*/ 366 w 430"/>
              <a:gd name="T23" fmla="*/ 92 h 295"/>
              <a:gd name="T24" fmla="*/ 302 w 430"/>
              <a:gd name="T25" fmla="*/ 74 h 295"/>
              <a:gd name="T26" fmla="*/ 220 w 430"/>
              <a:gd name="T27" fmla="*/ 293 h 295"/>
              <a:gd name="T28" fmla="*/ 165 w 430"/>
              <a:gd name="T29" fmla="*/ 229 h 295"/>
              <a:gd name="T30" fmla="*/ 83 w 430"/>
              <a:gd name="T31" fmla="*/ 192 h 295"/>
              <a:gd name="T32" fmla="*/ 19 w 430"/>
              <a:gd name="T33" fmla="*/ 202 h 295"/>
              <a:gd name="T34" fmla="*/ 19 w 430"/>
              <a:gd name="T35" fmla="*/ 266 h 295"/>
              <a:gd name="T36" fmla="*/ 46 w 430"/>
              <a:gd name="T37" fmla="*/ 275 h 295"/>
              <a:gd name="T38" fmla="*/ 339 w 430"/>
              <a:gd name="T39" fmla="*/ 229 h 295"/>
              <a:gd name="T40" fmla="*/ 412 w 430"/>
              <a:gd name="T41" fmla="*/ 238 h 295"/>
              <a:gd name="T42" fmla="*/ 412 w 430"/>
              <a:gd name="T43" fmla="*/ 293 h 295"/>
              <a:gd name="T44" fmla="*/ 211 w 430"/>
              <a:gd name="T45" fmla="*/ 2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295">
                <a:moveTo>
                  <a:pt x="211" y="247"/>
                </a:moveTo>
                <a:cubicBezTo>
                  <a:pt x="292" y="207"/>
                  <a:pt x="273" y="149"/>
                  <a:pt x="229" y="83"/>
                </a:cubicBezTo>
                <a:cubicBezTo>
                  <a:pt x="223" y="65"/>
                  <a:pt x="217" y="46"/>
                  <a:pt x="211" y="28"/>
                </a:cubicBezTo>
                <a:cubicBezTo>
                  <a:pt x="208" y="19"/>
                  <a:pt x="201" y="0"/>
                  <a:pt x="201" y="0"/>
                </a:cubicBezTo>
                <a:cubicBezTo>
                  <a:pt x="186" y="3"/>
                  <a:pt x="169" y="1"/>
                  <a:pt x="156" y="10"/>
                </a:cubicBezTo>
                <a:cubicBezTo>
                  <a:pt x="138" y="22"/>
                  <a:pt x="150" y="96"/>
                  <a:pt x="156" y="110"/>
                </a:cubicBezTo>
                <a:cubicBezTo>
                  <a:pt x="163" y="128"/>
                  <a:pt x="188" y="133"/>
                  <a:pt x="201" y="147"/>
                </a:cubicBezTo>
                <a:cubicBezTo>
                  <a:pt x="219" y="197"/>
                  <a:pt x="223" y="227"/>
                  <a:pt x="229" y="284"/>
                </a:cubicBezTo>
                <a:cubicBezTo>
                  <a:pt x="280" y="267"/>
                  <a:pt x="288" y="250"/>
                  <a:pt x="320" y="202"/>
                </a:cubicBezTo>
                <a:cubicBezTo>
                  <a:pt x="326" y="193"/>
                  <a:pt x="339" y="174"/>
                  <a:pt x="339" y="174"/>
                </a:cubicBezTo>
                <a:cubicBezTo>
                  <a:pt x="345" y="156"/>
                  <a:pt x="351" y="137"/>
                  <a:pt x="357" y="119"/>
                </a:cubicBezTo>
                <a:cubicBezTo>
                  <a:pt x="360" y="110"/>
                  <a:pt x="366" y="92"/>
                  <a:pt x="366" y="92"/>
                </a:cubicBezTo>
                <a:cubicBezTo>
                  <a:pt x="351" y="44"/>
                  <a:pt x="341" y="47"/>
                  <a:pt x="302" y="74"/>
                </a:cubicBezTo>
                <a:cubicBezTo>
                  <a:pt x="296" y="190"/>
                  <a:pt x="326" y="258"/>
                  <a:pt x="220" y="293"/>
                </a:cubicBezTo>
                <a:cubicBezTo>
                  <a:pt x="199" y="273"/>
                  <a:pt x="185" y="248"/>
                  <a:pt x="165" y="229"/>
                </a:cubicBezTo>
                <a:cubicBezTo>
                  <a:pt x="144" y="208"/>
                  <a:pt x="110" y="202"/>
                  <a:pt x="83" y="192"/>
                </a:cubicBezTo>
                <a:cubicBezTo>
                  <a:pt x="62" y="195"/>
                  <a:pt x="38" y="192"/>
                  <a:pt x="19" y="202"/>
                </a:cubicBezTo>
                <a:cubicBezTo>
                  <a:pt x="0" y="212"/>
                  <a:pt x="13" y="259"/>
                  <a:pt x="19" y="266"/>
                </a:cubicBezTo>
                <a:cubicBezTo>
                  <a:pt x="25" y="273"/>
                  <a:pt x="37" y="272"/>
                  <a:pt x="46" y="275"/>
                </a:cubicBezTo>
                <a:cubicBezTo>
                  <a:pt x="322" y="263"/>
                  <a:pt x="189" y="277"/>
                  <a:pt x="339" y="229"/>
                </a:cubicBezTo>
                <a:cubicBezTo>
                  <a:pt x="363" y="232"/>
                  <a:pt x="389" y="229"/>
                  <a:pt x="412" y="238"/>
                </a:cubicBezTo>
                <a:cubicBezTo>
                  <a:pt x="429" y="245"/>
                  <a:pt x="430" y="295"/>
                  <a:pt x="412" y="293"/>
                </a:cubicBezTo>
                <a:cubicBezTo>
                  <a:pt x="344" y="287"/>
                  <a:pt x="278" y="262"/>
                  <a:pt x="211" y="24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09" name="Freeform 29"/>
          <p:cNvSpPr>
            <a:spLocks/>
          </p:cNvSpPr>
          <p:nvPr/>
        </p:nvSpPr>
        <p:spPr bwMode="auto">
          <a:xfrm flipH="1">
            <a:off x="9982200" y="5535614"/>
            <a:ext cx="533400" cy="484187"/>
          </a:xfrm>
          <a:custGeom>
            <a:avLst/>
            <a:gdLst>
              <a:gd name="T0" fmla="*/ 247 w 332"/>
              <a:gd name="T1" fmla="*/ 274 h 305"/>
              <a:gd name="T2" fmla="*/ 0 w 332"/>
              <a:gd name="T3" fmla="*/ 219 h 305"/>
              <a:gd name="T4" fmla="*/ 37 w 332"/>
              <a:gd name="T5" fmla="*/ 174 h 305"/>
              <a:gd name="T6" fmla="*/ 119 w 332"/>
              <a:gd name="T7" fmla="*/ 201 h 305"/>
              <a:gd name="T8" fmla="*/ 147 w 332"/>
              <a:gd name="T9" fmla="*/ 210 h 305"/>
              <a:gd name="T10" fmla="*/ 229 w 332"/>
              <a:gd name="T11" fmla="*/ 256 h 305"/>
              <a:gd name="T12" fmla="*/ 211 w 332"/>
              <a:gd name="T13" fmla="*/ 228 h 305"/>
              <a:gd name="T14" fmla="*/ 165 w 332"/>
              <a:gd name="T15" fmla="*/ 192 h 305"/>
              <a:gd name="T16" fmla="*/ 64 w 332"/>
              <a:gd name="T17" fmla="*/ 82 h 305"/>
              <a:gd name="T18" fmla="*/ 46 w 332"/>
              <a:gd name="T19" fmla="*/ 0 h 305"/>
              <a:gd name="T20" fmla="*/ 119 w 332"/>
              <a:gd name="T21" fmla="*/ 18 h 305"/>
              <a:gd name="T22" fmla="*/ 156 w 332"/>
              <a:gd name="T23" fmla="*/ 100 h 305"/>
              <a:gd name="T24" fmla="*/ 183 w 332"/>
              <a:gd name="T25" fmla="*/ 155 h 305"/>
              <a:gd name="T26" fmla="*/ 247 w 332"/>
              <a:gd name="T27" fmla="*/ 274 h 305"/>
              <a:gd name="T28" fmla="*/ 220 w 332"/>
              <a:gd name="T29" fmla="*/ 192 h 305"/>
              <a:gd name="T30" fmla="*/ 211 w 332"/>
              <a:gd name="T31" fmla="*/ 164 h 305"/>
              <a:gd name="T32" fmla="*/ 202 w 332"/>
              <a:gd name="T33" fmla="*/ 137 h 305"/>
              <a:gd name="T34" fmla="*/ 266 w 332"/>
              <a:gd name="T35" fmla="*/ 55 h 305"/>
              <a:gd name="T36" fmla="*/ 256 w 332"/>
              <a:gd name="T37" fmla="*/ 238 h 305"/>
              <a:gd name="T38" fmla="*/ 247 w 332"/>
              <a:gd name="T39" fmla="*/ 2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2" h="305">
                <a:moveTo>
                  <a:pt x="247" y="274"/>
                </a:moveTo>
                <a:cubicBezTo>
                  <a:pt x="158" y="244"/>
                  <a:pt x="69" y="288"/>
                  <a:pt x="0" y="219"/>
                </a:cubicBezTo>
                <a:cubicBezTo>
                  <a:pt x="6" y="196"/>
                  <a:pt x="3" y="170"/>
                  <a:pt x="37" y="174"/>
                </a:cubicBezTo>
                <a:cubicBezTo>
                  <a:pt x="40" y="174"/>
                  <a:pt x="104" y="196"/>
                  <a:pt x="119" y="201"/>
                </a:cubicBezTo>
                <a:cubicBezTo>
                  <a:pt x="128" y="204"/>
                  <a:pt x="147" y="210"/>
                  <a:pt x="147" y="210"/>
                </a:cubicBezTo>
                <a:cubicBezTo>
                  <a:pt x="171" y="247"/>
                  <a:pt x="186" y="246"/>
                  <a:pt x="229" y="256"/>
                </a:cubicBezTo>
                <a:cubicBezTo>
                  <a:pt x="229" y="256"/>
                  <a:pt x="217" y="237"/>
                  <a:pt x="211" y="228"/>
                </a:cubicBezTo>
                <a:cubicBezTo>
                  <a:pt x="203" y="215"/>
                  <a:pt x="176" y="200"/>
                  <a:pt x="165" y="192"/>
                </a:cubicBezTo>
                <a:cubicBezTo>
                  <a:pt x="138" y="150"/>
                  <a:pt x="106" y="109"/>
                  <a:pt x="64" y="82"/>
                </a:cubicBezTo>
                <a:cubicBezTo>
                  <a:pt x="42" y="50"/>
                  <a:pt x="34" y="37"/>
                  <a:pt x="46" y="0"/>
                </a:cubicBezTo>
                <a:cubicBezTo>
                  <a:pt x="71" y="5"/>
                  <a:pt x="102" y="0"/>
                  <a:pt x="119" y="18"/>
                </a:cubicBezTo>
                <a:cubicBezTo>
                  <a:pt x="126" y="25"/>
                  <a:pt x="146" y="85"/>
                  <a:pt x="156" y="100"/>
                </a:cubicBezTo>
                <a:cubicBezTo>
                  <a:pt x="179" y="171"/>
                  <a:pt x="148" y="83"/>
                  <a:pt x="183" y="155"/>
                </a:cubicBezTo>
                <a:cubicBezTo>
                  <a:pt x="207" y="204"/>
                  <a:pt x="189" y="255"/>
                  <a:pt x="247" y="274"/>
                </a:cubicBezTo>
                <a:cubicBezTo>
                  <a:pt x="238" y="247"/>
                  <a:pt x="229" y="219"/>
                  <a:pt x="220" y="192"/>
                </a:cubicBezTo>
                <a:cubicBezTo>
                  <a:pt x="217" y="183"/>
                  <a:pt x="214" y="173"/>
                  <a:pt x="211" y="164"/>
                </a:cubicBezTo>
                <a:cubicBezTo>
                  <a:pt x="208" y="155"/>
                  <a:pt x="202" y="137"/>
                  <a:pt x="202" y="137"/>
                </a:cubicBezTo>
                <a:cubicBezTo>
                  <a:pt x="210" y="66"/>
                  <a:pt x="197" y="33"/>
                  <a:pt x="266" y="55"/>
                </a:cubicBezTo>
                <a:cubicBezTo>
                  <a:pt x="332" y="99"/>
                  <a:pt x="305" y="189"/>
                  <a:pt x="256" y="238"/>
                </a:cubicBezTo>
                <a:cubicBezTo>
                  <a:pt x="268" y="301"/>
                  <a:pt x="279" y="305"/>
                  <a:pt x="247" y="27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11" name="Freeform 31"/>
          <p:cNvSpPr>
            <a:spLocks/>
          </p:cNvSpPr>
          <p:nvPr/>
        </p:nvSpPr>
        <p:spPr bwMode="auto">
          <a:xfrm>
            <a:off x="2105025" y="5921375"/>
            <a:ext cx="725488" cy="725488"/>
          </a:xfrm>
          <a:custGeom>
            <a:avLst/>
            <a:gdLst>
              <a:gd name="T0" fmla="*/ 0 w 457"/>
              <a:gd name="T1" fmla="*/ 37 h 457"/>
              <a:gd name="T2" fmla="*/ 55 w 457"/>
              <a:gd name="T3" fmla="*/ 110 h 457"/>
              <a:gd name="T4" fmla="*/ 119 w 457"/>
              <a:gd name="T5" fmla="*/ 238 h 457"/>
              <a:gd name="T6" fmla="*/ 173 w 457"/>
              <a:gd name="T7" fmla="*/ 366 h 457"/>
              <a:gd name="T8" fmla="*/ 201 w 457"/>
              <a:gd name="T9" fmla="*/ 375 h 457"/>
              <a:gd name="T10" fmla="*/ 247 w 457"/>
              <a:gd name="T11" fmla="*/ 412 h 457"/>
              <a:gd name="T12" fmla="*/ 329 w 457"/>
              <a:gd name="T13" fmla="*/ 430 h 457"/>
              <a:gd name="T14" fmla="*/ 384 w 457"/>
              <a:gd name="T15" fmla="*/ 448 h 457"/>
              <a:gd name="T16" fmla="*/ 411 w 457"/>
              <a:gd name="T17" fmla="*/ 457 h 457"/>
              <a:gd name="T18" fmla="*/ 402 w 457"/>
              <a:gd name="T19" fmla="*/ 128 h 457"/>
              <a:gd name="T20" fmla="*/ 439 w 457"/>
              <a:gd name="T21" fmla="*/ 19 h 457"/>
              <a:gd name="T22" fmla="*/ 457 w 457"/>
              <a:gd name="T2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 h="457">
                <a:moveTo>
                  <a:pt x="0" y="37"/>
                </a:moveTo>
                <a:cubicBezTo>
                  <a:pt x="24" y="73"/>
                  <a:pt x="17" y="85"/>
                  <a:pt x="55" y="110"/>
                </a:cubicBezTo>
                <a:cubicBezTo>
                  <a:pt x="64" y="164"/>
                  <a:pt x="61" y="219"/>
                  <a:pt x="119" y="238"/>
                </a:cubicBezTo>
                <a:cubicBezTo>
                  <a:pt x="124" y="265"/>
                  <a:pt x="149" y="347"/>
                  <a:pt x="173" y="366"/>
                </a:cubicBezTo>
                <a:cubicBezTo>
                  <a:pt x="181" y="372"/>
                  <a:pt x="192" y="372"/>
                  <a:pt x="201" y="375"/>
                </a:cubicBezTo>
                <a:cubicBezTo>
                  <a:pt x="217" y="386"/>
                  <a:pt x="229" y="404"/>
                  <a:pt x="247" y="412"/>
                </a:cubicBezTo>
                <a:cubicBezTo>
                  <a:pt x="273" y="423"/>
                  <a:pt x="302" y="422"/>
                  <a:pt x="329" y="430"/>
                </a:cubicBezTo>
                <a:cubicBezTo>
                  <a:pt x="348" y="435"/>
                  <a:pt x="366" y="442"/>
                  <a:pt x="384" y="448"/>
                </a:cubicBezTo>
                <a:cubicBezTo>
                  <a:pt x="393" y="451"/>
                  <a:pt x="411" y="457"/>
                  <a:pt x="411" y="457"/>
                </a:cubicBezTo>
                <a:cubicBezTo>
                  <a:pt x="403" y="314"/>
                  <a:pt x="392" y="270"/>
                  <a:pt x="402" y="128"/>
                </a:cubicBezTo>
                <a:cubicBezTo>
                  <a:pt x="410" y="19"/>
                  <a:pt x="380" y="38"/>
                  <a:pt x="439" y="19"/>
                </a:cubicBezTo>
                <a:cubicBezTo>
                  <a:pt x="445" y="13"/>
                  <a:pt x="457" y="0"/>
                  <a:pt x="457" y="0"/>
                </a:cubicBezTo>
              </a:path>
            </a:pathLst>
          </a:custGeom>
          <a:noFill/>
          <a:ln w="381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0512" name="Freeform 32"/>
          <p:cNvSpPr>
            <a:spLocks/>
          </p:cNvSpPr>
          <p:nvPr/>
        </p:nvSpPr>
        <p:spPr bwMode="auto">
          <a:xfrm>
            <a:off x="9361488" y="5980114"/>
            <a:ext cx="711200" cy="669925"/>
          </a:xfrm>
          <a:custGeom>
            <a:avLst/>
            <a:gdLst>
              <a:gd name="T0" fmla="*/ 0 w 448"/>
              <a:gd name="T1" fmla="*/ 110 h 422"/>
              <a:gd name="T2" fmla="*/ 73 w 448"/>
              <a:gd name="T3" fmla="*/ 155 h 422"/>
              <a:gd name="T4" fmla="*/ 82 w 448"/>
              <a:gd name="T5" fmla="*/ 411 h 422"/>
              <a:gd name="T6" fmla="*/ 101 w 448"/>
              <a:gd name="T7" fmla="*/ 384 h 422"/>
              <a:gd name="T8" fmla="*/ 119 w 448"/>
              <a:gd name="T9" fmla="*/ 329 h 422"/>
              <a:gd name="T10" fmla="*/ 201 w 448"/>
              <a:gd name="T11" fmla="*/ 302 h 422"/>
              <a:gd name="T12" fmla="*/ 256 w 448"/>
              <a:gd name="T13" fmla="*/ 164 h 422"/>
              <a:gd name="T14" fmla="*/ 329 w 448"/>
              <a:gd name="T15" fmla="*/ 64 h 422"/>
              <a:gd name="T16" fmla="*/ 448 w 448"/>
              <a:gd name="T1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422">
                <a:moveTo>
                  <a:pt x="0" y="110"/>
                </a:moveTo>
                <a:cubicBezTo>
                  <a:pt x="65" y="131"/>
                  <a:pt x="44" y="112"/>
                  <a:pt x="73" y="155"/>
                </a:cubicBezTo>
                <a:cubicBezTo>
                  <a:pt x="76" y="240"/>
                  <a:pt x="72" y="326"/>
                  <a:pt x="82" y="411"/>
                </a:cubicBezTo>
                <a:cubicBezTo>
                  <a:pt x="83" y="422"/>
                  <a:pt x="96" y="394"/>
                  <a:pt x="101" y="384"/>
                </a:cubicBezTo>
                <a:cubicBezTo>
                  <a:pt x="109" y="366"/>
                  <a:pt x="103" y="340"/>
                  <a:pt x="119" y="329"/>
                </a:cubicBezTo>
                <a:cubicBezTo>
                  <a:pt x="161" y="301"/>
                  <a:pt x="135" y="313"/>
                  <a:pt x="201" y="302"/>
                </a:cubicBezTo>
                <a:cubicBezTo>
                  <a:pt x="242" y="261"/>
                  <a:pt x="230" y="211"/>
                  <a:pt x="256" y="164"/>
                </a:cubicBezTo>
                <a:cubicBezTo>
                  <a:pt x="274" y="131"/>
                  <a:pt x="305" y="93"/>
                  <a:pt x="329" y="64"/>
                </a:cubicBezTo>
                <a:cubicBezTo>
                  <a:pt x="361" y="25"/>
                  <a:pt x="426" y="44"/>
                  <a:pt x="448" y="0"/>
                </a:cubicBezTo>
              </a:path>
            </a:pathLst>
          </a:custGeom>
          <a:noFill/>
          <a:ln w="381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nvGrpSpPr>
          <p:cNvPr id="20518" name="Group 38"/>
          <p:cNvGrpSpPr>
            <a:grpSpLocks/>
          </p:cNvGrpSpPr>
          <p:nvPr/>
        </p:nvGrpSpPr>
        <p:grpSpPr bwMode="auto">
          <a:xfrm>
            <a:off x="3505200" y="4343400"/>
            <a:ext cx="914400" cy="1295400"/>
            <a:chOff x="1248" y="2832"/>
            <a:chExt cx="576" cy="816"/>
          </a:xfrm>
        </p:grpSpPr>
        <p:sp>
          <p:nvSpPr>
            <p:cNvPr id="20513" name="Text Box 33"/>
            <p:cNvSpPr txBox="1">
              <a:spLocks noChangeArrowheads="1"/>
            </p:cNvSpPr>
            <p:nvPr/>
          </p:nvSpPr>
          <p:spPr bwMode="auto">
            <a:xfrm>
              <a:off x="1344" y="2880"/>
              <a:ext cx="38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000" b="1">
                  <a:solidFill>
                    <a:srgbClr val="0000FF"/>
                  </a:solidFill>
                  <a:latin typeface="Arial" charset="0"/>
                </a:rPr>
                <a:t>2 thế hệ</a:t>
              </a:r>
            </a:p>
          </p:txBody>
        </p:sp>
        <p:sp>
          <p:nvSpPr>
            <p:cNvPr id="20514" name="Oval 34"/>
            <p:cNvSpPr>
              <a:spLocks noChangeArrowheads="1"/>
            </p:cNvSpPr>
            <p:nvPr/>
          </p:nvSpPr>
          <p:spPr bwMode="auto">
            <a:xfrm>
              <a:off x="1248" y="2832"/>
              <a:ext cx="576" cy="8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vi-VN">
                <a:solidFill>
                  <a:srgbClr val="0000FF"/>
                </a:solidFill>
                <a:latin typeface="Arial" charset="0"/>
              </a:endParaRPr>
            </a:p>
          </p:txBody>
        </p:sp>
      </p:grpSp>
      <p:grpSp>
        <p:nvGrpSpPr>
          <p:cNvPr id="20519" name="Group 39"/>
          <p:cNvGrpSpPr>
            <a:grpSpLocks/>
          </p:cNvGrpSpPr>
          <p:nvPr/>
        </p:nvGrpSpPr>
        <p:grpSpPr bwMode="auto">
          <a:xfrm>
            <a:off x="7772400" y="4343400"/>
            <a:ext cx="914400" cy="1295400"/>
            <a:chOff x="3936" y="2832"/>
            <a:chExt cx="576" cy="816"/>
          </a:xfrm>
        </p:grpSpPr>
        <p:sp>
          <p:nvSpPr>
            <p:cNvPr id="20516" name="Oval 36"/>
            <p:cNvSpPr>
              <a:spLocks noChangeArrowheads="1"/>
            </p:cNvSpPr>
            <p:nvPr/>
          </p:nvSpPr>
          <p:spPr bwMode="auto">
            <a:xfrm>
              <a:off x="3936" y="2832"/>
              <a:ext cx="576" cy="8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vi-VN">
                <a:solidFill>
                  <a:srgbClr val="FF0000"/>
                </a:solidFill>
                <a:latin typeface="Arial" charset="0"/>
              </a:endParaRPr>
            </a:p>
          </p:txBody>
        </p:sp>
        <p:sp>
          <p:nvSpPr>
            <p:cNvPr id="20517" name="Text Box 37"/>
            <p:cNvSpPr txBox="1">
              <a:spLocks noChangeArrowheads="1"/>
            </p:cNvSpPr>
            <p:nvPr/>
          </p:nvSpPr>
          <p:spPr bwMode="auto">
            <a:xfrm>
              <a:off x="4032" y="2880"/>
              <a:ext cx="38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000" b="1">
                  <a:solidFill>
                    <a:srgbClr val="0000FF"/>
                  </a:solidFill>
                  <a:latin typeface="Arial" charset="0"/>
                </a:rPr>
                <a:t>3 thế hệ</a:t>
              </a:r>
            </a:p>
          </p:txBody>
        </p:sp>
      </p:grpSp>
      <p:sp>
        <p:nvSpPr>
          <p:cNvPr id="20527" name="AutoShape 47">
            <a:hlinkClick r:id="rId4" action="ppaction://hlinksldjump" highlightClick="1"/>
          </p:cNvPr>
          <p:cNvSpPr>
            <a:spLocks noChangeArrowheads="1"/>
          </p:cNvSpPr>
          <p:nvPr/>
        </p:nvSpPr>
        <p:spPr bwMode="auto">
          <a:xfrm>
            <a:off x="10134600" y="6324600"/>
            <a:ext cx="304800" cy="228600"/>
          </a:xfrm>
          <a:prstGeom prst="actionButtonForwardNext">
            <a:avLst/>
          </a:prstGeom>
          <a:solidFill>
            <a:srgbClr val="66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to="" calcmode="lin" valueType="num">
                                      <p:cBhvr>
                                        <p:cTn id="7" dur="1" fill="hold"/>
                                        <p:tgtEl>
                                          <p:spTgt spid="2048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additive="base">
                                        <p:cTn id="12" dur="500" fill="hold"/>
                                        <p:tgtEl>
                                          <p:spTgt spid="20485"/>
                                        </p:tgtEl>
                                        <p:attrNameLst>
                                          <p:attrName>ppt_x</p:attrName>
                                        </p:attrNameLst>
                                      </p:cBhvr>
                                      <p:tavLst>
                                        <p:tav tm="0">
                                          <p:val>
                                            <p:strVal val="#ppt_x"/>
                                          </p:val>
                                        </p:tav>
                                        <p:tav tm="100000">
                                          <p:val>
                                            <p:strVal val="#ppt_x"/>
                                          </p:val>
                                        </p:tav>
                                      </p:tavLst>
                                    </p:anim>
                                    <p:anim calcmode="lin" valueType="num">
                                      <p:cBhvr additive="base">
                                        <p:cTn id="13"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20518"/>
                                        </p:tgtEl>
                                        <p:attrNameLst>
                                          <p:attrName>style.visibility</p:attrName>
                                        </p:attrNameLst>
                                      </p:cBhvr>
                                      <p:to>
                                        <p:strVal val="visible"/>
                                      </p:to>
                                    </p:set>
                                    <p:anim calcmode="lin" valueType="num">
                                      <p:cBhvr>
                                        <p:cTn id="18" dur="500" fill="hold"/>
                                        <p:tgtEl>
                                          <p:spTgt spid="20518"/>
                                        </p:tgtEl>
                                        <p:attrNameLst>
                                          <p:attrName>ppt_w</p:attrName>
                                        </p:attrNameLst>
                                      </p:cBhvr>
                                      <p:tavLst>
                                        <p:tav tm="0">
                                          <p:val>
                                            <p:fltVal val="0"/>
                                          </p:val>
                                        </p:tav>
                                        <p:tav tm="100000">
                                          <p:val>
                                            <p:strVal val="#ppt_w"/>
                                          </p:val>
                                        </p:tav>
                                      </p:tavLst>
                                    </p:anim>
                                    <p:anim calcmode="lin" valueType="num">
                                      <p:cBhvr>
                                        <p:cTn id="19" dur="500" fill="hold"/>
                                        <p:tgtEl>
                                          <p:spTgt spid="20518"/>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20519"/>
                                        </p:tgtEl>
                                        <p:attrNameLst>
                                          <p:attrName>style.visibility</p:attrName>
                                        </p:attrNameLst>
                                      </p:cBhvr>
                                      <p:to>
                                        <p:strVal val="visible"/>
                                      </p:to>
                                    </p:set>
                                    <p:anim calcmode="lin" valueType="num">
                                      <p:cBhvr>
                                        <p:cTn id="24" dur="500" fill="hold"/>
                                        <p:tgtEl>
                                          <p:spTgt spid="20519"/>
                                        </p:tgtEl>
                                        <p:attrNameLst>
                                          <p:attrName>ppt_w</p:attrName>
                                        </p:attrNameLst>
                                      </p:cBhvr>
                                      <p:tavLst>
                                        <p:tav tm="0">
                                          <p:val>
                                            <p:fltVal val="0"/>
                                          </p:val>
                                        </p:tav>
                                        <p:tav tm="100000">
                                          <p:val>
                                            <p:strVal val="#ppt_w"/>
                                          </p:val>
                                        </p:tav>
                                      </p:tavLst>
                                    </p:anim>
                                    <p:anim calcmode="lin" valueType="num">
                                      <p:cBhvr>
                                        <p:cTn id="25" dur="500" fill="hold"/>
                                        <p:tgtEl>
                                          <p:spTgt spid="205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01" name="Group 61"/>
          <p:cNvGrpSpPr>
            <a:grpSpLocks/>
          </p:cNvGrpSpPr>
          <p:nvPr/>
        </p:nvGrpSpPr>
        <p:grpSpPr bwMode="auto">
          <a:xfrm>
            <a:off x="2895600" y="1143000"/>
            <a:ext cx="6781800" cy="2057400"/>
            <a:chOff x="624" y="432"/>
            <a:chExt cx="4512" cy="1584"/>
          </a:xfrm>
        </p:grpSpPr>
        <p:grpSp>
          <p:nvGrpSpPr>
            <p:cNvPr id="35844" name="Group 4"/>
            <p:cNvGrpSpPr>
              <a:grpSpLocks/>
            </p:cNvGrpSpPr>
            <p:nvPr/>
          </p:nvGrpSpPr>
          <p:grpSpPr bwMode="auto">
            <a:xfrm rot="5628844">
              <a:off x="2088" y="-1032"/>
              <a:ext cx="1584" cy="4512"/>
              <a:chOff x="2400" y="1872"/>
              <a:chExt cx="864" cy="2225"/>
            </a:xfrm>
          </p:grpSpPr>
          <p:sp>
            <p:nvSpPr>
              <p:cNvPr id="35845" name="Freeform 5"/>
              <p:cNvSpPr>
                <a:spLocks/>
              </p:cNvSpPr>
              <p:nvPr/>
            </p:nvSpPr>
            <p:spPr bwMode="auto">
              <a:xfrm>
                <a:off x="2592" y="2400"/>
                <a:ext cx="589" cy="1697"/>
              </a:xfrm>
              <a:custGeom>
                <a:avLst/>
                <a:gdLst>
                  <a:gd name="T0" fmla="*/ 128 w 589"/>
                  <a:gd name="T1" fmla="*/ 24 h 1697"/>
                  <a:gd name="T2" fmla="*/ 82 w 589"/>
                  <a:gd name="T3" fmla="*/ 60 h 1697"/>
                  <a:gd name="T4" fmla="*/ 37 w 589"/>
                  <a:gd name="T5" fmla="*/ 106 h 1697"/>
                  <a:gd name="T6" fmla="*/ 9 w 589"/>
                  <a:gd name="T7" fmla="*/ 188 h 1697"/>
                  <a:gd name="T8" fmla="*/ 0 w 589"/>
                  <a:gd name="T9" fmla="*/ 216 h 1697"/>
                  <a:gd name="T10" fmla="*/ 9 w 589"/>
                  <a:gd name="T11" fmla="*/ 572 h 1697"/>
                  <a:gd name="T12" fmla="*/ 101 w 589"/>
                  <a:gd name="T13" fmla="*/ 1039 h 1697"/>
                  <a:gd name="T14" fmla="*/ 119 w 589"/>
                  <a:gd name="T15" fmla="*/ 1167 h 1697"/>
                  <a:gd name="T16" fmla="*/ 137 w 589"/>
                  <a:gd name="T17" fmla="*/ 1221 h 1697"/>
                  <a:gd name="T18" fmla="*/ 146 w 589"/>
                  <a:gd name="T19" fmla="*/ 1514 h 1697"/>
                  <a:gd name="T20" fmla="*/ 220 w 589"/>
                  <a:gd name="T21" fmla="*/ 1697 h 1697"/>
                  <a:gd name="T22" fmla="*/ 311 w 589"/>
                  <a:gd name="T23" fmla="*/ 1642 h 1697"/>
                  <a:gd name="T24" fmla="*/ 348 w 589"/>
                  <a:gd name="T25" fmla="*/ 1523 h 1697"/>
                  <a:gd name="T26" fmla="*/ 375 w 589"/>
                  <a:gd name="T27" fmla="*/ 1477 h 1697"/>
                  <a:gd name="T28" fmla="*/ 384 w 589"/>
                  <a:gd name="T29" fmla="*/ 1450 h 1697"/>
                  <a:gd name="T30" fmla="*/ 457 w 589"/>
                  <a:gd name="T31" fmla="*/ 1377 h 1697"/>
                  <a:gd name="T32" fmla="*/ 530 w 589"/>
                  <a:gd name="T33" fmla="*/ 1322 h 1697"/>
                  <a:gd name="T34" fmla="*/ 576 w 589"/>
                  <a:gd name="T35" fmla="*/ 1139 h 1697"/>
                  <a:gd name="T36" fmla="*/ 540 w 589"/>
                  <a:gd name="T37" fmla="*/ 591 h 1697"/>
                  <a:gd name="T38" fmla="*/ 521 w 589"/>
                  <a:gd name="T39" fmla="*/ 143 h 1697"/>
                  <a:gd name="T40" fmla="*/ 439 w 589"/>
                  <a:gd name="T41" fmla="*/ 42 h 1697"/>
                  <a:gd name="T42" fmla="*/ 412 w 589"/>
                  <a:gd name="T43" fmla="*/ 24 h 1697"/>
                  <a:gd name="T44" fmla="*/ 320 w 589"/>
                  <a:gd name="T45" fmla="*/ 15 h 1697"/>
                  <a:gd name="T46" fmla="*/ 220 w 589"/>
                  <a:gd name="T47" fmla="*/ 24 h 1697"/>
                  <a:gd name="T48" fmla="*/ 128 w 589"/>
                  <a:gd name="T49" fmla="*/ 24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1697">
                    <a:moveTo>
                      <a:pt x="128" y="24"/>
                    </a:moveTo>
                    <a:cubicBezTo>
                      <a:pt x="99" y="43"/>
                      <a:pt x="105" y="37"/>
                      <a:pt x="82" y="60"/>
                    </a:cubicBezTo>
                    <a:cubicBezTo>
                      <a:pt x="67" y="75"/>
                      <a:pt x="37" y="106"/>
                      <a:pt x="37" y="106"/>
                    </a:cubicBezTo>
                    <a:cubicBezTo>
                      <a:pt x="26" y="139"/>
                      <a:pt x="19" y="158"/>
                      <a:pt x="9" y="188"/>
                    </a:cubicBezTo>
                    <a:cubicBezTo>
                      <a:pt x="6" y="197"/>
                      <a:pt x="0" y="216"/>
                      <a:pt x="0" y="216"/>
                    </a:cubicBezTo>
                    <a:cubicBezTo>
                      <a:pt x="3" y="335"/>
                      <a:pt x="5" y="453"/>
                      <a:pt x="9" y="572"/>
                    </a:cubicBezTo>
                    <a:cubicBezTo>
                      <a:pt x="13" y="685"/>
                      <a:pt x="8" y="946"/>
                      <a:pt x="101" y="1039"/>
                    </a:cubicBezTo>
                    <a:cubicBezTo>
                      <a:pt x="126" y="1115"/>
                      <a:pt x="89" y="997"/>
                      <a:pt x="119" y="1167"/>
                    </a:cubicBezTo>
                    <a:cubicBezTo>
                      <a:pt x="122" y="1186"/>
                      <a:pt x="137" y="1221"/>
                      <a:pt x="137" y="1221"/>
                    </a:cubicBezTo>
                    <a:cubicBezTo>
                      <a:pt x="140" y="1319"/>
                      <a:pt x="142" y="1416"/>
                      <a:pt x="146" y="1514"/>
                    </a:cubicBezTo>
                    <a:cubicBezTo>
                      <a:pt x="150" y="1602"/>
                      <a:pt x="131" y="1675"/>
                      <a:pt x="220" y="1697"/>
                    </a:cubicBezTo>
                    <a:cubicBezTo>
                      <a:pt x="282" y="1688"/>
                      <a:pt x="293" y="1696"/>
                      <a:pt x="311" y="1642"/>
                    </a:cubicBezTo>
                    <a:cubicBezTo>
                      <a:pt x="317" y="1590"/>
                      <a:pt x="312" y="1557"/>
                      <a:pt x="348" y="1523"/>
                    </a:cubicBezTo>
                    <a:cubicBezTo>
                      <a:pt x="373" y="1448"/>
                      <a:pt x="338" y="1540"/>
                      <a:pt x="375" y="1477"/>
                    </a:cubicBezTo>
                    <a:cubicBezTo>
                      <a:pt x="380" y="1469"/>
                      <a:pt x="380" y="1458"/>
                      <a:pt x="384" y="1450"/>
                    </a:cubicBezTo>
                    <a:cubicBezTo>
                      <a:pt x="401" y="1416"/>
                      <a:pt x="429" y="1399"/>
                      <a:pt x="457" y="1377"/>
                    </a:cubicBezTo>
                    <a:cubicBezTo>
                      <a:pt x="481" y="1358"/>
                      <a:pt x="530" y="1322"/>
                      <a:pt x="530" y="1322"/>
                    </a:cubicBezTo>
                    <a:cubicBezTo>
                      <a:pt x="546" y="1261"/>
                      <a:pt x="557" y="1199"/>
                      <a:pt x="576" y="1139"/>
                    </a:cubicBezTo>
                    <a:cubicBezTo>
                      <a:pt x="573" y="1027"/>
                      <a:pt x="589" y="739"/>
                      <a:pt x="540" y="591"/>
                    </a:cubicBezTo>
                    <a:cubicBezTo>
                      <a:pt x="542" y="530"/>
                      <a:pt x="575" y="194"/>
                      <a:pt x="521" y="143"/>
                    </a:cubicBezTo>
                    <a:cubicBezTo>
                      <a:pt x="499" y="76"/>
                      <a:pt x="501" y="73"/>
                      <a:pt x="439" y="42"/>
                    </a:cubicBezTo>
                    <a:cubicBezTo>
                      <a:pt x="429" y="37"/>
                      <a:pt x="423" y="26"/>
                      <a:pt x="412" y="24"/>
                    </a:cubicBezTo>
                    <a:cubicBezTo>
                      <a:pt x="382" y="17"/>
                      <a:pt x="351" y="18"/>
                      <a:pt x="320" y="15"/>
                    </a:cubicBezTo>
                    <a:cubicBezTo>
                      <a:pt x="280" y="0"/>
                      <a:pt x="259" y="21"/>
                      <a:pt x="220" y="24"/>
                    </a:cubicBezTo>
                    <a:cubicBezTo>
                      <a:pt x="189" y="26"/>
                      <a:pt x="159" y="24"/>
                      <a:pt x="128" y="24"/>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46" name="Freeform 6"/>
              <p:cNvSpPr>
                <a:spLocks/>
              </p:cNvSpPr>
              <p:nvPr/>
            </p:nvSpPr>
            <p:spPr bwMode="auto">
              <a:xfrm>
                <a:off x="2734" y="2405"/>
                <a:ext cx="228" cy="81"/>
              </a:xfrm>
              <a:custGeom>
                <a:avLst/>
                <a:gdLst>
                  <a:gd name="T0" fmla="*/ 0 w 228"/>
                  <a:gd name="T1" fmla="*/ 18 h 81"/>
                  <a:gd name="T2" fmla="*/ 9 w 228"/>
                  <a:gd name="T3" fmla="*/ 45 h 81"/>
                  <a:gd name="T4" fmla="*/ 100 w 228"/>
                  <a:gd name="T5" fmla="*/ 73 h 81"/>
                  <a:gd name="T6" fmla="*/ 228 w 228"/>
                  <a:gd name="T7" fmla="*/ 0 h 81"/>
                </a:gdLst>
                <a:ahLst/>
                <a:cxnLst>
                  <a:cxn ang="0">
                    <a:pos x="T0" y="T1"/>
                  </a:cxn>
                  <a:cxn ang="0">
                    <a:pos x="T2" y="T3"/>
                  </a:cxn>
                  <a:cxn ang="0">
                    <a:pos x="T4" y="T5"/>
                  </a:cxn>
                  <a:cxn ang="0">
                    <a:pos x="T6" y="T7"/>
                  </a:cxn>
                </a:cxnLst>
                <a:rect l="0" t="0" r="r" b="b"/>
                <a:pathLst>
                  <a:path w="228" h="81">
                    <a:moveTo>
                      <a:pt x="0" y="18"/>
                    </a:moveTo>
                    <a:cubicBezTo>
                      <a:pt x="3" y="27"/>
                      <a:pt x="2" y="38"/>
                      <a:pt x="9" y="45"/>
                    </a:cubicBezTo>
                    <a:cubicBezTo>
                      <a:pt x="20" y="56"/>
                      <a:pt x="82" y="67"/>
                      <a:pt x="100" y="73"/>
                    </a:cubicBezTo>
                    <a:cubicBezTo>
                      <a:pt x="173" y="66"/>
                      <a:pt x="228" y="81"/>
                      <a:pt x="22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47" name="Freeform 7"/>
              <p:cNvSpPr>
                <a:spLocks/>
              </p:cNvSpPr>
              <p:nvPr/>
            </p:nvSpPr>
            <p:spPr bwMode="auto">
              <a:xfrm>
                <a:off x="2679" y="2450"/>
                <a:ext cx="366" cy="124"/>
              </a:xfrm>
              <a:custGeom>
                <a:avLst/>
                <a:gdLst>
                  <a:gd name="T0" fmla="*/ 0 w 366"/>
                  <a:gd name="T1" fmla="*/ 19 h 124"/>
                  <a:gd name="T2" fmla="*/ 174 w 366"/>
                  <a:gd name="T3" fmla="*/ 101 h 124"/>
                  <a:gd name="T4" fmla="*/ 292 w 366"/>
                  <a:gd name="T5" fmla="*/ 101 h 124"/>
                  <a:gd name="T6" fmla="*/ 302 w 366"/>
                  <a:gd name="T7" fmla="*/ 73 h 124"/>
                  <a:gd name="T8" fmla="*/ 329 w 366"/>
                  <a:gd name="T9" fmla="*/ 55 h 124"/>
                  <a:gd name="T10" fmla="*/ 366 w 366"/>
                  <a:gd name="T11" fmla="*/ 0 h 124"/>
                </a:gdLst>
                <a:ahLst/>
                <a:cxnLst>
                  <a:cxn ang="0">
                    <a:pos x="T0" y="T1"/>
                  </a:cxn>
                  <a:cxn ang="0">
                    <a:pos x="T2" y="T3"/>
                  </a:cxn>
                  <a:cxn ang="0">
                    <a:pos x="T4" y="T5"/>
                  </a:cxn>
                  <a:cxn ang="0">
                    <a:pos x="T6" y="T7"/>
                  </a:cxn>
                  <a:cxn ang="0">
                    <a:pos x="T8" y="T9"/>
                  </a:cxn>
                  <a:cxn ang="0">
                    <a:pos x="T10" y="T11"/>
                  </a:cxn>
                </a:cxnLst>
                <a:rect l="0" t="0" r="r" b="b"/>
                <a:pathLst>
                  <a:path w="366" h="124">
                    <a:moveTo>
                      <a:pt x="0" y="19"/>
                    </a:moveTo>
                    <a:cubicBezTo>
                      <a:pt x="31" y="112"/>
                      <a:pt x="67" y="93"/>
                      <a:pt x="174" y="101"/>
                    </a:cubicBezTo>
                    <a:cubicBezTo>
                      <a:pt x="218" y="116"/>
                      <a:pt x="230" y="124"/>
                      <a:pt x="292" y="101"/>
                    </a:cubicBezTo>
                    <a:cubicBezTo>
                      <a:pt x="301" y="98"/>
                      <a:pt x="296" y="81"/>
                      <a:pt x="302" y="73"/>
                    </a:cubicBezTo>
                    <a:cubicBezTo>
                      <a:pt x="309" y="65"/>
                      <a:pt x="320" y="61"/>
                      <a:pt x="329" y="55"/>
                    </a:cubicBezTo>
                    <a:cubicBezTo>
                      <a:pt x="338" y="42"/>
                      <a:pt x="366" y="16"/>
                      <a:pt x="36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48" name="Freeform 8"/>
              <p:cNvSpPr>
                <a:spLocks/>
              </p:cNvSpPr>
              <p:nvPr/>
            </p:nvSpPr>
            <p:spPr bwMode="auto">
              <a:xfrm>
                <a:off x="2917" y="1901"/>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49" name="Freeform 9"/>
              <p:cNvSpPr>
                <a:spLocks/>
              </p:cNvSpPr>
              <p:nvPr/>
            </p:nvSpPr>
            <p:spPr bwMode="auto">
              <a:xfrm rot="-981064">
                <a:off x="2784" y="1872"/>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0" name="Freeform 10"/>
              <p:cNvSpPr>
                <a:spLocks/>
              </p:cNvSpPr>
              <p:nvPr/>
            </p:nvSpPr>
            <p:spPr bwMode="auto">
              <a:xfrm rot="-657243">
                <a:off x="2832"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1" name="Freeform 11"/>
              <p:cNvSpPr>
                <a:spLocks/>
              </p:cNvSpPr>
              <p:nvPr/>
            </p:nvSpPr>
            <p:spPr bwMode="auto">
              <a:xfrm rot="-1624325">
                <a:off x="2748"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2" name="Freeform 12"/>
              <p:cNvSpPr>
                <a:spLocks/>
              </p:cNvSpPr>
              <p:nvPr/>
            </p:nvSpPr>
            <p:spPr bwMode="auto">
              <a:xfrm rot="769464">
                <a:off x="297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3" name="Freeform 13"/>
              <p:cNvSpPr>
                <a:spLocks/>
              </p:cNvSpPr>
              <p:nvPr/>
            </p:nvSpPr>
            <p:spPr bwMode="auto">
              <a:xfrm rot="994130">
                <a:off x="3013" y="1997"/>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4" name="Freeform 14"/>
              <p:cNvSpPr>
                <a:spLocks/>
              </p:cNvSpPr>
              <p:nvPr/>
            </p:nvSpPr>
            <p:spPr bwMode="auto">
              <a:xfrm rot="-2498013">
                <a:off x="268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5" name="Freeform 15"/>
              <p:cNvSpPr>
                <a:spLocks/>
              </p:cNvSpPr>
              <p:nvPr/>
            </p:nvSpPr>
            <p:spPr bwMode="auto">
              <a:xfrm rot="-24333787">
                <a:off x="2610" y="192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6" name="Freeform 16"/>
              <p:cNvSpPr>
                <a:spLocks/>
              </p:cNvSpPr>
              <p:nvPr/>
            </p:nvSpPr>
            <p:spPr bwMode="auto">
              <a:xfrm rot="1568492">
                <a:off x="3036" y="201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7" name="Freeform 17"/>
              <p:cNvSpPr>
                <a:spLocks/>
              </p:cNvSpPr>
              <p:nvPr/>
            </p:nvSpPr>
            <p:spPr bwMode="auto">
              <a:xfrm rot="-2517211">
                <a:off x="273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8" name="Freeform 18"/>
              <p:cNvSpPr>
                <a:spLocks/>
              </p:cNvSpPr>
              <p:nvPr/>
            </p:nvSpPr>
            <p:spPr bwMode="auto">
              <a:xfrm rot="595236">
                <a:off x="2976" y="189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59" name="Freeform 19"/>
              <p:cNvSpPr>
                <a:spLocks/>
              </p:cNvSpPr>
              <p:nvPr/>
            </p:nvSpPr>
            <p:spPr bwMode="auto">
              <a:xfrm rot="-3440189">
                <a:off x="253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60" name="Freeform 20"/>
              <p:cNvSpPr>
                <a:spLocks/>
              </p:cNvSpPr>
              <p:nvPr/>
            </p:nvSpPr>
            <p:spPr bwMode="auto">
              <a:xfrm>
                <a:off x="2733" y="2410"/>
                <a:ext cx="271" cy="64"/>
              </a:xfrm>
              <a:custGeom>
                <a:avLst/>
                <a:gdLst>
                  <a:gd name="T0" fmla="*/ 92 w 271"/>
                  <a:gd name="T1" fmla="*/ 22 h 64"/>
                  <a:gd name="T2" fmla="*/ 65 w 271"/>
                  <a:gd name="T3" fmla="*/ 40 h 64"/>
                  <a:gd name="T4" fmla="*/ 101 w 271"/>
                  <a:gd name="T5" fmla="*/ 49 h 64"/>
                  <a:gd name="T6" fmla="*/ 156 w 271"/>
                  <a:gd name="T7" fmla="*/ 13 h 64"/>
                  <a:gd name="T8" fmla="*/ 19 w 271"/>
                  <a:gd name="T9" fmla="*/ 22 h 64"/>
                  <a:gd name="T10" fmla="*/ 74 w 271"/>
                  <a:gd name="T11" fmla="*/ 59 h 64"/>
                  <a:gd name="T12" fmla="*/ 165 w 271"/>
                  <a:gd name="T13" fmla="*/ 40 h 64"/>
                  <a:gd name="T14" fmla="*/ 193 w 271"/>
                  <a:gd name="T15" fmla="*/ 31 h 64"/>
                  <a:gd name="T16" fmla="*/ 110 w 271"/>
                  <a:gd name="T17" fmla="*/ 49 h 64"/>
                  <a:gd name="T18" fmla="*/ 74 w 271"/>
                  <a:gd name="T19" fmla="*/ 59 h 64"/>
                  <a:gd name="T20" fmla="*/ 165 w 271"/>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64">
                    <a:moveTo>
                      <a:pt x="92" y="22"/>
                    </a:moveTo>
                    <a:cubicBezTo>
                      <a:pt x="159" y="43"/>
                      <a:pt x="90" y="17"/>
                      <a:pt x="65" y="40"/>
                    </a:cubicBezTo>
                    <a:cubicBezTo>
                      <a:pt x="56" y="49"/>
                      <a:pt x="89" y="46"/>
                      <a:pt x="101" y="49"/>
                    </a:cubicBezTo>
                    <a:cubicBezTo>
                      <a:pt x="271" y="35"/>
                      <a:pt x="217" y="52"/>
                      <a:pt x="156" y="13"/>
                    </a:cubicBezTo>
                    <a:cubicBezTo>
                      <a:pt x="110" y="16"/>
                      <a:pt x="59" y="0"/>
                      <a:pt x="19" y="22"/>
                    </a:cubicBezTo>
                    <a:cubicBezTo>
                      <a:pt x="0" y="33"/>
                      <a:pt x="74" y="59"/>
                      <a:pt x="74" y="59"/>
                    </a:cubicBezTo>
                    <a:cubicBezTo>
                      <a:pt x="104" y="53"/>
                      <a:pt x="135" y="46"/>
                      <a:pt x="165" y="40"/>
                    </a:cubicBezTo>
                    <a:cubicBezTo>
                      <a:pt x="175" y="38"/>
                      <a:pt x="203" y="31"/>
                      <a:pt x="193" y="31"/>
                    </a:cubicBezTo>
                    <a:cubicBezTo>
                      <a:pt x="157" y="31"/>
                      <a:pt x="141" y="40"/>
                      <a:pt x="110" y="49"/>
                    </a:cubicBezTo>
                    <a:cubicBezTo>
                      <a:pt x="98" y="53"/>
                      <a:pt x="62" y="57"/>
                      <a:pt x="74" y="59"/>
                    </a:cubicBezTo>
                    <a:cubicBezTo>
                      <a:pt x="104" y="64"/>
                      <a:pt x="135" y="59"/>
                      <a:pt x="165" y="59"/>
                    </a:cubicBezTo>
                  </a:path>
                </a:pathLst>
              </a:cu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pic>
          <p:nvPicPr>
            <p:cNvPr id="35862" name="Picture 22" descr="3G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768"/>
              <a:ext cx="1824"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5902" name="Group 62"/>
          <p:cNvGrpSpPr>
            <a:grpSpLocks/>
          </p:cNvGrpSpPr>
          <p:nvPr/>
        </p:nvGrpSpPr>
        <p:grpSpPr bwMode="auto">
          <a:xfrm>
            <a:off x="2590800" y="3352800"/>
            <a:ext cx="6477000" cy="2224088"/>
            <a:chOff x="478" y="2151"/>
            <a:chExt cx="4892" cy="1673"/>
          </a:xfrm>
        </p:grpSpPr>
        <p:grpSp>
          <p:nvGrpSpPr>
            <p:cNvPr id="35863" name="Group 23"/>
            <p:cNvGrpSpPr>
              <a:grpSpLocks/>
            </p:cNvGrpSpPr>
            <p:nvPr/>
          </p:nvGrpSpPr>
          <p:grpSpPr bwMode="auto">
            <a:xfrm rot="38020920">
              <a:off x="2087" y="542"/>
              <a:ext cx="1673" cy="4892"/>
              <a:chOff x="2400" y="1872"/>
              <a:chExt cx="864" cy="2225"/>
            </a:xfrm>
          </p:grpSpPr>
          <p:sp>
            <p:nvSpPr>
              <p:cNvPr id="35864" name="Freeform 24"/>
              <p:cNvSpPr>
                <a:spLocks/>
              </p:cNvSpPr>
              <p:nvPr/>
            </p:nvSpPr>
            <p:spPr bwMode="auto">
              <a:xfrm>
                <a:off x="2592" y="2400"/>
                <a:ext cx="589" cy="1697"/>
              </a:xfrm>
              <a:custGeom>
                <a:avLst/>
                <a:gdLst>
                  <a:gd name="T0" fmla="*/ 128 w 589"/>
                  <a:gd name="T1" fmla="*/ 24 h 1697"/>
                  <a:gd name="T2" fmla="*/ 82 w 589"/>
                  <a:gd name="T3" fmla="*/ 60 h 1697"/>
                  <a:gd name="T4" fmla="*/ 37 w 589"/>
                  <a:gd name="T5" fmla="*/ 106 h 1697"/>
                  <a:gd name="T6" fmla="*/ 9 w 589"/>
                  <a:gd name="T7" fmla="*/ 188 h 1697"/>
                  <a:gd name="T8" fmla="*/ 0 w 589"/>
                  <a:gd name="T9" fmla="*/ 216 h 1697"/>
                  <a:gd name="T10" fmla="*/ 9 w 589"/>
                  <a:gd name="T11" fmla="*/ 572 h 1697"/>
                  <a:gd name="T12" fmla="*/ 101 w 589"/>
                  <a:gd name="T13" fmla="*/ 1039 h 1697"/>
                  <a:gd name="T14" fmla="*/ 119 w 589"/>
                  <a:gd name="T15" fmla="*/ 1167 h 1697"/>
                  <a:gd name="T16" fmla="*/ 137 w 589"/>
                  <a:gd name="T17" fmla="*/ 1221 h 1697"/>
                  <a:gd name="T18" fmla="*/ 146 w 589"/>
                  <a:gd name="T19" fmla="*/ 1514 h 1697"/>
                  <a:gd name="T20" fmla="*/ 220 w 589"/>
                  <a:gd name="T21" fmla="*/ 1697 h 1697"/>
                  <a:gd name="T22" fmla="*/ 311 w 589"/>
                  <a:gd name="T23" fmla="*/ 1642 h 1697"/>
                  <a:gd name="T24" fmla="*/ 348 w 589"/>
                  <a:gd name="T25" fmla="*/ 1523 h 1697"/>
                  <a:gd name="T26" fmla="*/ 375 w 589"/>
                  <a:gd name="T27" fmla="*/ 1477 h 1697"/>
                  <a:gd name="T28" fmla="*/ 384 w 589"/>
                  <a:gd name="T29" fmla="*/ 1450 h 1697"/>
                  <a:gd name="T30" fmla="*/ 457 w 589"/>
                  <a:gd name="T31" fmla="*/ 1377 h 1697"/>
                  <a:gd name="T32" fmla="*/ 530 w 589"/>
                  <a:gd name="T33" fmla="*/ 1322 h 1697"/>
                  <a:gd name="T34" fmla="*/ 576 w 589"/>
                  <a:gd name="T35" fmla="*/ 1139 h 1697"/>
                  <a:gd name="T36" fmla="*/ 540 w 589"/>
                  <a:gd name="T37" fmla="*/ 591 h 1697"/>
                  <a:gd name="T38" fmla="*/ 521 w 589"/>
                  <a:gd name="T39" fmla="*/ 143 h 1697"/>
                  <a:gd name="T40" fmla="*/ 439 w 589"/>
                  <a:gd name="T41" fmla="*/ 42 h 1697"/>
                  <a:gd name="T42" fmla="*/ 412 w 589"/>
                  <a:gd name="T43" fmla="*/ 24 h 1697"/>
                  <a:gd name="T44" fmla="*/ 320 w 589"/>
                  <a:gd name="T45" fmla="*/ 15 h 1697"/>
                  <a:gd name="T46" fmla="*/ 220 w 589"/>
                  <a:gd name="T47" fmla="*/ 24 h 1697"/>
                  <a:gd name="T48" fmla="*/ 128 w 589"/>
                  <a:gd name="T49" fmla="*/ 24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1697">
                    <a:moveTo>
                      <a:pt x="128" y="24"/>
                    </a:moveTo>
                    <a:cubicBezTo>
                      <a:pt x="99" y="43"/>
                      <a:pt x="105" y="37"/>
                      <a:pt x="82" y="60"/>
                    </a:cubicBezTo>
                    <a:cubicBezTo>
                      <a:pt x="67" y="75"/>
                      <a:pt x="37" y="106"/>
                      <a:pt x="37" y="106"/>
                    </a:cubicBezTo>
                    <a:cubicBezTo>
                      <a:pt x="26" y="139"/>
                      <a:pt x="19" y="158"/>
                      <a:pt x="9" y="188"/>
                    </a:cubicBezTo>
                    <a:cubicBezTo>
                      <a:pt x="6" y="197"/>
                      <a:pt x="0" y="216"/>
                      <a:pt x="0" y="216"/>
                    </a:cubicBezTo>
                    <a:cubicBezTo>
                      <a:pt x="3" y="335"/>
                      <a:pt x="5" y="453"/>
                      <a:pt x="9" y="572"/>
                    </a:cubicBezTo>
                    <a:cubicBezTo>
                      <a:pt x="13" y="685"/>
                      <a:pt x="8" y="946"/>
                      <a:pt x="101" y="1039"/>
                    </a:cubicBezTo>
                    <a:cubicBezTo>
                      <a:pt x="126" y="1115"/>
                      <a:pt x="89" y="997"/>
                      <a:pt x="119" y="1167"/>
                    </a:cubicBezTo>
                    <a:cubicBezTo>
                      <a:pt x="122" y="1186"/>
                      <a:pt x="137" y="1221"/>
                      <a:pt x="137" y="1221"/>
                    </a:cubicBezTo>
                    <a:cubicBezTo>
                      <a:pt x="140" y="1319"/>
                      <a:pt x="142" y="1416"/>
                      <a:pt x="146" y="1514"/>
                    </a:cubicBezTo>
                    <a:cubicBezTo>
                      <a:pt x="150" y="1602"/>
                      <a:pt x="131" y="1675"/>
                      <a:pt x="220" y="1697"/>
                    </a:cubicBezTo>
                    <a:cubicBezTo>
                      <a:pt x="282" y="1688"/>
                      <a:pt x="293" y="1696"/>
                      <a:pt x="311" y="1642"/>
                    </a:cubicBezTo>
                    <a:cubicBezTo>
                      <a:pt x="317" y="1590"/>
                      <a:pt x="312" y="1557"/>
                      <a:pt x="348" y="1523"/>
                    </a:cubicBezTo>
                    <a:cubicBezTo>
                      <a:pt x="373" y="1448"/>
                      <a:pt x="338" y="1540"/>
                      <a:pt x="375" y="1477"/>
                    </a:cubicBezTo>
                    <a:cubicBezTo>
                      <a:pt x="380" y="1469"/>
                      <a:pt x="380" y="1458"/>
                      <a:pt x="384" y="1450"/>
                    </a:cubicBezTo>
                    <a:cubicBezTo>
                      <a:pt x="401" y="1416"/>
                      <a:pt x="429" y="1399"/>
                      <a:pt x="457" y="1377"/>
                    </a:cubicBezTo>
                    <a:cubicBezTo>
                      <a:pt x="481" y="1358"/>
                      <a:pt x="530" y="1322"/>
                      <a:pt x="530" y="1322"/>
                    </a:cubicBezTo>
                    <a:cubicBezTo>
                      <a:pt x="546" y="1261"/>
                      <a:pt x="557" y="1199"/>
                      <a:pt x="576" y="1139"/>
                    </a:cubicBezTo>
                    <a:cubicBezTo>
                      <a:pt x="573" y="1027"/>
                      <a:pt x="589" y="739"/>
                      <a:pt x="540" y="591"/>
                    </a:cubicBezTo>
                    <a:cubicBezTo>
                      <a:pt x="542" y="530"/>
                      <a:pt x="575" y="194"/>
                      <a:pt x="521" y="143"/>
                    </a:cubicBezTo>
                    <a:cubicBezTo>
                      <a:pt x="499" y="76"/>
                      <a:pt x="501" y="73"/>
                      <a:pt x="439" y="42"/>
                    </a:cubicBezTo>
                    <a:cubicBezTo>
                      <a:pt x="429" y="37"/>
                      <a:pt x="423" y="26"/>
                      <a:pt x="412" y="24"/>
                    </a:cubicBezTo>
                    <a:cubicBezTo>
                      <a:pt x="382" y="17"/>
                      <a:pt x="351" y="18"/>
                      <a:pt x="320" y="15"/>
                    </a:cubicBezTo>
                    <a:cubicBezTo>
                      <a:pt x="280" y="0"/>
                      <a:pt x="259" y="21"/>
                      <a:pt x="220" y="24"/>
                    </a:cubicBezTo>
                    <a:cubicBezTo>
                      <a:pt x="189" y="26"/>
                      <a:pt x="159" y="24"/>
                      <a:pt x="128" y="24"/>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65" name="Freeform 25"/>
              <p:cNvSpPr>
                <a:spLocks/>
              </p:cNvSpPr>
              <p:nvPr/>
            </p:nvSpPr>
            <p:spPr bwMode="auto">
              <a:xfrm>
                <a:off x="2734" y="2405"/>
                <a:ext cx="228" cy="81"/>
              </a:xfrm>
              <a:custGeom>
                <a:avLst/>
                <a:gdLst>
                  <a:gd name="T0" fmla="*/ 0 w 228"/>
                  <a:gd name="T1" fmla="*/ 18 h 81"/>
                  <a:gd name="T2" fmla="*/ 9 w 228"/>
                  <a:gd name="T3" fmla="*/ 45 h 81"/>
                  <a:gd name="T4" fmla="*/ 100 w 228"/>
                  <a:gd name="T5" fmla="*/ 73 h 81"/>
                  <a:gd name="T6" fmla="*/ 228 w 228"/>
                  <a:gd name="T7" fmla="*/ 0 h 81"/>
                </a:gdLst>
                <a:ahLst/>
                <a:cxnLst>
                  <a:cxn ang="0">
                    <a:pos x="T0" y="T1"/>
                  </a:cxn>
                  <a:cxn ang="0">
                    <a:pos x="T2" y="T3"/>
                  </a:cxn>
                  <a:cxn ang="0">
                    <a:pos x="T4" y="T5"/>
                  </a:cxn>
                  <a:cxn ang="0">
                    <a:pos x="T6" y="T7"/>
                  </a:cxn>
                </a:cxnLst>
                <a:rect l="0" t="0" r="r" b="b"/>
                <a:pathLst>
                  <a:path w="228" h="81">
                    <a:moveTo>
                      <a:pt x="0" y="18"/>
                    </a:moveTo>
                    <a:cubicBezTo>
                      <a:pt x="3" y="27"/>
                      <a:pt x="2" y="38"/>
                      <a:pt x="9" y="45"/>
                    </a:cubicBezTo>
                    <a:cubicBezTo>
                      <a:pt x="20" y="56"/>
                      <a:pt x="82" y="67"/>
                      <a:pt x="100" y="73"/>
                    </a:cubicBezTo>
                    <a:cubicBezTo>
                      <a:pt x="173" y="66"/>
                      <a:pt x="228" y="81"/>
                      <a:pt x="22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66" name="Freeform 26"/>
              <p:cNvSpPr>
                <a:spLocks/>
              </p:cNvSpPr>
              <p:nvPr/>
            </p:nvSpPr>
            <p:spPr bwMode="auto">
              <a:xfrm>
                <a:off x="2679" y="2450"/>
                <a:ext cx="366" cy="124"/>
              </a:xfrm>
              <a:custGeom>
                <a:avLst/>
                <a:gdLst>
                  <a:gd name="T0" fmla="*/ 0 w 366"/>
                  <a:gd name="T1" fmla="*/ 19 h 124"/>
                  <a:gd name="T2" fmla="*/ 174 w 366"/>
                  <a:gd name="T3" fmla="*/ 101 h 124"/>
                  <a:gd name="T4" fmla="*/ 292 w 366"/>
                  <a:gd name="T5" fmla="*/ 101 h 124"/>
                  <a:gd name="T6" fmla="*/ 302 w 366"/>
                  <a:gd name="T7" fmla="*/ 73 h 124"/>
                  <a:gd name="T8" fmla="*/ 329 w 366"/>
                  <a:gd name="T9" fmla="*/ 55 h 124"/>
                  <a:gd name="T10" fmla="*/ 366 w 366"/>
                  <a:gd name="T11" fmla="*/ 0 h 124"/>
                </a:gdLst>
                <a:ahLst/>
                <a:cxnLst>
                  <a:cxn ang="0">
                    <a:pos x="T0" y="T1"/>
                  </a:cxn>
                  <a:cxn ang="0">
                    <a:pos x="T2" y="T3"/>
                  </a:cxn>
                  <a:cxn ang="0">
                    <a:pos x="T4" y="T5"/>
                  </a:cxn>
                  <a:cxn ang="0">
                    <a:pos x="T6" y="T7"/>
                  </a:cxn>
                  <a:cxn ang="0">
                    <a:pos x="T8" y="T9"/>
                  </a:cxn>
                  <a:cxn ang="0">
                    <a:pos x="T10" y="T11"/>
                  </a:cxn>
                </a:cxnLst>
                <a:rect l="0" t="0" r="r" b="b"/>
                <a:pathLst>
                  <a:path w="366" h="124">
                    <a:moveTo>
                      <a:pt x="0" y="19"/>
                    </a:moveTo>
                    <a:cubicBezTo>
                      <a:pt x="31" y="112"/>
                      <a:pt x="67" y="93"/>
                      <a:pt x="174" y="101"/>
                    </a:cubicBezTo>
                    <a:cubicBezTo>
                      <a:pt x="218" y="116"/>
                      <a:pt x="230" y="124"/>
                      <a:pt x="292" y="101"/>
                    </a:cubicBezTo>
                    <a:cubicBezTo>
                      <a:pt x="301" y="98"/>
                      <a:pt x="296" y="81"/>
                      <a:pt x="302" y="73"/>
                    </a:cubicBezTo>
                    <a:cubicBezTo>
                      <a:pt x="309" y="65"/>
                      <a:pt x="320" y="61"/>
                      <a:pt x="329" y="55"/>
                    </a:cubicBezTo>
                    <a:cubicBezTo>
                      <a:pt x="338" y="42"/>
                      <a:pt x="366" y="16"/>
                      <a:pt x="36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67" name="Freeform 27"/>
              <p:cNvSpPr>
                <a:spLocks/>
              </p:cNvSpPr>
              <p:nvPr/>
            </p:nvSpPr>
            <p:spPr bwMode="auto">
              <a:xfrm>
                <a:off x="2917" y="1901"/>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68" name="Freeform 28"/>
              <p:cNvSpPr>
                <a:spLocks/>
              </p:cNvSpPr>
              <p:nvPr/>
            </p:nvSpPr>
            <p:spPr bwMode="auto">
              <a:xfrm rot="-981064">
                <a:off x="2784" y="1872"/>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69" name="Freeform 29"/>
              <p:cNvSpPr>
                <a:spLocks/>
              </p:cNvSpPr>
              <p:nvPr/>
            </p:nvSpPr>
            <p:spPr bwMode="auto">
              <a:xfrm rot="-657243">
                <a:off x="2832"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0" name="Freeform 30"/>
              <p:cNvSpPr>
                <a:spLocks/>
              </p:cNvSpPr>
              <p:nvPr/>
            </p:nvSpPr>
            <p:spPr bwMode="auto">
              <a:xfrm rot="-1624325">
                <a:off x="2748"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1" name="Freeform 31"/>
              <p:cNvSpPr>
                <a:spLocks/>
              </p:cNvSpPr>
              <p:nvPr/>
            </p:nvSpPr>
            <p:spPr bwMode="auto">
              <a:xfrm rot="769464">
                <a:off x="297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2" name="Freeform 32"/>
              <p:cNvSpPr>
                <a:spLocks/>
              </p:cNvSpPr>
              <p:nvPr/>
            </p:nvSpPr>
            <p:spPr bwMode="auto">
              <a:xfrm rot="994130">
                <a:off x="3013" y="1997"/>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3" name="Freeform 33"/>
              <p:cNvSpPr>
                <a:spLocks/>
              </p:cNvSpPr>
              <p:nvPr/>
            </p:nvSpPr>
            <p:spPr bwMode="auto">
              <a:xfrm rot="-2498013">
                <a:off x="268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4" name="Freeform 34"/>
              <p:cNvSpPr>
                <a:spLocks/>
              </p:cNvSpPr>
              <p:nvPr/>
            </p:nvSpPr>
            <p:spPr bwMode="auto">
              <a:xfrm rot="-24333787">
                <a:off x="2610" y="192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5" name="Freeform 35"/>
              <p:cNvSpPr>
                <a:spLocks/>
              </p:cNvSpPr>
              <p:nvPr/>
            </p:nvSpPr>
            <p:spPr bwMode="auto">
              <a:xfrm rot="1568492">
                <a:off x="3036" y="201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6" name="Freeform 36"/>
              <p:cNvSpPr>
                <a:spLocks/>
              </p:cNvSpPr>
              <p:nvPr/>
            </p:nvSpPr>
            <p:spPr bwMode="auto">
              <a:xfrm rot="-2517211">
                <a:off x="273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7" name="Freeform 37"/>
              <p:cNvSpPr>
                <a:spLocks/>
              </p:cNvSpPr>
              <p:nvPr/>
            </p:nvSpPr>
            <p:spPr bwMode="auto">
              <a:xfrm rot="595236">
                <a:off x="2976" y="189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8" name="Freeform 38"/>
              <p:cNvSpPr>
                <a:spLocks/>
              </p:cNvSpPr>
              <p:nvPr/>
            </p:nvSpPr>
            <p:spPr bwMode="auto">
              <a:xfrm rot="-3440189">
                <a:off x="253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5879" name="Freeform 39"/>
              <p:cNvSpPr>
                <a:spLocks/>
              </p:cNvSpPr>
              <p:nvPr/>
            </p:nvSpPr>
            <p:spPr bwMode="auto">
              <a:xfrm>
                <a:off x="2733" y="2410"/>
                <a:ext cx="271" cy="64"/>
              </a:xfrm>
              <a:custGeom>
                <a:avLst/>
                <a:gdLst>
                  <a:gd name="T0" fmla="*/ 92 w 271"/>
                  <a:gd name="T1" fmla="*/ 22 h 64"/>
                  <a:gd name="T2" fmla="*/ 65 w 271"/>
                  <a:gd name="T3" fmla="*/ 40 h 64"/>
                  <a:gd name="T4" fmla="*/ 101 w 271"/>
                  <a:gd name="T5" fmla="*/ 49 h 64"/>
                  <a:gd name="T6" fmla="*/ 156 w 271"/>
                  <a:gd name="T7" fmla="*/ 13 h 64"/>
                  <a:gd name="T8" fmla="*/ 19 w 271"/>
                  <a:gd name="T9" fmla="*/ 22 h 64"/>
                  <a:gd name="T10" fmla="*/ 74 w 271"/>
                  <a:gd name="T11" fmla="*/ 59 h 64"/>
                  <a:gd name="T12" fmla="*/ 165 w 271"/>
                  <a:gd name="T13" fmla="*/ 40 h 64"/>
                  <a:gd name="T14" fmla="*/ 193 w 271"/>
                  <a:gd name="T15" fmla="*/ 31 h 64"/>
                  <a:gd name="T16" fmla="*/ 110 w 271"/>
                  <a:gd name="T17" fmla="*/ 49 h 64"/>
                  <a:gd name="T18" fmla="*/ 74 w 271"/>
                  <a:gd name="T19" fmla="*/ 59 h 64"/>
                  <a:gd name="T20" fmla="*/ 165 w 271"/>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64">
                    <a:moveTo>
                      <a:pt x="92" y="22"/>
                    </a:moveTo>
                    <a:cubicBezTo>
                      <a:pt x="159" y="43"/>
                      <a:pt x="90" y="17"/>
                      <a:pt x="65" y="40"/>
                    </a:cubicBezTo>
                    <a:cubicBezTo>
                      <a:pt x="56" y="49"/>
                      <a:pt x="89" y="46"/>
                      <a:pt x="101" y="49"/>
                    </a:cubicBezTo>
                    <a:cubicBezTo>
                      <a:pt x="271" y="35"/>
                      <a:pt x="217" y="52"/>
                      <a:pt x="156" y="13"/>
                    </a:cubicBezTo>
                    <a:cubicBezTo>
                      <a:pt x="110" y="16"/>
                      <a:pt x="59" y="0"/>
                      <a:pt x="19" y="22"/>
                    </a:cubicBezTo>
                    <a:cubicBezTo>
                      <a:pt x="0" y="33"/>
                      <a:pt x="74" y="59"/>
                      <a:pt x="74" y="59"/>
                    </a:cubicBezTo>
                    <a:cubicBezTo>
                      <a:pt x="104" y="53"/>
                      <a:pt x="135" y="46"/>
                      <a:pt x="165" y="40"/>
                    </a:cubicBezTo>
                    <a:cubicBezTo>
                      <a:pt x="175" y="38"/>
                      <a:pt x="203" y="31"/>
                      <a:pt x="193" y="31"/>
                    </a:cubicBezTo>
                    <a:cubicBezTo>
                      <a:pt x="157" y="31"/>
                      <a:pt x="141" y="40"/>
                      <a:pt x="110" y="49"/>
                    </a:cubicBezTo>
                    <a:cubicBezTo>
                      <a:pt x="98" y="53"/>
                      <a:pt x="62" y="57"/>
                      <a:pt x="74" y="59"/>
                    </a:cubicBezTo>
                    <a:cubicBezTo>
                      <a:pt x="104" y="64"/>
                      <a:pt x="135" y="59"/>
                      <a:pt x="165" y="59"/>
                    </a:cubicBezTo>
                  </a:path>
                </a:pathLst>
              </a:cu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pic>
          <p:nvPicPr>
            <p:cNvPr id="35897" name="Picture 57" descr="family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 y="2312"/>
              <a:ext cx="1872" cy="11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35900" name="AutoShape 60">
            <a:hlinkClick r:id="rId4" action="ppaction://hlinksldjump" highlightClick="1"/>
          </p:cNvPr>
          <p:cNvSpPr>
            <a:spLocks noChangeArrowheads="1"/>
          </p:cNvSpPr>
          <p:nvPr/>
        </p:nvSpPr>
        <p:spPr bwMode="auto">
          <a:xfrm>
            <a:off x="10058400" y="6400800"/>
            <a:ext cx="304800" cy="228600"/>
          </a:xfrm>
          <a:prstGeom prst="actionButtonBackPrevious">
            <a:avLst/>
          </a:prstGeom>
          <a:solidFill>
            <a:srgbClr val="66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
        <p:nvSpPr>
          <p:cNvPr id="35903" name="Rectangle 63"/>
          <p:cNvSpPr>
            <a:spLocks noChangeArrowheads="1"/>
          </p:cNvSpPr>
          <p:nvPr/>
        </p:nvSpPr>
        <p:spPr bwMode="auto">
          <a:xfrm>
            <a:off x="1638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Untitle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1"/>
            <a:ext cx="4953000" cy="62912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514" name="Text Box 10"/>
          <p:cNvSpPr txBox="1">
            <a:spLocks noChangeArrowheads="1"/>
          </p:cNvSpPr>
          <p:nvPr/>
        </p:nvSpPr>
        <p:spPr bwMode="auto">
          <a:xfrm>
            <a:off x="7620000" y="1554164"/>
            <a:ext cx="2209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200" b="1" u="sng">
                <a:solidFill>
                  <a:srgbClr val="0000FF"/>
                </a:solidFill>
                <a:latin typeface="Times New Roman" pitchFamily="18" charset="0"/>
              </a:rPr>
              <a:t>BÀI HÁT:</a:t>
            </a:r>
          </a:p>
        </p:txBody>
      </p:sp>
      <p:sp>
        <p:nvSpPr>
          <p:cNvPr id="21515" name="Text Box 11"/>
          <p:cNvSpPr txBox="1">
            <a:spLocks noChangeArrowheads="1"/>
          </p:cNvSpPr>
          <p:nvPr/>
        </p:nvSpPr>
        <p:spPr bwMode="auto">
          <a:xfrm>
            <a:off x="7162800" y="2667000"/>
            <a:ext cx="3048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4400" b="1">
                <a:solidFill>
                  <a:srgbClr val="FF0000"/>
                </a:solidFill>
                <a:latin typeface="Times New Roman" pitchFamily="18" charset="0"/>
              </a:rPr>
              <a:t>CẢ NHÀ THƯƠNG NHAU</a:t>
            </a:r>
          </a:p>
        </p:txBody>
      </p:sp>
      <p:sp>
        <p:nvSpPr>
          <p:cNvPr id="21516" name="Rectangle 12"/>
          <p:cNvSpPr>
            <a:spLocks noChangeArrowheads="1"/>
          </p:cNvSpPr>
          <p:nvPr/>
        </p:nvSpPr>
        <p:spPr bwMode="auto">
          <a:xfrm>
            <a:off x="1638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pic>
        <p:nvPicPr>
          <p:cNvPr id="21517" name="CA NHA TH NHAU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134600" y="6324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392" fill="hold"/>
                                        <p:tgtEl>
                                          <p:spTgt spid="215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3G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62200"/>
            <a:ext cx="5410200" cy="41910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36872" name="Text Box 8"/>
          <p:cNvSpPr txBox="1">
            <a:spLocks noChangeArrowheads="1"/>
          </p:cNvSpPr>
          <p:nvPr/>
        </p:nvSpPr>
        <p:spPr bwMode="auto">
          <a:xfrm>
            <a:off x="4267200" y="290513"/>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800" b="1" u="sng">
                <a:solidFill>
                  <a:srgbClr val="0000FF"/>
                </a:solidFill>
                <a:latin typeface="Times New Roman" pitchFamily="18" charset="0"/>
              </a:rPr>
              <a:t>TỰ NHIÊN – XÃ HỘI</a:t>
            </a:r>
          </a:p>
        </p:txBody>
      </p:sp>
      <p:sp>
        <p:nvSpPr>
          <p:cNvPr id="36873" name="Text Box 9"/>
          <p:cNvSpPr txBox="1">
            <a:spLocks noChangeArrowheads="1"/>
          </p:cNvSpPr>
          <p:nvPr/>
        </p:nvSpPr>
        <p:spPr bwMode="auto">
          <a:xfrm>
            <a:off x="5334000" y="927101"/>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800" b="1">
                <a:solidFill>
                  <a:srgbClr val="0000FF"/>
                </a:solidFill>
                <a:latin typeface="Times New Roman" pitchFamily="18" charset="0"/>
              </a:rPr>
              <a:t>Bài: 19</a:t>
            </a:r>
          </a:p>
        </p:txBody>
      </p:sp>
      <p:sp>
        <p:nvSpPr>
          <p:cNvPr id="36874" name="Text Box 10"/>
          <p:cNvSpPr txBox="1">
            <a:spLocks noChangeArrowheads="1"/>
          </p:cNvSpPr>
          <p:nvPr/>
        </p:nvSpPr>
        <p:spPr bwMode="auto">
          <a:xfrm>
            <a:off x="1879600" y="1549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200" b="1">
                <a:solidFill>
                  <a:srgbClr val="0000FF"/>
                </a:solidFill>
                <a:latin typeface="Times New Roman" pitchFamily="18" charset="0"/>
              </a:rPr>
              <a:t>CÁC THẾ HỆ TRONG MỘT GIA ĐÌNH</a:t>
            </a:r>
          </a:p>
        </p:txBody>
      </p:sp>
      <p:sp>
        <p:nvSpPr>
          <p:cNvPr id="36875" name="Rectangle 11"/>
          <p:cNvSpPr>
            <a:spLocks noChangeArrowheads="1"/>
          </p:cNvSpPr>
          <p:nvPr/>
        </p:nvSpPr>
        <p:spPr bwMode="auto">
          <a:xfrm>
            <a:off x="1652588"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pic>
        <p:nvPicPr>
          <p:cNvPr id="368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24200"/>
            <a:ext cx="1143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3124200"/>
            <a:ext cx="1219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343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400" b="1" u="sng">
                <a:solidFill>
                  <a:srgbClr val="0000FF"/>
                </a:solidFill>
                <a:latin typeface="Times New Roman" pitchFamily="18" charset="0"/>
              </a:rPr>
              <a:t>TỰ NHIÊN – XÃ HỘI</a:t>
            </a:r>
          </a:p>
        </p:txBody>
      </p:sp>
      <p:sp>
        <p:nvSpPr>
          <p:cNvPr id="6148" name="Text Box 4"/>
          <p:cNvSpPr txBox="1">
            <a:spLocks noChangeArrowheads="1"/>
          </p:cNvSpPr>
          <p:nvPr/>
        </p:nvSpPr>
        <p:spPr bwMode="auto">
          <a:xfrm>
            <a:off x="152400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a:solidFill>
                  <a:srgbClr val="0000FF"/>
                </a:solidFill>
                <a:latin typeface="Times New Roman" pitchFamily="18" charset="0"/>
              </a:rPr>
              <a:t>CÁC THẾ HỆ TRONG MỘT GIA ĐÌNH</a:t>
            </a:r>
          </a:p>
        </p:txBody>
      </p:sp>
      <p:pic>
        <p:nvPicPr>
          <p:cNvPr id="6149" name="Picture 5" descr="Copy of 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76600"/>
            <a:ext cx="762000" cy="9144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2133600" y="19050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b="1" u="sng">
                <a:solidFill>
                  <a:srgbClr val="000000"/>
                </a:solidFill>
                <a:latin typeface="Times New Roman" pitchFamily="18" charset="0"/>
              </a:rPr>
              <a:t>Hoạt động 1</a:t>
            </a:r>
            <a:r>
              <a:rPr lang="en-US" altLang="vi-VN" sz="3600" b="1">
                <a:solidFill>
                  <a:srgbClr val="000000"/>
                </a:solidFill>
                <a:latin typeface="Times New Roman" pitchFamily="18" charset="0"/>
              </a:rPr>
              <a:t>: </a:t>
            </a:r>
            <a:r>
              <a:rPr lang="en-US" altLang="vi-VN" sz="3600" b="1">
                <a:solidFill>
                  <a:srgbClr val="009900"/>
                </a:solidFill>
                <a:latin typeface="Times New Roman" pitchFamily="18" charset="0"/>
              </a:rPr>
              <a:t>Thảo luận nhóm đôi</a:t>
            </a:r>
          </a:p>
        </p:txBody>
      </p:sp>
      <p:sp>
        <p:nvSpPr>
          <p:cNvPr id="6151" name="Text Box 7"/>
          <p:cNvSpPr txBox="1">
            <a:spLocks noChangeArrowheads="1"/>
          </p:cNvSpPr>
          <p:nvPr/>
        </p:nvSpPr>
        <p:spPr bwMode="auto">
          <a:xfrm>
            <a:off x="3276600" y="3136900"/>
            <a:ext cx="678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3600" b="1">
                <a:solidFill>
                  <a:srgbClr val="0000FF"/>
                </a:solidFill>
                <a:latin typeface="Times New Roman" pitchFamily="18" charset="0"/>
              </a:rPr>
              <a:t> Trong gia đình bạn, ai là người nhiều  tuổi  nhất, ai  là  người  ít tuổi nhất ?</a:t>
            </a:r>
          </a:p>
        </p:txBody>
      </p:sp>
      <p:sp>
        <p:nvSpPr>
          <p:cNvPr id="6153" name="Rectangle 9"/>
          <p:cNvSpPr>
            <a:spLocks noChangeArrowheads="1"/>
          </p:cNvSpPr>
          <p:nvPr/>
        </p:nvSpPr>
        <p:spPr bwMode="auto">
          <a:xfrm>
            <a:off x="1638300"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heckerboard(across)">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checkerboard(across)">
                                      <p:cBhvr>
                                        <p:cTn id="18"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343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400" b="1" u="sng">
                <a:solidFill>
                  <a:srgbClr val="0000FF"/>
                </a:solidFill>
                <a:latin typeface="Times New Roman" pitchFamily="18" charset="0"/>
              </a:rPr>
              <a:t>TỰ NHIÊN – XÃ HỘI</a:t>
            </a:r>
          </a:p>
        </p:txBody>
      </p:sp>
      <p:sp>
        <p:nvSpPr>
          <p:cNvPr id="7171" name="Text Box 3"/>
          <p:cNvSpPr txBox="1">
            <a:spLocks noChangeArrowheads="1"/>
          </p:cNvSpPr>
          <p:nvPr/>
        </p:nvSpPr>
        <p:spPr bwMode="auto">
          <a:xfrm>
            <a:off x="152400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a:solidFill>
                  <a:srgbClr val="0000FF"/>
                </a:solidFill>
                <a:latin typeface="Times New Roman" pitchFamily="18" charset="0"/>
              </a:rPr>
              <a:t>CÁC THẾ HỆ TRONG MỘT GIA ĐÌNH</a:t>
            </a:r>
          </a:p>
        </p:txBody>
      </p:sp>
      <p:sp>
        <p:nvSpPr>
          <p:cNvPr id="7173" name="Text Box 5"/>
          <p:cNvSpPr txBox="1">
            <a:spLocks noChangeArrowheads="1"/>
          </p:cNvSpPr>
          <p:nvPr/>
        </p:nvSpPr>
        <p:spPr bwMode="auto">
          <a:xfrm>
            <a:off x="2133600" y="19050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b="1" u="sng">
                <a:solidFill>
                  <a:srgbClr val="000000"/>
                </a:solidFill>
                <a:latin typeface="Times New Roman" pitchFamily="18" charset="0"/>
              </a:rPr>
              <a:t>Hoạt động 1</a:t>
            </a:r>
            <a:r>
              <a:rPr lang="en-US" altLang="vi-VN" sz="3600" b="1">
                <a:solidFill>
                  <a:srgbClr val="000000"/>
                </a:solidFill>
                <a:latin typeface="Times New Roman" pitchFamily="18" charset="0"/>
              </a:rPr>
              <a:t>: </a:t>
            </a:r>
            <a:r>
              <a:rPr lang="en-US" altLang="vi-VN" sz="3600" b="1">
                <a:solidFill>
                  <a:srgbClr val="009900"/>
                </a:solidFill>
                <a:latin typeface="Times New Roman" pitchFamily="18" charset="0"/>
              </a:rPr>
              <a:t>Thảo luận nhóm đôi</a:t>
            </a:r>
          </a:p>
        </p:txBody>
      </p:sp>
      <p:sp>
        <p:nvSpPr>
          <p:cNvPr id="7175" name="Text Box 7"/>
          <p:cNvSpPr txBox="1">
            <a:spLocks noChangeArrowheads="1"/>
          </p:cNvSpPr>
          <p:nvPr/>
        </p:nvSpPr>
        <p:spPr bwMode="auto">
          <a:xfrm>
            <a:off x="2286000" y="3213100"/>
            <a:ext cx="7924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3600" b="1">
                <a:solidFill>
                  <a:srgbClr val="0000FF"/>
                </a:solidFill>
                <a:latin typeface="Times New Roman" pitchFamily="18" charset="0"/>
              </a:rPr>
              <a:t> Trong mỗi gia gia đình thường có những  người  ở  các lứa tuổi khác nhau cùng chung sống.</a:t>
            </a:r>
          </a:p>
        </p:txBody>
      </p:sp>
      <p:sp>
        <p:nvSpPr>
          <p:cNvPr id="7176" name="Rectangle 8"/>
          <p:cNvSpPr>
            <a:spLocks noChangeArrowheads="1"/>
          </p:cNvSpPr>
          <p:nvPr/>
        </p:nvSpPr>
        <p:spPr bwMode="auto">
          <a:xfrm>
            <a:off x="1638300"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5"/>
                                        </p:tgtEl>
                                        <p:attrNameLst>
                                          <p:attrName>style.visibility</p:attrName>
                                        </p:attrNameLst>
                                      </p:cBhvr>
                                      <p:to>
                                        <p:strVal val="visible"/>
                                      </p:to>
                                    </p:set>
                                    <p:anim calcmode="discrete" valueType="clr">
                                      <p:cBhvr override="childStyle">
                                        <p:cTn id="7"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5"/>
                                        </p:tgtEl>
                                        <p:attrNameLst>
                                          <p:attrName>fillcolor</p:attrName>
                                        </p:attrNameLst>
                                      </p:cBhvr>
                                      <p:tavLst>
                                        <p:tav tm="0">
                                          <p:val>
                                            <p:clrVal>
                                              <a:schemeClr val="accent2"/>
                                            </p:clrVal>
                                          </p:val>
                                        </p:tav>
                                        <p:tav tm="50000">
                                          <p:val>
                                            <p:clrVal>
                                              <a:schemeClr val="hlink"/>
                                            </p:clrVal>
                                          </p:val>
                                        </p:tav>
                                      </p:tavLst>
                                    </p:anim>
                                    <p:set>
                                      <p:cBhvr>
                                        <p:cTn id="9" dur="80"/>
                                        <p:tgtEl>
                                          <p:spTgt spid="71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343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400" b="1" u="sng">
                <a:solidFill>
                  <a:srgbClr val="0000FF"/>
                </a:solidFill>
                <a:latin typeface="Times New Roman" pitchFamily="18" charset="0"/>
              </a:rPr>
              <a:t>TỰ NHIÊN – XÃ HỘI</a:t>
            </a:r>
          </a:p>
        </p:txBody>
      </p:sp>
      <p:sp>
        <p:nvSpPr>
          <p:cNvPr id="8195" name="Text Box 3"/>
          <p:cNvSpPr txBox="1">
            <a:spLocks noChangeArrowheads="1"/>
          </p:cNvSpPr>
          <p:nvPr/>
        </p:nvSpPr>
        <p:spPr bwMode="auto">
          <a:xfrm>
            <a:off x="152400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600" b="1">
                <a:solidFill>
                  <a:srgbClr val="0000FF"/>
                </a:solidFill>
                <a:latin typeface="Times New Roman" pitchFamily="18" charset="0"/>
              </a:rPr>
              <a:t>CÁC THẾ HỆ TRONG MỘT GIA ĐÌNH</a:t>
            </a:r>
          </a:p>
        </p:txBody>
      </p:sp>
      <p:sp>
        <p:nvSpPr>
          <p:cNvPr id="8197" name="Text Box 5"/>
          <p:cNvSpPr txBox="1">
            <a:spLocks noChangeArrowheads="1"/>
          </p:cNvSpPr>
          <p:nvPr/>
        </p:nvSpPr>
        <p:spPr bwMode="auto">
          <a:xfrm>
            <a:off x="1981200" y="1828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b="1" u="sng">
                <a:solidFill>
                  <a:srgbClr val="000000"/>
                </a:solidFill>
                <a:latin typeface="Times New Roman" pitchFamily="18" charset="0"/>
              </a:rPr>
              <a:t>Hoạt động 2</a:t>
            </a:r>
            <a:r>
              <a:rPr lang="en-US" altLang="vi-VN" sz="3600" b="1">
                <a:solidFill>
                  <a:srgbClr val="000000"/>
                </a:solidFill>
                <a:latin typeface="Times New Roman" pitchFamily="18" charset="0"/>
              </a:rPr>
              <a:t>: </a:t>
            </a:r>
            <a:r>
              <a:rPr lang="en-US" altLang="vi-VN" sz="3600" b="1">
                <a:solidFill>
                  <a:srgbClr val="009900"/>
                </a:solidFill>
                <a:latin typeface="Times New Roman" pitchFamily="18" charset="0"/>
              </a:rPr>
              <a:t>Quan sát tranh theo nhóm</a:t>
            </a:r>
          </a:p>
        </p:txBody>
      </p:sp>
      <p:pic>
        <p:nvPicPr>
          <p:cNvPr id="8199" name="Picture 7"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19400"/>
            <a:ext cx="914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200" name="Text Box 8"/>
          <p:cNvSpPr txBox="1">
            <a:spLocks noChangeArrowheads="1"/>
          </p:cNvSpPr>
          <p:nvPr/>
        </p:nvSpPr>
        <p:spPr bwMode="auto">
          <a:xfrm>
            <a:off x="3124200" y="2667001"/>
            <a:ext cx="7315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3600" b="1">
                <a:solidFill>
                  <a:srgbClr val="0000FF"/>
                </a:solidFill>
                <a:latin typeface="Times New Roman" pitchFamily="18" charset="0"/>
              </a:rPr>
              <a:t> Hãy giới thiệu về những người trong  gia  đình  Minh và gia đình</a:t>
            </a:r>
            <a:r>
              <a:rPr lang="en-US" altLang="vi-VN" sz="3200" b="1">
                <a:solidFill>
                  <a:srgbClr val="0000FF"/>
                </a:solidFill>
                <a:latin typeface="Times New Roman" pitchFamily="18" charset="0"/>
              </a:rPr>
              <a:t> </a:t>
            </a:r>
            <a:r>
              <a:rPr lang="en-US" altLang="vi-VN" sz="3600" b="1">
                <a:solidFill>
                  <a:srgbClr val="0000FF"/>
                </a:solidFill>
                <a:latin typeface="Times New Roman" pitchFamily="18" charset="0"/>
              </a:rPr>
              <a:t>Lan, từ  người nhiều tuổi nhất đến người ít tuổi nhất.</a:t>
            </a:r>
          </a:p>
        </p:txBody>
      </p:sp>
      <p:sp>
        <p:nvSpPr>
          <p:cNvPr id="8201" name="Rectangle 9"/>
          <p:cNvSpPr>
            <a:spLocks noChangeArrowheads="1"/>
          </p:cNvSpPr>
          <p:nvPr/>
        </p:nvSpPr>
        <p:spPr bwMode="auto">
          <a:xfrm>
            <a:off x="1638300"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additive="base">
                                        <p:cTn id="12" dur="500" fill="hold"/>
                                        <p:tgtEl>
                                          <p:spTgt spid="8199"/>
                                        </p:tgtEl>
                                        <p:attrNameLst>
                                          <p:attrName>ppt_x</p:attrName>
                                        </p:attrNameLst>
                                      </p:cBhvr>
                                      <p:tavLst>
                                        <p:tav tm="0">
                                          <p:val>
                                            <p:strVal val="#ppt_x"/>
                                          </p:val>
                                        </p:tav>
                                        <p:tav tm="100000">
                                          <p:val>
                                            <p:strVal val="#ppt_x"/>
                                          </p:val>
                                        </p:tav>
                                      </p:tavLst>
                                    </p:anim>
                                    <p:anim calcmode="lin" valueType="num">
                                      <p:cBhvr additive="base">
                                        <p:cTn id="13"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checkerboard(across)">
                                      <p:cBhvr>
                                        <p:cTn id="1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43" name="Group 27"/>
          <p:cNvGrpSpPr>
            <a:grpSpLocks/>
          </p:cNvGrpSpPr>
          <p:nvPr/>
        </p:nvGrpSpPr>
        <p:grpSpPr bwMode="auto">
          <a:xfrm>
            <a:off x="2133600" y="314326"/>
            <a:ext cx="3352800" cy="5553075"/>
            <a:chOff x="384" y="198"/>
            <a:chExt cx="2160" cy="3498"/>
          </a:xfrm>
        </p:grpSpPr>
        <p:pic>
          <p:nvPicPr>
            <p:cNvPr id="34820" name="Picture 4"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2612"/>
              <a:ext cx="918" cy="10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5" descr="Untitle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2615"/>
              <a:ext cx="918" cy="101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6" descr="Untitle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 y="1413"/>
              <a:ext cx="911" cy="996"/>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3" name="Picture 7"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4" name="Picture 8" descr="Untitle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2"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5" name="Picture 9"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2" y="1416"/>
              <a:ext cx="914"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Rectangle 10"/>
            <p:cNvSpPr>
              <a:spLocks noChangeArrowheads="1"/>
            </p:cNvSpPr>
            <p:nvPr/>
          </p:nvSpPr>
          <p:spPr bwMode="auto">
            <a:xfrm>
              <a:off x="384" y="198"/>
              <a:ext cx="2160" cy="3498"/>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grpSp>
      <p:sp>
        <p:nvSpPr>
          <p:cNvPr id="34828" name="Rectangle 12"/>
          <p:cNvSpPr>
            <a:spLocks noChangeArrowheads="1"/>
          </p:cNvSpPr>
          <p:nvPr/>
        </p:nvSpPr>
        <p:spPr bwMode="auto">
          <a:xfrm>
            <a:off x="1609725" y="142875"/>
            <a:ext cx="8915400" cy="6629400"/>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
        <p:nvSpPr>
          <p:cNvPr id="34829" name="Text Box 13"/>
          <p:cNvSpPr txBox="1">
            <a:spLocks noChangeArrowheads="1"/>
          </p:cNvSpPr>
          <p:nvPr/>
        </p:nvSpPr>
        <p:spPr bwMode="auto">
          <a:xfrm>
            <a:off x="1981200" y="5880101"/>
            <a:ext cx="419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200" b="1">
                <a:solidFill>
                  <a:srgbClr val="FF0000"/>
                </a:solidFill>
                <a:latin typeface="Times New Roman" pitchFamily="18" charset="0"/>
              </a:rPr>
              <a:t>  Gia đình bạn Minh</a:t>
            </a:r>
          </a:p>
        </p:txBody>
      </p:sp>
      <p:sp>
        <p:nvSpPr>
          <p:cNvPr id="34830" name="Text Box 14"/>
          <p:cNvSpPr txBox="1">
            <a:spLocks noChangeArrowheads="1"/>
          </p:cNvSpPr>
          <p:nvPr/>
        </p:nvSpPr>
        <p:spPr bwMode="auto">
          <a:xfrm>
            <a:off x="6296025" y="347664"/>
            <a:ext cx="3886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2800" b="1">
                <a:solidFill>
                  <a:srgbClr val="0000FF"/>
                </a:solidFill>
                <a:latin typeface="Times New Roman" pitchFamily="18" charset="0"/>
              </a:rPr>
              <a:t> Gia đình bạn  Minh  có mấy thế hệ cùng  chung sống, đó là những thế hệ nào ?</a:t>
            </a:r>
          </a:p>
        </p:txBody>
      </p:sp>
      <p:sp>
        <p:nvSpPr>
          <p:cNvPr id="34831" name="Text Box 15"/>
          <p:cNvSpPr txBox="1">
            <a:spLocks noChangeArrowheads="1"/>
          </p:cNvSpPr>
          <p:nvPr/>
        </p:nvSpPr>
        <p:spPr bwMode="auto">
          <a:xfrm>
            <a:off x="6219825" y="3227389"/>
            <a:ext cx="3886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2800" b="1">
                <a:solidFill>
                  <a:srgbClr val="0000FF"/>
                </a:solidFill>
                <a:latin typeface="Times New Roman" pitchFamily="18" charset="0"/>
              </a:rPr>
              <a:t> Bố, mẹ bạn Minh là thế hệ  thứ  mấy  trong  gia đình ?</a:t>
            </a:r>
          </a:p>
        </p:txBody>
      </p:sp>
      <p:sp>
        <p:nvSpPr>
          <p:cNvPr id="34832" name="Text Box 16"/>
          <p:cNvSpPr txBox="1">
            <a:spLocks noChangeArrowheads="1"/>
          </p:cNvSpPr>
          <p:nvPr/>
        </p:nvSpPr>
        <p:spPr bwMode="auto">
          <a:xfrm>
            <a:off x="6229351" y="4632325"/>
            <a:ext cx="39528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2800" b="1">
                <a:solidFill>
                  <a:srgbClr val="0000FF"/>
                </a:solidFill>
                <a:latin typeface="Times New Roman" pitchFamily="18" charset="0"/>
              </a:rPr>
              <a:t> Minh và em Minh là thế hệ  thứ mấy  trong  gia đình ?</a:t>
            </a:r>
          </a:p>
        </p:txBody>
      </p:sp>
      <p:sp>
        <p:nvSpPr>
          <p:cNvPr id="34833" name="Text Box 17"/>
          <p:cNvSpPr txBox="1">
            <a:spLocks noChangeArrowheads="1"/>
          </p:cNvSpPr>
          <p:nvPr/>
        </p:nvSpPr>
        <p:spPr bwMode="auto">
          <a:xfrm>
            <a:off x="6219825" y="2174875"/>
            <a:ext cx="419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vi-VN" sz="2800" b="1">
                <a:solidFill>
                  <a:srgbClr val="0000FF"/>
                </a:solidFill>
                <a:latin typeface="Times New Roman" pitchFamily="18" charset="0"/>
              </a:rPr>
              <a:t> Thế hệ thứ nhất trong gia đình bạn Minh là ai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43"/>
                                        </p:tgtEl>
                                        <p:attrNameLst>
                                          <p:attrName>style.visibility</p:attrName>
                                        </p:attrNameLst>
                                      </p:cBhvr>
                                      <p:to>
                                        <p:strVal val="visible"/>
                                      </p:to>
                                    </p:set>
                                    <p:anim calcmode="lin" valueType="num">
                                      <p:cBhvr>
                                        <p:cTn id="7" dur="500" fill="hold"/>
                                        <p:tgtEl>
                                          <p:spTgt spid="34843"/>
                                        </p:tgtEl>
                                        <p:attrNameLst>
                                          <p:attrName>ppt_w</p:attrName>
                                        </p:attrNameLst>
                                      </p:cBhvr>
                                      <p:tavLst>
                                        <p:tav tm="0">
                                          <p:val>
                                            <p:fltVal val="0"/>
                                          </p:val>
                                        </p:tav>
                                        <p:tav tm="100000">
                                          <p:val>
                                            <p:strVal val="#ppt_w"/>
                                          </p:val>
                                        </p:tav>
                                      </p:tavLst>
                                    </p:anim>
                                    <p:anim calcmode="lin" valueType="num">
                                      <p:cBhvr>
                                        <p:cTn id="8" dur="500" fill="hold"/>
                                        <p:tgtEl>
                                          <p:spTgt spid="348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29"/>
                                        </p:tgtEl>
                                        <p:attrNameLst>
                                          <p:attrName>style.visibility</p:attrName>
                                        </p:attrNameLst>
                                      </p:cBhvr>
                                      <p:to>
                                        <p:strVal val="visible"/>
                                      </p:to>
                                    </p:set>
                                    <p:anim calcmode="lin" valueType="num">
                                      <p:cBhvr>
                                        <p:cTn id="13" dur="500" fill="hold"/>
                                        <p:tgtEl>
                                          <p:spTgt spid="34829"/>
                                        </p:tgtEl>
                                        <p:attrNameLst>
                                          <p:attrName>ppt_w</p:attrName>
                                        </p:attrNameLst>
                                      </p:cBhvr>
                                      <p:tavLst>
                                        <p:tav tm="0">
                                          <p:val>
                                            <p:fltVal val="0"/>
                                          </p:val>
                                        </p:tav>
                                        <p:tav tm="100000">
                                          <p:val>
                                            <p:strVal val="#ppt_w"/>
                                          </p:val>
                                        </p:tav>
                                      </p:tavLst>
                                    </p:anim>
                                    <p:anim calcmode="lin" valueType="num">
                                      <p:cBhvr>
                                        <p:cTn id="14" dur="500" fill="hold"/>
                                        <p:tgtEl>
                                          <p:spTgt spid="3482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830"/>
                                        </p:tgtEl>
                                        <p:attrNameLst>
                                          <p:attrName>style.visibility</p:attrName>
                                        </p:attrNameLst>
                                      </p:cBhvr>
                                      <p:to>
                                        <p:strVal val="visible"/>
                                      </p:to>
                                    </p:set>
                                    <p:anim calcmode="discrete" valueType="clr">
                                      <p:cBhvr override="childStyle">
                                        <p:cTn id="19" dur="80"/>
                                        <p:tgtEl>
                                          <p:spTgt spid="3483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830"/>
                                        </p:tgtEl>
                                        <p:attrNameLst>
                                          <p:attrName>fillcolor</p:attrName>
                                        </p:attrNameLst>
                                      </p:cBhvr>
                                      <p:tavLst>
                                        <p:tav tm="0">
                                          <p:val>
                                            <p:clrVal>
                                              <a:schemeClr val="accent2"/>
                                            </p:clrVal>
                                          </p:val>
                                        </p:tav>
                                        <p:tav tm="50000">
                                          <p:val>
                                            <p:clrVal>
                                              <a:schemeClr val="hlink"/>
                                            </p:clrVal>
                                          </p:val>
                                        </p:tav>
                                      </p:tavLst>
                                    </p:anim>
                                    <p:set>
                                      <p:cBhvr>
                                        <p:cTn id="21" dur="80"/>
                                        <p:tgtEl>
                                          <p:spTgt spid="3483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4833"/>
                                        </p:tgtEl>
                                        <p:attrNameLst>
                                          <p:attrName>style.visibility</p:attrName>
                                        </p:attrNameLst>
                                      </p:cBhvr>
                                      <p:to>
                                        <p:strVal val="visible"/>
                                      </p:to>
                                    </p:set>
                                    <p:anim calcmode="discrete" valueType="clr">
                                      <p:cBhvr override="childStyle">
                                        <p:cTn id="26" dur="80"/>
                                        <p:tgtEl>
                                          <p:spTgt spid="3483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4833"/>
                                        </p:tgtEl>
                                        <p:attrNameLst>
                                          <p:attrName>fillcolor</p:attrName>
                                        </p:attrNameLst>
                                      </p:cBhvr>
                                      <p:tavLst>
                                        <p:tav tm="0">
                                          <p:val>
                                            <p:clrVal>
                                              <a:schemeClr val="accent2"/>
                                            </p:clrVal>
                                          </p:val>
                                        </p:tav>
                                        <p:tav tm="50000">
                                          <p:val>
                                            <p:clrVal>
                                              <a:schemeClr val="hlink"/>
                                            </p:clrVal>
                                          </p:val>
                                        </p:tav>
                                      </p:tavLst>
                                    </p:anim>
                                    <p:set>
                                      <p:cBhvr>
                                        <p:cTn id="28" dur="80"/>
                                        <p:tgtEl>
                                          <p:spTgt spid="34833"/>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4831"/>
                                        </p:tgtEl>
                                        <p:attrNameLst>
                                          <p:attrName>style.visibility</p:attrName>
                                        </p:attrNameLst>
                                      </p:cBhvr>
                                      <p:to>
                                        <p:strVal val="visible"/>
                                      </p:to>
                                    </p:set>
                                    <p:anim calcmode="discrete" valueType="clr">
                                      <p:cBhvr override="childStyle">
                                        <p:cTn id="33" dur="80"/>
                                        <p:tgtEl>
                                          <p:spTgt spid="3483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4831"/>
                                        </p:tgtEl>
                                        <p:attrNameLst>
                                          <p:attrName>fillcolor</p:attrName>
                                        </p:attrNameLst>
                                      </p:cBhvr>
                                      <p:tavLst>
                                        <p:tav tm="0">
                                          <p:val>
                                            <p:clrVal>
                                              <a:schemeClr val="accent2"/>
                                            </p:clrVal>
                                          </p:val>
                                        </p:tav>
                                        <p:tav tm="50000">
                                          <p:val>
                                            <p:clrVal>
                                              <a:schemeClr val="hlink"/>
                                            </p:clrVal>
                                          </p:val>
                                        </p:tav>
                                      </p:tavLst>
                                    </p:anim>
                                    <p:set>
                                      <p:cBhvr>
                                        <p:cTn id="35" dur="80"/>
                                        <p:tgtEl>
                                          <p:spTgt spid="34831"/>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4832"/>
                                        </p:tgtEl>
                                        <p:attrNameLst>
                                          <p:attrName>style.visibility</p:attrName>
                                        </p:attrNameLst>
                                      </p:cBhvr>
                                      <p:to>
                                        <p:strVal val="visible"/>
                                      </p:to>
                                    </p:set>
                                    <p:anim calcmode="discrete" valueType="clr">
                                      <p:cBhvr override="childStyle">
                                        <p:cTn id="40" dur="80"/>
                                        <p:tgtEl>
                                          <p:spTgt spid="3483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4832"/>
                                        </p:tgtEl>
                                        <p:attrNameLst>
                                          <p:attrName>fillcolor</p:attrName>
                                        </p:attrNameLst>
                                      </p:cBhvr>
                                      <p:tavLst>
                                        <p:tav tm="0">
                                          <p:val>
                                            <p:clrVal>
                                              <a:schemeClr val="accent2"/>
                                            </p:clrVal>
                                          </p:val>
                                        </p:tav>
                                        <p:tav tm="50000">
                                          <p:val>
                                            <p:clrVal>
                                              <a:schemeClr val="hlink"/>
                                            </p:clrVal>
                                          </p:val>
                                        </p:tav>
                                      </p:tavLst>
                                    </p:anim>
                                    <p:set>
                                      <p:cBhvr>
                                        <p:cTn id="42" dur="80"/>
                                        <p:tgtEl>
                                          <p:spTgt spid="348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30" grpId="0"/>
      <p:bldP spid="34831" grpId="0"/>
      <p:bldP spid="34832" grpId="0"/>
      <p:bldP spid="348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1905000" y="4359275"/>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0000"/>
                </a:solidFill>
                <a:latin typeface="Times New Roman" pitchFamily="18" charset="0"/>
              </a:rPr>
              <a:t>-  Gia đình Lan có  mấy  thế  hệ  cùng  chung   sống, đó là những thế hệ nào ?</a:t>
            </a:r>
          </a:p>
        </p:txBody>
      </p:sp>
      <p:sp>
        <p:nvSpPr>
          <p:cNvPr id="10248" name="Text Box 8"/>
          <p:cNvSpPr txBox="1">
            <a:spLocks noChangeArrowheads="1"/>
          </p:cNvSpPr>
          <p:nvPr/>
        </p:nvSpPr>
        <p:spPr bwMode="auto">
          <a:xfrm>
            <a:off x="1905000" y="5186363"/>
            <a:ext cx="868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0000"/>
                </a:solidFill>
                <a:latin typeface="Times New Roman" pitchFamily="18" charset="0"/>
              </a:rPr>
              <a:t>- Bố mẹ bạn Lan là thế hệ thứ mấy trong gia đình Lan ?</a:t>
            </a:r>
          </a:p>
        </p:txBody>
      </p:sp>
      <p:sp>
        <p:nvSpPr>
          <p:cNvPr id="10249" name="Text Box 9"/>
          <p:cNvSpPr txBox="1">
            <a:spLocks noChangeArrowheads="1"/>
          </p:cNvSpPr>
          <p:nvPr/>
        </p:nvSpPr>
        <p:spPr bwMode="auto">
          <a:xfrm>
            <a:off x="1905000" y="5667375"/>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0000"/>
                </a:solidFill>
                <a:latin typeface="Times New Roman" pitchFamily="18" charset="0"/>
              </a:rPr>
              <a:t>- Lan và em của Lan là thế hệ thứ mấy trong gia đình Lan ?</a:t>
            </a:r>
          </a:p>
        </p:txBody>
      </p:sp>
      <p:sp>
        <p:nvSpPr>
          <p:cNvPr id="10250" name="Rectangle 10"/>
          <p:cNvSpPr>
            <a:spLocks noChangeArrowheads="1"/>
          </p:cNvSpPr>
          <p:nvPr/>
        </p:nvSpPr>
        <p:spPr bwMode="auto">
          <a:xfrm>
            <a:off x="1638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pic>
        <p:nvPicPr>
          <p:cNvPr id="10251" name="Picture 11" descr="anh DAM HOI 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257175"/>
            <a:ext cx="7086600" cy="4038600"/>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10252" name="Text Box 12"/>
          <p:cNvSpPr txBox="1">
            <a:spLocks noChangeArrowheads="1"/>
          </p:cNvSpPr>
          <p:nvPr/>
        </p:nvSpPr>
        <p:spPr bwMode="auto">
          <a:xfrm>
            <a:off x="3962400" y="354965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3200" b="1">
                <a:solidFill>
                  <a:srgbClr val="00FF00"/>
                </a:solidFill>
                <a:latin typeface="Times New Roman" pitchFamily="18" charset="0"/>
              </a:rPr>
              <a:t>Gia đình bạn 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fill="hold"/>
                                        <p:tgtEl>
                                          <p:spTgt spid="10252"/>
                                        </p:tgtEl>
                                        <p:attrNameLst>
                                          <p:attrName>ppt_w</p:attrName>
                                        </p:attrNameLst>
                                      </p:cBhvr>
                                      <p:tavLst>
                                        <p:tav tm="0">
                                          <p:val>
                                            <p:fltVal val="0"/>
                                          </p:val>
                                        </p:tav>
                                        <p:tav tm="100000">
                                          <p:val>
                                            <p:strVal val="#ppt_w"/>
                                          </p:val>
                                        </p:tav>
                                      </p:tavLst>
                                    </p:anim>
                                    <p:anim calcmode="lin" valueType="num">
                                      <p:cBhvr>
                                        <p:cTn id="8" dur="500" fill="hold"/>
                                        <p:tgtEl>
                                          <p:spTgt spid="102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0247"/>
                                        </p:tgtEl>
                                        <p:attrNameLst>
                                          <p:attrName>style.visibility</p:attrName>
                                        </p:attrNameLst>
                                      </p:cBhvr>
                                      <p:to>
                                        <p:strVal val="visible"/>
                                      </p:to>
                                    </p:set>
                                    <p:anim calcmode="discrete" valueType="clr">
                                      <p:cBhvr override="childStyle">
                                        <p:cTn id="13"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247"/>
                                        </p:tgtEl>
                                        <p:attrNameLst>
                                          <p:attrName>fillcolor</p:attrName>
                                        </p:attrNameLst>
                                      </p:cBhvr>
                                      <p:tavLst>
                                        <p:tav tm="0">
                                          <p:val>
                                            <p:clrVal>
                                              <a:schemeClr val="accent2"/>
                                            </p:clrVal>
                                          </p:val>
                                        </p:tav>
                                        <p:tav tm="50000">
                                          <p:val>
                                            <p:clrVal>
                                              <a:schemeClr val="hlink"/>
                                            </p:clrVal>
                                          </p:val>
                                        </p:tav>
                                      </p:tavLst>
                                    </p:anim>
                                    <p:set>
                                      <p:cBhvr>
                                        <p:cTn id="15" dur="80"/>
                                        <p:tgtEl>
                                          <p:spTgt spid="10247"/>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248"/>
                                        </p:tgtEl>
                                        <p:attrNameLst>
                                          <p:attrName>style.visibility</p:attrName>
                                        </p:attrNameLst>
                                      </p:cBhvr>
                                      <p:to>
                                        <p:strVal val="visible"/>
                                      </p:to>
                                    </p:set>
                                    <p:anim calcmode="discrete" valueType="clr">
                                      <p:cBhvr override="childStyle">
                                        <p:cTn id="20"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248"/>
                                        </p:tgtEl>
                                        <p:attrNameLst>
                                          <p:attrName>fillcolor</p:attrName>
                                        </p:attrNameLst>
                                      </p:cBhvr>
                                      <p:tavLst>
                                        <p:tav tm="0">
                                          <p:val>
                                            <p:clrVal>
                                              <a:schemeClr val="accent2"/>
                                            </p:clrVal>
                                          </p:val>
                                        </p:tav>
                                        <p:tav tm="50000">
                                          <p:val>
                                            <p:clrVal>
                                              <a:schemeClr val="hlink"/>
                                            </p:clrVal>
                                          </p:val>
                                        </p:tav>
                                      </p:tavLst>
                                    </p:anim>
                                    <p:set>
                                      <p:cBhvr>
                                        <p:cTn id="22" dur="80"/>
                                        <p:tgtEl>
                                          <p:spTgt spid="10248"/>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0249"/>
                                        </p:tgtEl>
                                        <p:attrNameLst>
                                          <p:attrName>style.visibility</p:attrName>
                                        </p:attrNameLst>
                                      </p:cBhvr>
                                      <p:to>
                                        <p:strVal val="visible"/>
                                      </p:to>
                                    </p:set>
                                    <p:anim calcmode="discrete" valueType="clr">
                                      <p:cBhvr override="childStyle">
                                        <p:cTn id="27"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0249"/>
                                        </p:tgtEl>
                                        <p:attrNameLst>
                                          <p:attrName>fillcolor</p:attrName>
                                        </p:attrNameLst>
                                      </p:cBhvr>
                                      <p:tavLst>
                                        <p:tav tm="0">
                                          <p:val>
                                            <p:clrVal>
                                              <a:schemeClr val="accent2"/>
                                            </p:clrVal>
                                          </p:val>
                                        </p:tav>
                                        <p:tav tm="50000">
                                          <p:val>
                                            <p:clrVal>
                                              <a:schemeClr val="hlink"/>
                                            </p:clrVal>
                                          </p:val>
                                        </p:tav>
                                      </p:tavLst>
                                    </p:anim>
                                    <p:set>
                                      <p:cBhvr>
                                        <p:cTn id="29" dur="80"/>
                                        <p:tgtEl>
                                          <p:spTgt spid="102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2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2" name="Rectangle 22"/>
          <p:cNvSpPr>
            <a:spLocks noChangeArrowheads="1"/>
          </p:cNvSpPr>
          <p:nvPr/>
        </p:nvSpPr>
        <p:spPr bwMode="auto">
          <a:xfrm>
            <a:off x="1609725"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
        <p:nvSpPr>
          <p:cNvPr id="25626" name="Text Box 26"/>
          <p:cNvSpPr txBox="1">
            <a:spLocks noChangeArrowheads="1"/>
          </p:cNvSpPr>
          <p:nvPr/>
        </p:nvSpPr>
        <p:spPr bwMode="auto">
          <a:xfrm>
            <a:off x="1981200" y="352426"/>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vi-VN" sz="2800" b="1">
                <a:solidFill>
                  <a:srgbClr val="FF0000"/>
                </a:solidFill>
                <a:latin typeface="Times New Roman" pitchFamily="18" charset="0"/>
              </a:rPr>
              <a:t> Gia đình bạn  Minh  có 3 thế hệ cùng  chung sống. </a:t>
            </a:r>
          </a:p>
        </p:txBody>
      </p:sp>
      <p:sp>
        <p:nvSpPr>
          <p:cNvPr id="25627" name="Text Box 27"/>
          <p:cNvSpPr txBox="1">
            <a:spLocks noChangeArrowheads="1"/>
          </p:cNvSpPr>
          <p:nvPr/>
        </p:nvSpPr>
        <p:spPr bwMode="auto">
          <a:xfrm>
            <a:off x="6329363" y="1295400"/>
            <a:ext cx="396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2800" b="1">
                <a:solidFill>
                  <a:srgbClr val="0000FF"/>
                </a:solidFill>
                <a:latin typeface="Times New Roman" pitchFamily="18" charset="0"/>
              </a:rPr>
              <a:t> Thế hệ thứ nhất trong gia đình bạn Minh là ông và bà.</a:t>
            </a:r>
          </a:p>
        </p:txBody>
      </p:sp>
      <p:sp>
        <p:nvSpPr>
          <p:cNvPr id="25628" name="Text Box 28"/>
          <p:cNvSpPr txBox="1">
            <a:spLocks noChangeArrowheads="1"/>
          </p:cNvSpPr>
          <p:nvPr/>
        </p:nvSpPr>
        <p:spPr bwMode="auto">
          <a:xfrm>
            <a:off x="6338889" y="2981325"/>
            <a:ext cx="40290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2800" b="1">
                <a:solidFill>
                  <a:srgbClr val="0000FF"/>
                </a:solidFill>
                <a:latin typeface="Times New Roman" pitchFamily="18" charset="0"/>
              </a:rPr>
              <a:t> Bố, mẹ bạn Minh là thế hệ  thứ</a:t>
            </a:r>
            <a:r>
              <a:rPr lang="en-US" altLang="vi-VN" b="1">
                <a:solidFill>
                  <a:srgbClr val="000000"/>
                </a:solidFill>
                <a:latin typeface="Arial" charset="0"/>
              </a:rPr>
              <a:t> </a:t>
            </a:r>
            <a:r>
              <a:rPr lang="en-US" altLang="vi-VN" sz="2800" b="1">
                <a:solidFill>
                  <a:srgbClr val="0000FF"/>
                </a:solidFill>
                <a:latin typeface="Times New Roman" pitchFamily="18" charset="0"/>
              </a:rPr>
              <a:t>hai  trong  gia đình. </a:t>
            </a:r>
          </a:p>
        </p:txBody>
      </p:sp>
      <p:sp>
        <p:nvSpPr>
          <p:cNvPr id="25629" name="Text Box 29"/>
          <p:cNvSpPr txBox="1">
            <a:spLocks noChangeArrowheads="1"/>
          </p:cNvSpPr>
          <p:nvPr/>
        </p:nvSpPr>
        <p:spPr bwMode="auto">
          <a:xfrm>
            <a:off x="6348413" y="4589464"/>
            <a:ext cx="39433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buFontTx/>
              <a:buChar char="•"/>
            </a:pPr>
            <a:r>
              <a:rPr lang="en-US" altLang="vi-VN" sz="2800" b="1">
                <a:solidFill>
                  <a:srgbClr val="0000FF"/>
                </a:solidFill>
                <a:latin typeface="Times New Roman" pitchFamily="18" charset="0"/>
              </a:rPr>
              <a:t> Minh và em Minh là thế hệ  thứ ba  trong  gia đình.</a:t>
            </a:r>
          </a:p>
        </p:txBody>
      </p:sp>
      <p:grpSp>
        <p:nvGrpSpPr>
          <p:cNvPr id="25664" name="Group 64"/>
          <p:cNvGrpSpPr>
            <a:grpSpLocks/>
          </p:cNvGrpSpPr>
          <p:nvPr/>
        </p:nvGrpSpPr>
        <p:grpSpPr bwMode="auto">
          <a:xfrm>
            <a:off x="2597150" y="1066801"/>
            <a:ext cx="2965450" cy="1584325"/>
            <a:chOff x="676" y="672"/>
            <a:chExt cx="1916" cy="998"/>
          </a:xfrm>
        </p:grpSpPr>
        <p:pic>
          <p:nvPicPr>
            <p:cNvPr id="25641" name="Picture 41"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 y="672"/>
              <a:ext cx="874"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2" name="Picture 42"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 y="672"/>
              <a:ext cx="874"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67" name="Group 67"/>
          <p:cNvGrpSpPr>
            <a:grpSpLocks/>
          </p:cNvGrpSpPr>
          <p:nvPr/>
        </p:nvGrpSpPr>
        <p:grpSpPr bwMode="auto">
          <a:xfrm>
            <a:off x="2620963" y="4800600"/>
            <a:ext cx="2927350" cy="1600200"/>
            <a:chOff x="700" y="3024"/>
            <a:chExt cx="1875" cy="1008"/>
          </a:xfrm>
        </p:grpSpPr>
        <p:pic>
          <p:nvPicPr>
            <p:cNvPr id="25643" name="Picture 43"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3024"/>
              <a:ext cx="847"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4" name="Picture 44" descr="Untitl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 y="3024"/>
              <a:ext cx="846" cy="100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65" name="Group 65"/>
          <p:cNvGrpSpPr>
            <a:grpSpLocks/>
          </p:cNvGrpSpPr>
          <p:nvPr/>
        </p:nvGrpSpPr>
        <p:grpSpPr bwMode="auto">
          <a:xfrm>
            <a:off x="2608264" y="2882900"/>
            <a:ext cx="2954337" cy="1589088"/>
            <a:chOff x="683" y="1816"/>
            <a:chExt cx="1896" cy="1001"/>
          </a:xfrm>
        </p:grpSpPr>
        <p:pic>
          <p:nvPicPr>
            <p:cNvPr id="25645" name="Picture 45" descr="Untitled-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 y="1816"/>
              <a:ext cx="867" cy="995"/>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6" name="Picture 46"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8" y="1819"/>
              <a:ext cx="871"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56" name="Group 56"/>
          <p:cNvGrpSpPr>
            <a:grpSpLocks/>
          </p:cNvGrpSpPr>
          <p:nvPr/>
        </p:nvGrpSpPr>
        <p:grpSpPr bwMode="auto">
          <a:xfrm>
            <a:off x="2514600" y="990601"/>
            <a:ext cx="3200400" cy="5553075"/>
            <a:chOff x="384" y="198"/>
            <a:chExt cx="2160" cy="3498"/>
          </a:xfrm>
        </p:grpSpPr>
        <p:pic>
          <p:nvPicPr>
            <p:cNvPr id="25657" name="Picture 57"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 y="2612"/>
              <a:ext cx="918" cy="10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58" name="Picture 58" descr="Untitl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2615"/>
              <a:ext cx="918" cy="101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59" name="Picture 59" descr="Untitled-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1413"/>
              <a:ext cx="911" cy="996"/>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0" name="Picture 60"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1" name="Picture 61"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2" name="Picture 62"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2" y="1416"/>
              <a:ext cx="914"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63" name="Rectangle 63"/>
            <p:cNvSpPr>
              <a:spLocks noChangeArrowheads="1"/>
            </p:cNvSpPr>
            <p:nvPr/>
          </p:nvSpPr>
          <p:spPr bwMode="auto">
            <a:xfrm>
              <a:off x="384" y="198"/>
              <a:ext cx="2160" cy="3498"/>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26"/>
                                        </p:tgtEl>
                                        <p:attrNameLst>
                                          <p:attrName>style.visibility</p:attrName>
                                        </p:attrNameLst>
                                      </p:cBhvr>
                                      <p:to>
                                        <p:strVal val="visible"/>
                                      </p:to>
                                    </p:set>
                                    <p:anim calcmode="discrete" valueType="clr">
                                      <p:cBhvr override="childStyle">
                                        <p:cTn id="7" dur="80"/>
                                        <p:tgtEl>
                                          <p:spTgt spid="256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26"/>
                                        </p:tgtEl>
                                        <p:attrNameLst>
                                          <p:attrName>fillcolor</p:attrName>
                                        </p:attrNameLst>
                                      </p:cBhvr>
                                      <p:tavLst>
                                        <p:tav tm="0">
                                          <p:val>
                                            <p:clrVal>
                                              <a:schemeClr val="accent2"/>
                                            </p:clrVal>
                                          </p:val>
                                        </p:tav>
                                        <p:tav tm="50000">
                                          <p:val>
                                            <p:clrVal>
                                              <a:schemeClr val="hlink"/>
                                            </p:clrVal>
                                          </p:val>
                                        </p:tav>
                                      </p:tavLst>
                                    </p:anim>
                                    <p:set>
                                      <p:cBhvr>
                                        <p:cTn id="9" dur="80"/>
                                        <p:tgtEl>
                                          <p:spTgt spid="2562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5656"/>
                                        </p:tgtEl>
                                        <p:attrNameLst>
                                          <p:attrName>style.visibility</p:attrName>
                                        </p:attrNameLst>
                                      </p:cBhvr>
                                      <p:to>
                                        <p:strVal val="visible"/>
                                      </p:to>
                                    </p:set>
                                    <p:anim calcmode="lin" valueType="num">
                                      <p:cBhvr>
                                        <p:cTn id="14" dur="500" fill="hold"/>
                                        <p:tgtEl>
                                          <p:spTgt spid="25656"/>
                                        </p:tgtEl>
                                        <p:attrNameLst>
                                          <p:attrName>ppt_w</p:attrName>
                                        </p:attrNameLst>
                                      </p:cBhvr>
                                      <p:tavLst>
                                        <p:tav tm="0">
                                          <p:val>
                                            <p:fltVal val="0"/>
                                          </p:val>
                                        </p:tav>
                                        <p:tav tm="100000">
                                          <p:val>
                                            <p:strVal val="#ppt_w"/>
                                          </p:val>
                                        </p:tav>
                                      </p:tavLst>
                                    </p:anim>
                                    <p:anim calcmode="lin" valueType="num">
                                      <p:cBhvr>
                                        <p:cTn id="15" dur="500" fill="hold"/>
                                        <p:tgtEl>
                                          <p:spTgt spid="2565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2000"/>
                                        <p:tgtEl>
                                          <p:spTgt spid="25656"/>
                                        </p:tgtEl>
                                      </p:cBhvr>
                                    </p:animEffect>
                                    <p:set>
                                      <p:cBhvr>
                                        <p:cTn id="20" dur="1" fill="hold">
                                          <p:stCondLst>
                                            <p:cond delay="1999"/>
                                          </p:stCondLst>
                                        </p:cTn>
                                        <p:tgtEl>
                                          <p:spTgt spid="2565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25664"/>
                                        </p:tgtEl>
                                        <p:attrNameLst>
                                          <p:attrName>style.visibility</p:attrName>
                                        </p:attrNameLst>
                                      </p:cBhvr>
                                      <p:to>
                                        <p:strVal val="visible"/>
                                      </p:to>
                                    </p:set>
                                    <p:animEffect transition="in" filter="strips(downLeft)">
                                      <p:cBhvr>
                                        <p:cTn id="25" dur="500"/>
                                        <p:tgtEl>
                                          <p:spTgt spid="256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5627"/>
                                        </p:tgtEl>
                                        <p:attrNameLst>
                                          <p:attrName>style.visibility</p:attrName>
                                        </p:attrNameLst>
                                      </p:cBhvr>
                                      <p:to>
                                        <p:strVal val="visible"/>
                                      </p:to>
                                    </p:set>
                                    <p:anim calcmode="lin" valueType="num">
                                      <p:cBhvr>
                                        <p:cTn id="30" dur="500" fill="hold"/>
                                        <p:tgtEl>
                                          <p:spTgt spid="25627"/>
                                        </p:tgtEl>
                                        <p:attrNameLst>
                                          <p:attrName>ppt_w</p:attrName>
                                        </p:attrNameLst>
                                      </p:cBhvr>
                                      <p:tavLst>
                                        <p:tav tm="0">
                                          <p:val>
                                            <p:fltVal val="0"/>
                                          </p:val>
                                        </p:tav>
                                        <p:tav tm="100000">
                                          <p:val>
                                            <p:strVal val="#ppt_w"/>
                                          </p:val>
                                        </p:tav>
                                      </p:tavLst>
                                    </p:anim>
                                    <p:anim calcmode="lin" valueType="num">
                                      <p:cBhvr>
                                        <p:cTn id="31" dur="500" fill="hold"/>
                                        <p:tgtEl>
                                          <p:spTgt spid="25627"/>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25665"/>
                                        </p:tgtEl>
                                        <p:attrNameLst>
                                          <p:attrName>style.visibility</p:attrName>
                                        </p:attrNameLst>
                                      </p:cBhvr>
                                      <p:to>
                                        <p:strVal val="visible"/>
                                      </p:to>
                                    </p:set>
                                    <p:animEffect transition="in" filter="barn(inHorizontal)">
                                      <p:cBhvr>
                                        <p:cTn id="36" dur="500"/>
                                        <p:tgtEl>
                                          <p:spTgt spid="256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5628"/>
                                        </p:tgtEl>
                                        <p:attrNameLst>
                                          <p:attrName>style.visibility</p:attrName>
                                        </p:attrNameLst>
                                      </p:cBhvr>
                                      <p:to>
                                        <p:strVal val="visible"/>
                                      </p:to>
                                    </p:set>
                                    <p:anim calcmode="lin" valueType="num">
                                      <p:cBhvr>
                                        <p:cTn id="41" dur="500" fill="hold"/>
                                        <p:tgtEl>
                                          <p:spTgt spid="25628"/>
                                        </p:tgtEl>
                                        <p:attrNameLst>
                                          <p:attrName>ppt_w</p:attrName>
                                        </p:attrNameLst>
                                      </p:cBhvr>
                                      <p:tavLst>
                                        <p:tav tm="0">
                                          <p:val>
                                            <p:fltVal val="0"/>
                                          </p:val>
                                        </p:tav>
                                        <p:tav tm="100000">
                                          <p:val>
                                            <p:strVal val="#ppt_w"/>
                                          </p:val>
                                        </p:tav>
                                      </p:tavLst>
                                    </p:anim>
                                    <p:anim calcmode="lin" valueType="num">
                                      <p:cBhvr>
                                        <p:cTn id="42" dur="500" fill="hold"/>
                                        <p:tgtEl>
                                          <p:spTgt spid="25628"/>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5667"/>
                                        </p:tgtEl>
                                        <p:attrNameLst>
                                          <p:attrName>style.visibility</p:attrName>
                                        </p:attrNameLst>
                                      </p:cBhvr>
                                      <p:to>
                                        <p:strVal val="visible"/>
                                      </p:to>
                                    </p:set>
                                    <p:anim calcmode="lin" valueType="num">
                                      <p:cBhvr additive="base">
                                        <p:cTn id="47" dur="500" fill="hold"/>
                                        <p:tgtEl>
                                          <p:spTgt spid="25667"/>
                                        </p:tgtEl>
                                        <p:attrNameLst>
                                          <p:attrName>ppt_x</p:attrName>
                                        </p:attrNameLst>
                                      </p:cBhvr>
                                      <p:tavLst>
                                        <p:tav tm="0">
                                          <p:val>
                                            <p:strVal val="#ppt_x"/>
                                          </p:val>
                                        </p:tav>
                                        <p:tav tm="100000">
                                          <p:val>
                                            <p:strVal val="#ppt_x"/>
                                          </p:val>
                                        </p:tav>
                                      </p:tavLst>
                                    </p:anim>
                                    <p:anim calcmode="lin" valueType="num">
                                      <p:cBhvr additive="base">
                                        <p:cTn id="48" dur="500" fill="hold"/>
                                        <p:tgtEl>
                                          <p:spTgt spid="2566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5629"/>
                                        </p:tgtEl>
                                        <p:attrNameLst>
                                          <p:attrName>style.visibility</p:attrName>
                                        </p:attrNameLst>
                                      </p:cBhvr>
                                      <p:to>
                                        <p:strVal val="visible"/>
                                      </p:to>
                                    </p:set>
                                    <p:anim calcmode="lin" valueType="num">
                                      <p:cBhvr>
                                        <p:cTn id="53" dur="500" fill="hold"/>
                                        <p:tgtEl>
                                          <p:spTgt spid="25629"/>
                                        </p:tgtEl>
                                        <p:attrNameLst>
                                          <p:attrName>ppt_w</p:attrName>
                                        </p:attrNameLst>
                                      </p:cBhvr>
                                      <p:tavLst>
                                        <p:tav tm="0">
                                          <p:val>
                                            <p:fltVal val="0"/>
                                          </p:val>
                                        </p:tav>
                                        <p:tav tm="100000">
                                          <p:val>
                                            <p:strVal val="#ppt_w"/>
                                          </p:val>
                                        </p:tav>
                                      </p:tavLst>
                                    </p:anim>
                                    <p:anim calcmode="lin" valueType="num">
                                      <p:cBhvr>
                                        <p:cTn id="54" dur="500" fill="hold"/>
                                        <p:tgtEl>
                                          <p:spTgt spid="256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p:bldP spid="25627" grpId="0"/>
      <p:bldP spid="25628" grpId="0"/>
      <p:bldP spid="2562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Widescreen</PresentationFormat>
  <Paragraphs>68</Paragraphs>
  <Slides>23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2020-11-15T16:32:57Z</dcterms:created>
  <dcterms:modified xsi:type="dcterms:W3CDTF">2020-11-15T16:33:23Z</dcterms:modified>
</cp:coreProperties>
</file>