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1" r:id="rId2"/>
    <p:sldId id="259" r:id="rId3"/>
    <p:sldId id="258" r:id="rId4"/>
    <p:sldId id="273" r:id="rId5"/>
    <p:sldId id="264" r:id="rId6"/>
    <p:sldId id="263" r:id="rId7"/>
    <p:sldId id="268" r:id="rId8"/>
    <p:sldId id="272" r:id="rId9"/>
    <p:sldId id="275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3ECE5-4148-4DC7-8959-53E332DD2E21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6AF27-2EA6-4E7C-9774-774D630FA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71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A6C6F761-6645-4BF4-8F00-DF30A2F481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BEF89D-FC68-482E-9990-EF7B42809CF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1" name="Rectangle 7">
            <a:extLst>
              <a:ext uri="{FF2B5EF4-FFF2-40B4-BE49-F238E27FC236}">
                <a16:creationId xmlns:a16="http://schemas.microsoft.com/office/drawing/2014/main" id="{526A7728-EC2C-4B24-BD66-C86EEB36433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855B10-583B-4742-B443-56365DC66678}" type="slidenum">
              <a:rPr kumimoji="0" lang="vi-V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vi-V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449B71AF-4BF3-4B36-B4DA-6839B20FC4B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0068DBDB-F615-4A1C-BC0C-4A8B71BEA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8FE215-537C-4C60-94DB-C374E9637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D194F8-B817-471C-BDFB-8F5DA46DA5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6AA17F-C78A-416B-88E1-CA727B557F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969D1-F0AC-4DE7-9834-7FFAE301F0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70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F0BECB-27E2-4210-B071-BCCD47F390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D13BE4-EF57-4B9E-8D01-0B66925471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403737-4C51-43DA-B0B5-D96E8335E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F8704-5918-4465-9F0E-ADCBFF1BA8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55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6AB1C5-AA76-4796-A996-0A8AE6CC64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F7D729-A06D-43F2-B3C9-572FD55F57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7C2FA2-AA0E-45F9-A336-D62358776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00DFF-50F5-4CBF-916C-D87FC2FBAA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180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FB6ECC-AE42-4350-BFC9-FD21CA1EFA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5351E-1AC6-4C26-A8E9-FB1D811C0E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358894A-7B49-406B-A660-CDE6C2891D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706F0-9055-4C0D-95AE-987114A95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863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9073190-D3DF-4C4F-AA45-863A4E4C3D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F0D8545-8BF1-4BA1-A0AE-F4FB00823B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10CFDC5-119A-4948-83BB-D42489E0E7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6FC9F-6981-44EB-922D-65D200C0F4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78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B9600B-0D39-41F8-A450-17AD11183A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A61585-0677-4429-9990-AC8436A125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99F506-6104-42E0-80B9-9A01DE95F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F0EEE3-1BFE-49F2-862D-E836DBA5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9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C65251-153F-414A-8085-7A7EE53B52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199332-0E74-4A00-A17E-0117C85ECA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8CB9CF-FB70-4685-86C2-64752B2B9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0A251-8702-42C7-9E73-99506E4870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70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2368DF-421B-4F2B-AAE5-0A52D39F1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F2D052-63C7-4333-ADCB-49F7118D0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B28C45-B3BE-41B0-BFB2-36A36DFF9E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8B0E4-29A1-40B1-BDF4-14EA50887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40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9D2EF0D-603F-4E3B-9314-87AD07EE3B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24E2FD4-FA36-49D6-A731-3434E25CE0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47BA6D4-369A-4F21-BD70-3941A33CA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542F3-3797-4DD0-A501-7CACCA19B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58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CC02CD9-91C6-4F41-AC4D-842609EA59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B47F498-F92C-47D1-B330-0D073A784D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07392F-2C5A-481B-A710-D7824BD64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D52CB-6861-47A6-AC83-4392C19586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609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D33BB97-53BB-4C4C-851D-ED345C6311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B4BDE72-360C-4B63-B9E4-561C0D6514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CE7C49-0AE3-4BF1-A6C7-BA7581A1F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975932-A33A-4D9C-ADCE-E286FD6318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93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0C2786-D4ED-47BB-BA9F-893BEBB296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0DA3DD-5BA7-42C1-A2D0-F390BFAC68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7BF567-46B5-4A5C-AC5F-61700F67C2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362C7-4BA8-4C3A-ABC2-D516953E34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94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211ADE-50E7-4788-944B-FEED4AE03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6F7CD-B3A8-40AB-863D-13830AB59A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D5E977-B992-4CE1-80BB-A3940CA427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DDBF9-C65B-4271-8219-F4E0530B02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86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244AD5C-E9CC-48BA-A45F-ADE1700EC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D317A64-4798-4FCD-9767-C18F79E10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26D1BE9-AF23-43FA-932C-D0E53D3F620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E831D6F-9AE5-44B8-A0D1-C4FAC1CA97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A2D0718-25BB-48C4-AC05-09A354DD85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8ECD95-0F1A-45C2-B1BC-39F299E489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80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m.vn/imgres?imgurl=http://www.music.elan-sport.com/medias/intro_medias/intro_index_06.jpg&amp;imgrefurl=http://www.music.elan-sport.com/&amp;h=257&amp;w=410&amp;sz=27&amp;hl=vi&amp;start=105&amp;tbnid=WUgPzqBxdmCDlM:&amp;tbnh=78&amp;tbnw=125&amp;prev=/images%3Fq%3Dmusical%26start%3D100%26ndsp%3D20%26svnum%3D10%26hl%3Dvi%26lr%3D%26sa%3DN" TargetMode="External"/><Relationship Id="rId11" Type="http://schemas.openxmlformats.org/officeDocument/2006/relationships/image" Target="../media/image10.gif"/><Relationship Id="rId5" Type="http://schemas.openxmlformats.org/officeDocument/2006/relationships/image" Target="../media/image5.jpeg"/><Relationship Id="rId10" Type="http://schemas.openxmlformats.org/officeDocument/2006/relationships/image" Target="../media/image9.png"/><Relationship Id="rId4" Type="http://schemas.openxmlformats.org/officeDocument/2006/relationships/hyperlink" Target="http://images.google.com.vn/imgres?imgurl=http://creative-musical-instruments.com/gif/musical-instruments-250.gif&amp;imgrefurl=http://creative-musical-instruments.com/&amp;h=214&amp;w=250&amp;sz=18&amp;hl=vi&amp;start=32&amp;tbnid=hQULjYuANigwIM:&amp;tbnh=95&amp;tbnw=111&amp;prev=/images%3Fq%3Dmusical%26start%3D20%26ndsp%3D20%26svnum%3D10%26hl%3Dvi%26lr%3D%26sa%3DN" TargetMode="Externa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>
            <a:extLst>
              <a:ext uri="{FF2B5EF4-FFF2-40B4-BE49-F238E27FC236}">
                <a16:creationId xmlns:a16="http://schemas.microsoft.com/office/drawing/2014/main" id="{AB670462-FDEC-46CE-8D96-06B67281D9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629400" y="1676400"/>
            <a:ext cx="36195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2051" name="WordArt 5">
            <a:extLst>
              <a:ext uri="{FF2B5EF4-FFF2-40B4-BE49-F238E27FC236}">
                <a16:creationId xmlns:a16="http://schemas.microsoft.com/office/drawing/2014/main" id="{35C6BF39-A88E-4DEF-AFAC-ACAA74077A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2743200"/>
            <a:ext cx="57150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TOÁN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 BẰNG HAI PHÉP TÍNH</a:t>
            </a:r>
          </a:p>
        </p:txBody>
      </p:sp>
      <p:pic>
        <p:nvPicPr>
          <p:cNvPr id="2052" name="Picture 7" descr="EXPLODE">
            <a:extLst>
              <a:ext uri="{FF2B5EF4-FFF2-40B4-BE49-F238E27FC236}">
                <a16:creationId xmlns:a16="http://schemas.microsoft.com/office/drawing/2014/main" id="{79D48E11-3942-4EBD-8C57-7F622482783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8768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EXPLODE">
            <a:extLst>
              <a:ext uri="{FF2B5EF4-FFF2-40B4-BE49-F238E27FC236}">
                <a16:creationId xmlns:a16="http://schemas.microsoft.com/office/drawing/2014/main" id="{37161373-AF9D-41DB-B6C2-E2AF5080EAB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 descr="EXPLODE">
            <a:extLst>
              <a:ext uri="{FF2B5EF4-FFF2-40B4-BE49-F238E27FC236}">
                <a16:creationId xmlns:a16="http://schemas.microsoft.com/office/drawing/2014/main" id="{ACC0E49F-BD7D-4628-AF1E-001B04EEE71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4572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 descr="EXPLODE">
            <a:extLst>
              <a:ext uri="{FF2B5EF4-FFF2-40B4-BE49-F238E27FC236}">
                <a16:creationId xmlns:a16="http://schemas.microsoft.com/office/drawing/2014/main" id="{75366D24-292B-4BC0-A248-DF67843B12D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1" descr="EXPLODE">
            <a:extLst>
              <a:ext uri="{FF2B5EF4-FFF2-40B4-BE49-F238E27FC236}">
                <a16:creationId xmlns:a16="http://schemas.microsoft.com/office/drawing/2014/main" id="{2141DEC7-05A1-4E07-B386-CEA21FE6847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2" descr="EXPLODE">
            <a:extLst>
              <a:ext uri="{FF2B5EF4-FFF2-40B4-BE49-F238E27FC236}">
                <a16:creationId xmlns:a16="http://schemas.microsoft.com/office/drawing/2014/main" id="{8B7C6C1B-F73C-42F0-A3AB-AA150DB101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098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6" descr="Fireworks-02">
            <a:extLst>
              <a:ext uri="{FF2B5EF4-FFF2-40B4-BE49-F238E27FC236}">
                <a16:creationId xmlns:a16="http://schemas.microsoft.com/office/drawing/2014/main" id="{63DD5F20-8C03-4A58-8C7B-0E6EDE45149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2590800"/>
            <a:ext cx="16811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8" descr="Fireworks-02">
            <a:extLst>
              <a:ext uri="{FF2B5EF4-FFF2-40B4-BE49-F238E27FC236}">
                <a16:creationId xmlns:a16="http://schemas.microsoft.com/office/drawing/2014/main" id="{6E42A543-13F1-4E3C-BF7E-BAA6988429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1" y="2514600"/>
            <a:ext cx="16811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20" descr="Fireworks-02">
            <a:extLst>
              <a:ext uri="{FF2B5EF4-FFF2-40B4-BE49-F238E27FC236}">
                <a16:creationId xmlns:a16="http://schemas.microsoft.com/office/drawing/2014/main" id="{53218FEB-AAB8-4D0D-8351-248D04C5C24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0"/>
            <a:ext cx="16811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21" descr="Fireworks-02">
            <a:extLst>
              <a:ext uri="{FF2B5EF4-FFF2-40B4-BE49-F238E27FC236}">
                <a16:creationId xmlns:a16="http://schemas.microsoft.com/office/drawing/2014/main" id="{5F0A948A-241B-4D51-9B08-D18F05C7A22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838" y="4876800"/>
            <a:ext cx="168116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>
            <a:extLst>
              <a:ext uri="{FF2B5EF4-FFF2-40B4-BE49-F238E27FC236}">
                <a16:creationId xmlns:a16="http://schemas.microsoft.com/office/drawing/2014/main" id="{91480206-FD26-464C-B047-8A7E9AF33211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075" name="Picture 4" descr="rgb-on-white-01">
            <a:extLst>
              <a:ext uri="{FF2B5EF4-FFF2-40B4-BE49-F238E27FC236}">
                <a16:creationId xmlns:a16="http://schemas.microsoft.com/office/drawing/2014/main" id="{425E328A-5885-4A81-9710-75ACA6514F23}"/>
              </a:ext>
            </a:extLst>
          </p:cNvPr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2322" name="Group 34">
            <a:extLst>
              <a:ext uri="{FF2B5EF4-FFF2-40B4-BE49-F238E27FC236}">
                <a16:creationId xmlns:a16="http://schemas.microsoft.com/office/drawing/2014/main" id="{DE303055-3BE9-4976-B5D9-3A7E2CA1053C}"/>
              </a:ext>
            </a:extLst>
          </p:cNvPr>
          <p:cNvGrpSpPr>
            <a:grpSpLocks/>
          </p:cNvGrpSpPr>
          <p:nvPr/>
        </p:nvGrpSpPr>
        <p:grpSpPr bwMode="auto">
          <a:xfrm>
            <a:off x="4343401" y="4267200"/>
            <a:ext cx="1374775" cy="762000"/>
            <a:chOff x="1630" y="2400"/>
            <a:chExt cx="914" cy="528"/>
          </a:xfrm>
        </p:grpSpPr>
        <p:pic>
          <p:nvPicPr>
            <p:cNvPr id="3142" name="Picture 15" descr="music_clipart_trumpet">
              <a:extLst>
                <a:ext uri="{FF2B5EF4-FFF2-40B4-BE49-F238E27FC236}">
                  <a16:creationId xmlns:a16="http://schemas.microsoft.com/office/drawing/2014/main" id="{BB5E47F0-ADEE-4C5F-991B-EAA77C408C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" y="2400"/>
              <a:ext cx="431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143" name="Picture 18" descr="music_clipart_trumpet">
              <a:extLst>
                <a:ext uri="{FF2B5EF4-FFF2-40B4-BE49-F238E27FC236}">
                  <a16:creationId xmlns:a16="http://schemas.microsoft.com/office/drawing/2014/main" id="{6CEF6801-691C-47F9-A58C-568A605B32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0" y="2448"/>
              <a:ext cx="4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20" name="Group 32">
            <a:extLst>
              <a:ext uri="{FF2B5EF4-FFF2-40B4-BE49-F238E27FC236}">
                <a16:creationId xmlns:a16="http://schemas.microsoft.com/office/drawing/2014/main" id="{156DF893-EB66-42FC-B326-EFE8D456D458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200400"/>
            <a:ext cx="2076450" cy="685800"/>
            <a:chOff x="192" y="1632"/>
            <a:chExt cx="1308" cy="480"/>
          </a:xfrm>
        </p:grpSpPr>
        <p:pic>
          <p:nvPicPr>
            <p:cNvPr id="3139" name="Picture 9" descr="music_clipart_trumpet">
              <a:extLst>
                <a:ext uri="{FF2B5EF4-FFF2-40B4-BE49-F238E27FC236}">
                  <a16:creationId xmlns:a16="http://schemas.microsoft.com/office/drawing/2014/main" id="{8AFF8614-A65F-42C7-97E4-82D3548391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" y="1632"/>
              <a:ext cx="4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140" name="Picture 12" descr="music_clipart_trumpet">
              <a:extLst>
                <a:ext uri="{FF2B5EF4-FFF2-40B4-BE49-F238E27FC236}">
                  <a16:creationId xmlns:a16="http://schemas.microsoft.com/office/drawing/2014/main" id="{E2E5D2F3-4C04-4710-91A3-BE67BAB545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632"/>
              <a:ext cx="389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141" name="Picture 22" descr="music_clipart_trumpet">
              <a:extLst>
                <a:ext uri="{FF2B5EF4-FFF2-40B4-BE49-F238E27FC236}">
                  <a16:creationId xmlns:a16="http://schemas.microsoft.com/office/drawing/2014/main" id="{5CA79610-51CD-4CF9-A744-A997180CBF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" y="1632"/>
              <a:ext cx="4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21" name="Group 33">
            <a:extLst>
              <a:ext uri="{FF2B5EF4-FFF2-40B4-BE49-F238E27FC236}">
                <a16:creationId xmlns:a16="http://schemas.microsoft.com/office/drawing/2014/main" id="{E2B9F678-C20F-426A-87FA-5D7178DE78B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343400"/>
            <a:ext cx="2217738" cy="685800"/>
            <a:chOff x="192" y="2448"/>
            <a:chExt cx="1397" cy="528"/>
          </a:xfrm>
        </p:grpSpPr>
        <p:pic>
          <p:nvPicPr>
            <p:cNvPr id="3132" name="Picture 19" descr="music_clipart_trumpet">
              <a:extLst>
                <a:ext uri="{FF2B5EF4-FFF2-40B4-BE49-F238E27FC236}">
                  <a16:creationId xmlns:a16="http://schemas.microsoft.com/office/drawing/2014/main" id="{EDBE8811-0275-45FA-8644-8D2888910F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6" y="2448"/>
              <a:ext cx="452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33" name="Picture 20" descr="music_clipart_trumpet">
              <a:extLst>
                <a:ext uri="{FF2B5EF4-FFF2-40B4-BE49-F238E27FC236}">
                  <a16:creationId xmlns:a16="http://schemas.microsoft.com/office/drawing/2014/main" id="{B1C1E0EC-BADE-4709-948E-1FC48BE9D9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" y="2448"/>
              <a:ext cx="452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34" name="Picture 21" descr="music_clipart_trumpet">
              <a:extLst>
                <a:ext uri="{FF2B5EF4-FFF2-40B4-BE49-F238E27FC236}">
                  <a16:creationId xmlns:a16="http://schemas.microsoft.com/office/drawing/2014/main" id="{01CB88C2-094C-41A8-9EAC-84BDB87075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448"/>
              <a:ext cx="452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35" name="Line 23">
              <a:extLst>
                <a:ext uri="{FF2B5EF4-FFF2-40B4-BE49-F238E27FC236}">
                  <a16:creationId xmlns:a16="http://schemas.microsoft.com/office/drawing/2014/main" id="{2943A990-90C2-4024-A4E0-A7CAFFB468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36" name="Line 24">
              <a:extLst>
                <a:ext uri="{FF2B5EF4-FFF2-40B4-BE49-F238E27FC236}">
                  <a16:creationId xmlns:a16="http://schemas.microsoft.com/office/drawing/2014/main" id="{473C4ADC-8B1E-4639-B905-DDD1FED73F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976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37" name="Line 25">
              <a:extLst>
                <a:ext uri="{FF2B5EF4-FFF2-40B4-BE49-F238E27FC236}">
                  <a16:creationId xmlns:a16="http://schemas.microsoft.com/office/drawing/2014/main" id="{81B0DA32-8CAB-4D82-9982-EB4ED79AF7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448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38" name="Line 26">
              <a:extLst>
                <a:ext uri="{FF2B5EF4-FFF2-40B4-BE49-F238E27FC236}">
                  <a16:creationId xmlns:a16="http://schemas.microsoft.com/office/drawing/2014/main" id="{289AEB6A-358C-4C3B-B83E-5EFC47CC0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9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079" name="Text Box 35">
            <a:extLst>
              <a:ext uri="{FF2B5EF4-FFF2-40B4-BE49-F238E27FC236}">
                <a16:creationId xmlns:a16="http://schemas.microsoft.com/office/drawing/2014/main" id="{0E77F337-B644-42F4-BF58-86F698CCC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7239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3080" name="Picture 37" descr="musical-instruments-250">
            <a:hlinkClick r:id="rId4"/>
            <a:extLst>
              <a:ext uri="{FF2B5EF4-FFF2-40B4-BE49-F238E27FC236}">
                <a16:creationId xmlns:a16="http://schemas.microsoft.com/office/drawing/2014/main" id="{66039168-84E2-4783-A82F-54A62853A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215064"/>
            <a:ext cx="7620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 Box 38">
            <a:extLst>
              <a:ext uri="{FF2B5EF4-FFF2-40B4-BE49-F238E27FC236}">
                <a16:creationId xmlns:a16="http://schemas.microsoft.com/office/drawing/2014/main" id="{EC95C15F-22C9-455E-920B-ADD08599C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754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3082" name="Picture 40" descr="intro_index_06">
            <a:hlinkClick r:id="rId6"/>
            <a:extLst>
              <a:ext uri="{FF2B5EF4-FFF2-40B4-BE49-F238E27FC236}">
                <a16:creationId xmlns:a16="http://schemas.microsoft.com/office/drawing/2014/main" id="{C7DA0184-5EB0-4773-B81F-6AB48BA4F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05988">
            <a:off x="5791200" y="5943601"/>
            <a:ext cx="8572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Text Box 41">
            <a:extLst>
              <a:ext uri="{FF2B5EF4-FFF2-40B4-BE49-F238E27FC236}">
                <a16:creationId xmlns:a16="http://schemas.microsoft.com/office/drawing/2014/main" id="{C134C148-B308-4EF0-B39A-F689030F2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7467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84" name="Text Box 44">
            <a:extLst>
              <a:ext uri="{FF2B5EF4-FFF2-40B4-BE49-F238E27FC236}">
                <a16:creationId xmlns:a16="http://schemas.microsoft.com/office/drawing/2014/main" id="{6FAD5511-BB83-4397-A9E9-6823D61EC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7391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3085" name="Picture 48" descr="gardgt">
            <a:extLst>
              <a:ext uri="{FF2B5EF4-FFF2-40B4-BE49-F238E27FC236}">
                <a16:creationId xmlns:a16="http://schemas.microsoft.com/office/drawing/2014/main" id="{82BAB500-B8C0-4E29-9B32-F9CDDF732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172200"/>
            <a:ext cx="3429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Text Box 49">
            <a:extLst>
              <a:ext uri="{FF2B5EF4-FFF2-40B4-BE49-F238E27FC236}">
                <a16:creationId xmlns:a16="http://schemas.microsoft.com/office/drawing/2014/main" id="{41C76EE0-2C7B-4799-8ADD-AA7F3AF66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7315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87" name="Text Box 52">
            <a:extLst>
              <a:ext uri="{FF2B5EF4-FFF2-40B4-BE49-F238E27FC236}">
                <a16:creationId xmlns:a16="http://schemas.microsoft.com/office/drawing/2014/main" id="{E7BC2CA8-C015-49AD-9E63-5CA811746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7467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88" name="Text Box 55">
            <a:extLst>
              <a:ext uri="{FF2B5EF4-FFF2-40B4-BE49-F238E27FC236}">
                <a16:creationId xmlns:a16="http://schemas.microsoft.com/office/drawing/2014/main" id="{7062545B-EA80-4731-9468-E0DF93594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7543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3089" name="Picture 57" descr="flowers2fs">
            <a:extLst>
              <a:ext uri="{FF2B5EF4-FFF2-40B4-BE49-F238E27FC236}">
                <a16:creationId xmlns:a16="http://schemas.microsoft.com/office/drawing/2014/main" id="{F7C9133E-BFA0-40FD-9A31-A9170D734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127750"/>
            <a:ext cx="914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0" name="Text Box 58">
            <a:extLst>
              <a:ext uri="{FF2B5EF4-FFF2-40B4-BE49-F238E27FC236}">
                <a16:creationId xmlns:a16="http://schemas.microsoft.com/office/drawing/2014/main" id="{35340C7F-CE41-48F0-8180-CFF5C0CB6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7467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3091" name="Picture 60" descr="geo2_trille.gif (1895 bytes)">
            <a:extLst>
              <a:ext uri="{FF2B5EF4-FFF2-40B4-BE49-F238E27FC236}">
                <a16:creationId xmlns:a16="http://schemas.microsoft.com/office/drawing/2014/main" id="{F4E4532F-DA8B-472E-B111-60C6555F4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138864"/>
            <a:ext cx="12954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Text Box 64">
            <a:extLst>
              <a:ext uri="{FF2B5EF4-FFF2-40B4-BE49-F238E27FC236}">
                <a16:creationId xmlns:a16="http://schemas.microsoft.com/office/drawing/2014/main" id="{14BE4E68-22A5-471B-8485-CF4A7367B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7315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3093" name="Picture 65" descr="butterflies_flowers_md_wht">
            <a:extLst>
              <a:ext uri="{FF2B5EF4-FFF2-40B4-BE49-F238E27FC236}">
                <a16:creationId xmlns:a16="http://schemas.microsoft.com/office/drawing/2014/main" id="{CB73F446-CB65-4BE3-A772-7A7367AAE44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19800"/>
            <a:ext cx="990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4" name="Text Box 66">
            <a:extLst>
              <a:ext uri="{FF2B5EF4-FFF2-40B4-BE49-F238E27FC236}">
                <a16:creationId xmlns:a16="http://schemas.microsoft.com/office/drawing/2014/main" id="{4FEDA891-328E-4AEC-A9F9-E55D8CD83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7543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95" name="Text Box 69">
            <a:extLst>
              <a:ext uri="{FF2B5EF4-FFF2-40B4-BE49-F238E27FC236}">
                <a16:creationId xmlns:a16="http://schemas.microsoft.com/office/drawing/2014/main" id="{25CF2580-31C6-4FC2-86DD-1A1FDDCFE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209801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58" name="Text Box 70">
            <a:extLst>
              <a:ext uri="{FF2B5EF4-FFF2-40B4-BE49-F238E27FC236}">
                <a16:creationId xmlns:a16="http://schemas.microsoft.com/office/drawing/2014/main" id="{455ADC77-1752-49AE-AB95-373A02696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1" y="3505200"/>
            <a:ext cx="35480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Hàng trên: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Hàng dưới:  </a:t>
            </a:r>
          </a:p>
        </p:txBody>
      </p:sp>
      <p:grpSp>
        <p:nvGrpSpPr>
          <p:cNvPr id="12359" name="Group 71">
            <a:extLst>
              <a:ext uri="{FF2B5EF4-FFF2-40B4-BE49-F238E27FC236}">
                <a16:creationId xmlns:a16="http://schemas.microsoft.com/office/drawing/2014/main" id="{719E23B3-CC9B-4ACA-90CC-D1DD54141E24}"/>
              </a:ext>
            </a:extLst>
          </p:cNvPr>
          <p:cNvGrpSpPr>
            <a:grpSpLocks/>
          </p:cNvGrpSpPr>
          <p:nvPr/>
        </p:nvGrpSpPr>
        <p:grpSpPr bwMode="auto">
          <a:xfrm>
            <a:off x="7696201" y="3733800"/>
            <a:ext cx="1084263" cy="152400"/>
            <a:chOff x="1148" y="2688"/>
            <a:chExt cx="683" cy="96"/>
          </a:xfrm>
        </p:grpSpPr>
        <p:grpSp>
          <p:nvGrpSpPr>
            <p:cNvPr id="3124" name="Group 72">
              <a:extLst>
                <a:ext uri="{FF2B5EF4-FFF2-40B4-BE49-F238E27FC236}">
                  <a16:creationId xmlns:a16="http://schemas.microsoft.com/office/drawing/2014/main" id="{158C48A8-7F77-4797-AC12-D2449027FC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8" y="2688"/>
              <a:ext cx="228" cy="96"/>
              <a:chOff x="1008" y="2352"/>
              <a:chExt cx="240" cy="96"/>
            </a:xfrm>
          </p:grpSpPr>
          <p:sp>
            <p:nvSpPr>
              <p:cNvPr id="3129" name="Line 73">
                <a:extLst>
                  <a:ext uri="{FF2B5EF4-FFF2-40B4-BE49-F238E27FC236}">
                    <a16:creationId xmlns:a16="http://schemas.microsoft.com/office/drawing/2014/main" id="{F28D1F03-C580-4CCE-99AF-71D704B26C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130" name="Line 74">
                <a:extLst>
                  <a:ext uri="{FF2B5EF4-FFF2-40B4-BE49-F238E27FC236}">
                    <a16:creationId xmlns:a16="http://schemas.microsoft.com/office/drawing/2014/main" id="{C7CA4360-844C-4521-BF10-2CEA01338B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131" name="Line 75">
                <a:extLst>
                  <a:ext uri="{FF2B5EF4-FFF2-40B4-BE49-F238E27FC236}">
                    <a16:creationId xmlns:a16="http://schemas.microsoft.com/office/drawing/2014/main" id="{DD21BEAC-6991-4F0A-9238-1F2F16257F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125" name="Line 76">
              <a:extLst>
                <a:ext uri="{FF2B5EF4-FFF2-40B4-BE49-F238E27FC236}">
                  <a16:creationId xmlns:a16="http://schemas.microsoft.com/office/drawing/2014/main" id="{D2D0AA36-B135-4FBA-AA27-625988BDEC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6" y="273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26" name="Line 77">
              <a:extLst>
                <a:ext uri="{FF2B5EF4-FFF2-40B4-BE49-F238E27FC236}">
                  <a16:creationId xmlns:a16="http://schemas.microsoft.com/office/drawing/2014/main" id="{6E5B66CC-8234-4B62-B7EE-65FCDAEF7A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3" y="26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27" name="Line 78">
              <a:extLst>
                <a:ext uri="{FF2B5EF4-FFF2-40B4-BE49-F238E27FC236}">
                  <a16:creationId xmlns:a16="http://schemas.microsoft.com/office/drawing/2014/main" id="{9E235B26-DE65-42E8-8AB0-4234F874ED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3" y="2736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28" name="Line 79">
              <a:extLst>
                <a:ext uri="{FF2B5EF4-FFF2-40B4-BE49-F238E27FC236}">
                  <a16:creationId xmlns:a16="http://schemas.microsoft.com/office/drawing/2014/main" id="{96BDE407-8FC9-49EC-B3B7-3D8ED826D2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1" y="26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2369" name="Group 81">
            <a:extLst>
              <a:ext uri="{FF2B5EF4-FFF2-40B4-BE49-F238E27FC236}">
                <a16:creationId xmlns:a16="http://schemas.microsoft.com/office/drawing/2014/main" id="{828D4593-2C1E-4FCF-A492-26F041B61BC8}"/>
              </a:ext>
            </a:extLst>
          </p:cNvPr>
          <p:cNvGrpSpPr>
            <a:grpSpLocks/>
          </p:cNvGrpSpPr>
          <p:nvPr/>
        </p:nvGrpSpPr>
        <p:grpSpPr bwMode="auto">
          <a:xfrm>
            <a:off x="7696201" y="4800600"/>
            <a:ext cx="1806575" cy="152400"/>
            <a:chOff x="1148" y="3024"/>
            <a:chExt cx="1138" cy="96"/>
          </a:xfrm>
        </p:grpSpPr>
        <p:grpSp>
          <p:nvGrpSpPr>
            <p:cNvPr id="3111" name="Group 82">
              <a:extLst>
                <a:ext uri="{FF2B5EF4-FFF2-40B4-BE49-F238E27FC236}">
                  <a16:creationId xmlns:a16="http://schemas.microsoft.com/office/drawing/2014/main" id="{16B9E88E-33A3-497D-9FC8-B044F7706B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1" y="3024"/>
              <a:ext cx="227" cy="96"/>
              <a:chOff x="1008" y="2352"/>
              <a:chExt cx="240" cy="96"/>
            </a:xfrm>
          </p:grpSpPr>
          <p:sp>
            <p:nvSpPr>
              <p:cNvPr id="3121" name="Line 83">
                <a:extLst>
                  <a:ext uri="{FF2B5EF4-FFF2-40B4-BE49-F238E27FC236}">
                    <a16:creationId xmlns:a16="http://schemas.microsoft.com/office/drawing/2014/main" id="{35F67576-8C2F-4AB6-ACE5-9D3D1B4BDF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122" name="Line 84">
                <a:extLst>
                  <a:ext uri="{FF2B5EF4-FFF2-40B4-BE49-F238E27FC236}">
                    <a16:creationId xmlns:a16="http://schemas.microsoft.com/office/drawing/2014/main" id="{13ED9F60-A8A8-4E11-B927-D5C7BCAB0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123" name="Line 85">
                <a:extLst>
                  <a:ext uri="{FF2B5EF4-FFF2-40B4-BE49-F238E27FC236}">
                    <a16:creationId xmlns:a16="http://schemas.microsoft.com/office/drawing/2014/main" id="{70A6A6BB-684A-4F78-A427-D4DFD382DF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112" name="Line 86">
              <a:extLst>
                <a:ext uri="{FF2B5EF4-FFF2-40B4-BE49-F238E27FC236}">
                  <a16:creationId xmlns:a16="http://schemas.microsoft.com/office/drawing/2014/main" id="{609215C9-6F4F-4C44-BA67-C8E5874F7C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8" y="3072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13" name="Line 87">
              <a:extLst>
                <a:ext uri="{FF2B5EF4-FFF2-40B4-BE49-F238E27FC236}">
                  <a16:creationId xmlns:a16="http://schemas.microsoft.com/office/drawing/2014/main" id="{7802B227-298A-4521-AC71-116AC28A3D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6" y="302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3114" name="Group 88">
              <a:extLst>
                <a:ext uri="{FF2B5EF4-FFF2-40B4-BE49-F238E27FC236}">
                  <a16:creationId xmlns:a16="http://schemas.microsoft.com/office/drawing/2014/main" id="{B4C8E74D-9951-4C2D-BA38-B39FF2E8E6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8" y="3024"/>
              <a:ext cx="228" cy="96"/>
              <a:chOff x="1008" y="2352"/>
              <a:chExt cx="240" cy="96"/>
            </a:xfrm>
          </p:grpSpPr>
          <p:sp>
            <p:nvSpPr>
              <p:cNvPr id="3118" name="Line 89">
                <a:extLst>
                  <a:ext uri="{FF2B5EF4-FFF2-40B4-BE49-F238E27FC236}">
                    <a16:creationId xmlns:a16="http://schemas.microsoft.com/office/drawing/2014/main" id="{45558A6E-C74E-4E96-81F6-317A7DFA8D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119" name="Line 90">
                <a:extLst>
                  <a:ext uri="{FF2B5EF4-FFF2-40B4-BE49-F238E27FC236}">
                    <a16:creationId xmlns:a16="http://schemas.microsoft.com/office/drawing/2014/main" id="{2E6B01C6-4A62-4425-81FA-89A3BB0449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120" name="Line 91">
                <a:extLst>
                  <a:ext uri="{FF2B5EF4-FFF2-40B4-BE49-F238E27FC236}">
                    <a16:creationId xmlns:a16="http://schemas.microsoft.com/office/drawing/2014/main" id="{4FF9EB6B-55CC-4D8B-BB82-C166EB5ECF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115" name="Line 92">
              <a:extLst>
                <a:ext uri="{FF2B5EF4-FFF2-40B4-BE49-F238E27FC236}">
                  <a16:creationId xmlns:a16="http://schemas.microsoft.com/office/drawing/2014/main" id="{BC81E429-7F89-46FD-96B1-79171DDD1E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6" y="3072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16" name="Line 93">
              <a:extLst>
                <a:ext uri="{FF2B5EF4-FFF2-40B4-BE49-F238E27FC236}">
                  <a16:creationId xmlns:a16="http://schemas.microsoft.com/office/drawing/2014/main" id="{4AD311C8-FF3C-4523-929D-4128A99529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3" y="302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17" name="Line 94">
              <a:extLst>
                <a:ext uri="{FF2B5EF4-FFF2-40B4-BE49-F238E27FC236}">
                  <a16:creationId xmlns:a16="http://schemas.microsoft.com/office/drawing/2014/main" id="{C08943EB-E2B6-4BF5-9059-DA171B6B24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3" y="3072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2383" name="Line 95">
            <a:extLst>
              <a:ext uri="{FF2B5EF4-FFF2-40B4-BE49-F238E27FC236}">
                <a16:creationId xmlns:a16="http://schemas.microsoft.com/office/drawing/2014/main" id="{553A696E-7C85-46DA-8131-060D2E79BC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9620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85" name="Arc 97">
            <a:extLst>
              <a:ext uri="{FF2B5EF4-FFF2-40B4-BE49-F238E27FC236}">
                <a16:creationId xmlns:a16="http://schemas.microsoft.com/office/drawing/2014/main" id="{CC9491F6-FCDC-4F5C-9F00-7162DA7EE8C8}"/>
              </a:ext>
            </a:extLst>
          </p:cNvPr>
          <p:cNvSpPr>
            <a:spLocks/>
          </p:cNvSpPr>
          <p:nvPr/>
        </p:nvSpPr>
        <p:spPr bwMode="auto">
          <a:xfrm rot="20486005">
            <a:off x="8805864" y="4724400"/>
            <a:ext cx="739775" cy="609600"/>
          </a:xfrm>
          <a:custGeom>
            <a:avLst/>
            <a:gdLst>
              <a:gd name="T0" fmla="*/ 0 w 20904"/>
              <a:gd name="T1" fmla="*/ 7705 h 21600"/>
              <a:gd name="T2" fmla="*/ 739775 w 20904"/>
              <a:gd name="T3" fmla="*/ 251404 h 21600"/>
              <a:gd name="T4" fmla="*/ 121243 w 20904"/>
              <a:gd name="T5" fmla="*/ 6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0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10342" y="0"/>
                  <a:pt x="16840" y="3311"/>
                  <a:pt x="20903" y="8908"/>
                </a:cubicBezTo>
              </a:path>
              <a:path w="2090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10342" y="0"/>
                  <a:pt x="16840" y="3311"/>
                  <a:pt x="20903" y="8908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86" name="Text Box 98">
            <a:extLst>
              <a:ext uri="{FF2B5EF4-FFF2-40B4-BE49-F238E27FC236}">
                <a16:creationId xmlns:a16="http://schemas.microsoft.com/office/drawing/2014/main" id="{651E944C-7DBF-4BE7-9C65-708E1945A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9664" y="4343400"/>
            <a:ext cx="1011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2 kèn</a:t>
            </a:r>
          </a:p>
        </p:txBody>
      </p:sp>
      <p:sp>
        <p:nvSpPr>
          <p:cNvPr id="12387" name="Arc 99">
            <a:extLst>
              <a:ext uri="{FF2B5EF4-FFF2-40B4-BE49-F238E27FC236}">
                <a16:creationId xmlns:a16="http://schemas.microsoft.com/office/drawing/2014/main" id="{0FB91718-2E9D-4724-ADF2-913CC5479F9B}"/>
              </a:ext>
            </a:extLst>
          </p:cNvPr>
          <p:cNvSpPr>
            <a:spLocks/>
          </p:cNvSpPr>
          <p:nvPr/>
        </p:nvSpPr>
        <p:spPr bwMode="auto">
          <a:xfrm rot="12202991" flipH="1">
            <a:off x="8043864" y="3429000"/>
            <a:ext cx="1647825" cy="1905000"/>
          </a:xfrm>
          <a:custGeom>
            <a:avLst/>
            <a:gdLst>
              <a:gd name="T0" fmla="*/ 0 w 17986"/>
              <a:gd name="T1" fmla="*/ 882 h 21600"/>
              <a:gd name="T2" fmla="*/ 1647825 w 17986"/>
              <a:gd name="T3" fmla="*/ 766498 h 21600"/>
              <a:gd name="T4" fmla="*/ 61200 w 17986"/>
              <a:gd name="T5" fmla="*/ 1905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986" h="21600" fill="none" extrusionOk="0">
                <a:moveTo>
                  <a:pt x="0" y="10"/>
                </a:moveTo>
                <a:cubicBezTo>
                  <a:pt x="222" y="3"/>
                  <a:pt x="445" y="-1"/>
                  <a:pt x="668" y="0"/>
                </a:cubicBezTo>
                <a:cubicBezTo>
                  <a:pt x="7489" y="0"/>
                  <a:pt x="13909" y="3221"/>
                  <a:pt x="17986" y="8690"/>
                </a:cubicBezTo>
              </a:path>
              <a:path w="17986" h="21600" stroke="0" extrusionOk="0">
                <a:moveTo>
                  <a:pt x="0" y="10"/>
                </a:moveTo>
                <a:cubicBezTo>
                  <a:pt x="222" y="3"/>
                  <a:pt x="445" y="-1"/>
                  <a:pt x="668" y="0"/>
                </a:cubicBezTo>
                <a:cubicBezTo>
                  <a:pt x="7489" y="0"/>
                  <a:pt x="13909" y="3221"/>
                  <a:pt x="17986" y="8690"/>
                </a:cubicBezTo>
                <a:lnTo>
                  <a:pt x="668" y="21600"/>
                </a:lnTo>
                <a:lnTo>
                  <a:pt x="0" y="1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88" name="Text Box 100">
            <a:extLst>
              <a:ext uri="{FF2B5EF4-FFF2-40B4-BE49-F238E27FC236}">
                <a16:creationId xmlns:a16="http://schemas.microsoft.com/office/drawing/2014/main" id="{1FB14E7C-F40D-4C8C-9FA7-A1A28CEF4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3863" y="5181600"/>
            <a:ext cx="1155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? kèn</a:t>
            </a:r>
          </a:p>
        </p:txBody>
      </p:sp>
      <p:sp>
        <p:nvSpPr>
          <p:cNvPr id="12389" name="Text Box 101">
            <a:extLst>
              <a:ext uri="{FF2B5EF4-FFF2-40B4-BE49-F238E27FC236}">
                <a16:creationId xmlns:a16="http://schemas.microsoft.com/office/drawing/2014/main" id="{1946D732-B7B6-46F8-B3F5-60815BF8A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67864" y="4038600"/>
            <a:ext cx="110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? kèn</a:t>
            </a:r>
          </a:p>
        </p:txBody>
      </p:sp>
      <p:sp>
        <p:nvSpPr>
          <p:cNvPr id="12390" name="AutoShape 102">
            <a:extLst>
              <a:ext uri="{FF2B5EF4-FFF2-40B4-BE49-F238E27FC236}">
                <a16:creationId xmlns:a16="http://schemas.microsoft.com/office/drawing/2014/main" id="{07244783-3FA8-423A-B5D3-765C6490755B}"/>
              </a:ext>
            </a:extLst>
          </p:cNvPr>
          <p:cNvSpPr>
            <a:spLocks/>
          </p:cNvSpPr>
          <p:nvPr/>
        </p:nvSpPr>
        <p:spPr bwMode="auto">
          <a:xfrm>
            <a:off x="9525001" y="3657600"/>
            <a:ext cx="111125" cy="1219200"/>
          </a:xfrm>
          <a:prstGeom prst="rightBrace">
            <a:avLst>
              <a:gd name="adj1" fmla="val 9142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94" name="Line 106">
            <a:extLst>
              <a:ext uri="{FF2B5EF4-FFF2-40B4-BE49-F238E27FC236}">
                <a16:creationId xmlns:a16="http://schemas.microsoft.com/office/drawing/2014/main" id="{BEA71D00-1009-4C57-AE34-72B3BED38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3810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95" name="Text Box 107">
            <a:extLst>
              <a:ext uri="{FF2B5EF4-FFF2-40B4-BE49-F238E27FC236}">
                <a16:creationId xmlns:a16="http://schemas.microsoft.com/office/drawing/2014/main" id="{FA3AC6DB-5279-4D06-BAF0-6B1E629E8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1" y="3276600"/>
            <a:ext cx="868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3 kèn</a:t>
            </a:r>
          </a:p>
        </p:txBody>
      </p:sp>
      <p:sp>
        <p:nvSpPr>
          <p:cNvPr id="12398" name="Text Box 110">
            <a:extLst>
              <a:ext uri="{FF2B5EF4-FFF2-40B4-BE49-F238E27FC236}">
                <a16:creationId xmlns:a16="http://schemas.microsoft.com/office/drawing/2014/main" id="{CD28CC89-2AF7-490D-BD2F-DDDECABD8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667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Tóm tắt</a:t>
            </a:r>
          </a:p>
        </p:txBody>
      </p:sp>
      <p:sp>
        <p:nvSpPr>
          <p:cNvPr id="12401" name="Text Box 113">
            <a:extLst>
              <a:ext uri="{FF2B5EF4-FFF2-40B4-BE49-F238E27FC236}">
                <a16:creationId xmlns:a16="http://schemas.microsoft.com/office/drawing/2014/main" id="{84EDBAA8-3304-414F-A707-C3FC91E96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82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giải bằng hai phép tính</a:t>
            </a:r>
          </a:p>
        </p:txBody>
      </p:sp>
      <p:sp>
        <p:nvSpPr>
          <p:cNvPr id="12402" name="Rectangle 114">
            <a:extLst>
              <a:ext uri="{FF2B5EF4-FFF2-40B4-BE49-F238E27FC236}">
                <a16:creationId xmlns:a16="http://schemas.microsoft.com/office/drawing/2014/main" id="{B395E67E-58AF-468C-81DF-F8E954755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3716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800080"/>
                </a:solidFill>
                <a:latin typeface="Times New Roman" panose="02020603050405020304" pitchFamily="18" charset="0"/>
              </a:rPr>
              <a:t>Bài toán 1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: Hàng trên có 3 cái kèn, hàng dưới có nhiều hơn hàng trên  2 cái kèn. Hỏi: </a:t>
            </a:r>
          </a:p>
          <a:p>
            <a:pPr lvl="2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a. Hàng dưới có mấy cái kèn?</a:t>
            </a:r>
          </a:p>
          <a:p>
            <a:pPr lvl="2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b. Cả hai hàng có mấy cái kèn?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1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1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2000"/>
                                        <p:tgtEl>
                                          <p:spTgt spid="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20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2000"/>
                                        <p:tgtEl>
                                          <p:spTgt spid="12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12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20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20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20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20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20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20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7" dur="20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1" dur="20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6" grpId="0"/>
      <p:bldP spid="12388" grpId="0"/>
      <p:bldP spid="12389" grpId="0"/>
      <p:bldP spid="12390" grpId="0" animBg="1"/>
      <p:bldP spid="12395" grpId="0"/>
      <p:bldP spid="12398" grpId="0"/>
      <p:bldP spid="124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1">
            <a:extLst>
              <a:ext uri="{FF2B5EF4-FFF2-40B4-BE49-F238E27FC236}">
                <a16:creationId xmlns:a16="http://schemas.microsoft.com/office/drawing/2014/main" id="{9F8EC016-31BB-4DDD-AAC8-C31443592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4099" name="Picture 10" descr="rgb-on-white-01">
            <a:extLst>
              <a:ext uri="{FF2B5EF4-FFF2-40B4-BE49-F238E27FC236}">
                <a16:creationId xmlns:a16="http://schemas.microsoft.com/office/drawing/2014/main" id="{5F065494-EB3F-4FBE-9F60-461AD5F64A49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0" name="Text Box 12">
            <a:extLst>
              <a:ext uri="{FF2B5EF4-FFF2-40B4-BE49-F238E27FC236}">
                <a16:creationId xmlns:a16="http://schemas.microsoft.com/office/drawing/2014/main" id="{2138C086-D5B3-4839-B396-DB798A7A4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200401"/>
            <a:ext cx="830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87" name="Text Box 19">
            <a:extLst>
              <a:ext uri="{FF2B5EF4-FFF2-40B4-BE49-F238E27FC236}">
                <a16:creationId xmlns:a16="http://schemas.microsoft.com/office/drawing/2014/main" id="{48850A86-36C4-4101-AC23-9BFB27CAA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971800"/>
            <a:ext cx="44196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</a:t>
            </a:r>
            <a:r>
              <a:rPr lang="en-US" altLang="en-US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Bài giải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a. Số kèn ở hàng dưới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  3 + 2 = 5 (cái)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b. Số kèn ở cả hai hàng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  3 + 5 = 8 (cái)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Đáp số:  a. 5 cái kèn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b. 8 cái kèn</a:t>
            </a:r>
          </a:p>
        </p:txBody>
      </p:sp>
      <p:grpSp>
        <p:nvGrpSpPr>
          <p:cNvPr id="4102" name="Group 109">
            <a:extLst>
              <a:ext uri="{FF2B5EF4-FFF2-40B4-BE49-F238E27FC236}">
                <a16:creationId xmlns:a16="http://schemas.microsoft.com/office/drawing/2014/main" id="{F488CFB9-14BA-4B10-B112-9E12B7F4EB68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971800"/>
            <a:ext cx="4681538" cy="2590800"/>
            <a:chOff x="96" y="1872"/>
            <a:chExt cx="2949" cy="1632"/>
          </a:xfrm>
        </p:grpSpPr>
        <p:sp>
          <p:nvSpPr>
            <p:cNvPr id="4107" name="Text Box 13">
              <a:extLst>
                <a:ext uri="{FF2B5EF4-FFF2-40B4-BE49-F238E27FC236}">
                  <a16:creationId xmlns:a16="http://schemas.microsoft.com/office/drawing/2014/main" id="{B66BA28F-1277-4069-9D02-707272F88C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016"/>
              <a:ext cx="17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08" name="Text Box 21">
              <a:extLst>
                <a:ext uri="{FF2B5EF4-FFF2-40B4-BE49-F238E27FC236}">
                  <a16:creationId xmlns:a16="http://schemas.microsoft.com/office/drawing/2014/main" id="{8658E6C5-721E-4D81-9C88-46B69C944F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872"/>
              <a:ext cx="2235" cy="1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         </a:t>
              </a:r>
              <a:r>
                <a:rPr lang="en-US" altLang="en-US" sz="2400" b="1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Tóm tắt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Hàng trên: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Hàng dưới:  </a:t>
              </a:r>
            </a:p>
          </p:txBody>
        </p:sp>
        <p:grpSp>
          <p:nvGrpSpPr>
            <p:cNvPr id="4109" name="Group 88">
              <a:extLst>
                <a:ext uri="{FF2B5EF4-FFF2-40B4-BE49-F238E27FC236}">
                  <a16:creationId xmlns:a16="http://schemas.microsoft.com/office/drawing/2014/main" id="{427FF76F-4FB9-4E3D-A3E6-607643C06F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8" y="2688"/>
              <a:ext cx="683" cy="96"/>
              <a:chOff x="1148" y="2688"/>
              <a:chExt cx="683" cy="96"/>
            </a:xfrm>
          </p:grpSpPr>
          <p:grpSp>
            <p:nvGrpSpPr>
              <p:cNvPr id="4133" name="Group 27">
                <a:extLst>
                  <a:ext uri="{FF2B5EF4-FFF2-40B4-BE49-F238E27FC236}">
                    <a16:creationId xmlns:a16="http://schemas.microsoft.com/office/drawing/2014/main" id="{8738CAD5-DFA3-4DF6-B439-A1D0A70772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48" y="2688"/>
                <a:ext cx="228" cy="96"/>
                <a:chOff x="1008" y="2352"/>
                <a:chExt cx="240" cy="96"/>
              </a:xfrm>
            </p:grpSpPr>
            <p:sp>
              <p:nvSpPr>
                <p:cNvPr id="4138" name="Line 23">
                  <a:extLst>
                    <a:ext uri="{FF2B5EF4-FFF2-40B4-BE49-F238E27FC236}">
                      <a16:creationId xmlns:a16="http://schemas.microsoft.com/office/drawing/2014/main" id="{975BAA62-843D-4F59-98D9-9CE628BEBB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139" name="Line 24">
                  <a:extLst>
                    <a:ext uri="{FF2B5EF4-FFF2-40B4-BE49-F238E27FC236}">
                      <a16:creationId xmlns:a16="http://schemas.microsoft.com/office/drawing/2014/main" id="{1CF64D86-7C0B-428E-8709-01F58F275B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140" name="Line 26">
                  <a:extLst>
                    <a:ext uri="{FF2B5EF4-FFF2-40B4-BE49-F238E27FC236}">
                      <a16:creationId xmlns:a16="http://schemas.microsoft.com/office/drawing/2014/main" id="{57A2AFC8-5408-4546-99B2-B9CFFA8FE8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134" name="Line 29">
                <a:extLst>
                  <a:ext uri="{FF2B5EF4-FFF2-40B4-BE49-F238E27FC236}">
                    <a16:creationId xmlns:a16="http://schemas.microsoft.com/office/drawing/2014/main" id="{A20A1D8F-F8E2-45E3-9534-DF2ACF4848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76" y="2736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35" name="Line 31">
                <a:extLst>
                  <a:ext uri="{FF2B5EF4-FFF2-40B4-BE49-F238E27FC236}">
                    <a16:creationId xmlns:a16="http://schemas.microsoft.com/office/drawing/2014/main" id="{C2E808BA-1AD9-4926-B6D4-452AEA5DFC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03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36" name="Line 39">
                <a:extLst>
                  <a:ext uri="{FF2B5EF4-FFF2-40B4-BE49-F238E27FC236}">
                    <a16:creationId xmlns:a16="http://schemas.microsoft.com/office/drawing/2014/main" id="{63A2427C-D454-4516-A1DE-7EF3843EB8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03" y="2736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37" name="Line 41">
                <a:extLst>
                  <a:ext uri="{FF2B5EF4-FFF2-40B4-BE49-F238E27FC236}">
                    <a16:creationId xmlns:a16="http://schemas.microsoft.com/office/drawing/2014/main" id="{259E3BEB-569A-4838-B62B-8566C4CB0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31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110" name="Text Box 78">
              <a:extLst>
                <a:ext uri="{FF2B5EF4-FFF2-40B4-BE49-F238E27FC236}">
                  <a16:creationId xmlns:a16="http://schemas.microsoft.com/office/drawing/2014/main" id="{8D1BFA80-5DAD-4707-936B-7FACA0382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3" y="2400"/>
              <a:ext cx="5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3 kèn</a:t>
              </a:r>
            </a:p>
          </p:txBody>
        </p:sp>
        <p:sp>
          <p:nvSpPr>
            <p:cNvPr id="4111" name="Line 79">
              <a:extLst>
                <a:ext uri="{FF2B5EF4-FFF2-40B4-BE49-F238E27FC236}">
                  <a16:creationId xmlns:a16="http://schemas.microsoft.com/office/drawing/2014/main" id="{EF919782-F5DB-423D-A5E0-31ED4A70BA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1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4112" name="Group 108">
              <a:extLst>
                <a:ext uri="{FF2B5EF4-FFF2-40B4-BE49-F238E27FC236}">
                  <a16:creationId xmlns:a16="http://schemas.microsoft.com/office/drawing/2014/main" id="{14BA5973-85FC-4DDD-B7EE-422AF55311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8" y="3024"/>
              <a:ext cx="1138" cy="96"/>
              <a:chOff x="1148" y="3024"/>
              <a:chExt cx="1138" cy="96"/>
            </a:xfrm>
          </p:grpSpPr>
          <p:grpSp>
            <p:nvGrpSpPr>
              <p:cNvPr id="4120" name="Group 42">
                <a:extLst>
                  <a:ext uri="{FF2B5EF4-FFF2-40B4-BE49-F238E27FC236}">
                    <a16:creationId xmlns:a16="http://schemas.microsoft.com/office/drawing/2014/main" id="{BB6D5038-6E34-427A-B796-444CF7E554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31" y="3024"/>
                <a:ext cx="227" cy="96"/>
                <a:chOff x="1008" y="2352"/>
                <a:chExt cx="240" cy="96"/>
              </a:xfrm>
            </p:grpSpPr>
            <p:sp>
              <p:nvSpPr>
                <p:cNvPr id="4130" name="Line 43">
                  <a:extLst>
                    <a:ext uri="{FF2B5EF4-FFF2-40B4-BE49-F238E27FC236}">
                      <a16:creationId xmlns:a16="http://schemas.microsoft.com/office/drawing/2014/main" id="{927AC460-4479-4BE7-8814-BB2EC3A5D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131" name="Line 44">
                  <a:extLst>
                    <a:ext uri="{FF2B5EF4-FFF2-40B4-BE49-F238E27FC236}">
                      <a16:creationId xmlns:a16="http://schemas.microsoft.com/office/drawing/2014/main" id="{D7EF261F-F614-4E41-86FB-B33EB7A0E1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132" name="Line 45">
                  <a:extLst>
                    <a:ext uri="{FF2B5EF4-FFF2-40B4-BE49-F238E27FC236}">
                      <a16:creationId xmlns:a16="http://schemas.microsoft.com/office/drawing/2014/main" id="{53B7101E-3AD6-4F5B-A588-8D55B64920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121" name="Line 47">
                <a:extLst>
                  <a:ext uri="{FF2B5EF4-FFF2-40B4-BE49-F238E27FC236}">
                    <a16:creationId xmlns:a16="http://schemas.microsoft.com/office/drawing/2014/main" id="{633A19AB-3537-4F0E-A070-604F85B86B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8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22" name="Line 49">
                <a:extLst>
                  <a:ext uri="{FF2B5EF4-FFF2-40B4-BE49-F238E27FC236}">
                    <a16:creationId xmlns:a16="http://schemas.microsoft.com/office/drawing/2014/main" id="{49E25F2D-7DEC-49C4-92C3-44D2D3B2E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86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grpSp>
            <p:nvGrpSpPr>
              <p:cNvPr id="4123" name="Group 66">
                <a:extLst>
                  <a:ext uri="{FF2B5EF4-FFF2-40B4-BE49-F238E27FC236}">
                    <a16:creationId xmlns:a16="http://schemas.microsoft.com/office/drawing/2014/main" id="{6C1A4B48-0D6E-42BD-9FEB-DCCF3BBE8F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48" y="3024"/>
                <a:ext cx="228" cy="96"/>
                <a:chOff x="1008" y="2352"/>
                <a:chExt cx="240" cy="96"/>
              </a:xfrm>
            </p:grpSpPr>
            <p:sp>
              <p:nvSpPr>
                <p:cNvPr id="4127" name="Line 67">
                  <a:extLst>
                    <a:ext uri="{FF2B5EF4-FFF2-40B4-BE49-F238E27FC236}">
                      <a16:creationId xmlns:a16="http://schemas.microsoft.com/office/drawing/2014/main" id="{BF4CF7DB-05B3-48FF-9061-57E87C63A7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128" name="Line 68">
                  <a:extLst>
                    <a:ext uri="{FF2B5EF4-FFF2-40B4-BE49-F238E27FC236}">
                      <a16:creationId xmlns:a16="http://schemas.microsoft.com/office/drawing/2014/main" id="{626C3B41-E947-4DA6-9E23-12FEE7F638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129" name="Line 69">
                  <a:extLst>
                    <a:ext uri="{FF2B5EF4-FFF2-40B4-BE49-F238E27FC236}">
                      <a16:creationId xmlns:a16="http://schemas.microsoft.com/office/drawing/2014/main" id="{26685CA9-EAA1-4862-885E-9EB0CBA355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124" name="Line 70">
                <a:extLst>
                  <a:ext uri="{FF2B5EF4-FFF2-40B4-BE49-F238E27FC236}">
                    <a16:creationId xmlns:a16="http://schemas.microsoft.com/office/drawing/2014/main" id="{B2BE33B3-1E65-4922-8087-1B109B246B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76" y="3072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25" name="Line 72">
                <a:extLst>
                  <a:ext uri="{FF2B5EF4-FFF2-40B4-BE49-F238E27FC236}">
                    <a16:creationId xmlns:a16="http://schemas.microsoft.com/office/drawing/2014/main" id="{5D525964-1D49-4CA9-A62B-5AE446CFD2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03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26" name="Line 74">
                <a:extLst>
                  <a:ext uri="{FF2B5EF4-FFF2-40B4-BE49-F238E27FC236}">
                    <a16:creationId xmlns:a16="http://schemas.microsoft.com/office/drawing/2014/main" id="{ABA6B0DF-0E8B-4333-9C6E-13F99F966F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03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113" name="Arc 80">
              <a:extLst>
                <a:ext uri="{FF2B5EF4-FFF2-40B4-BE49-F238E27FC236}">
                  <a16:creationId xmlns:a16="http://schemas.microsoft.com/office/drawing/2014/main" id="{81AFCC2F-8527-4D74-91B7-EFEBB215D0A7}"/>
                </a:ext>
              </a:extLst>
            </p:cNvPr>
            <p:cNvSpPr>
              <a:spLocks/>
            </p:cNvSpPr>
            <p:nvPr/>
          </p:nvSpPr>
          <p:spPr bwMode="auto">
            <a:xfrm rot="-1113995">
              <a:off x="1872" y="2979"/>
              <a:ext cx="466" cy="384"/>
            </a:xfrm>
            <a:custGeom>
              <a:avLst/>
              <a:gdLst>
                <a:gd name="T0" fmla="*/ 0 w 20904"/>
                <a:gd name="T1" fmla="*/ 5 h 21600"/>
                <a:gd name="T2" fmla="*/ 466 w 20904"/>
                <a:gd name="T3" fmla="*/ 158 h 21600"/>
                <a:gd name="T4" fmla="*/ 76 w 20904"/>
                <a:gd name="T5" fmla="*/ 38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904" h="21600" fill="none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</a:path>
                <a:path w="20904" h="21600" stroke="0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  <a:lnTo>
                    <a:pt x="3426" y="21600"/>
                  </a:lnTo>
                  <a:lnTo>
                    <a:pt x="0" y="273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4" name="Text Box 81">
              <a:extLst>
                <a:ext uri="{FF2B5EF4-FFF2-40B4-BE49-F238E27FC236}">
                  <a16:creationId xmlns:a16="http://schemas.microsoft.com/office/drawing/2014/main" id="{F2D6E942-BA0B-4F10-84A6-2C892401C7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736"/>
              <a:ext cx="6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2 kèn</a:t>
              </a:r>
            </a:p>
          </p:txBody>
        </p:sp>
        <p:sp>
          <p:nvSpPr>
            <p:cNvPr id="4115" name="Arc 82">
              <a:extLst>
                <a:ext uri="{FF2B5EF4-FFF2-40B4-BE49-F238E27FC236}">
                  <a16:creationId xmlns:a16="http://schemas.microsoft.com/office/drawing/2014/main" id="{29BA965C-6BD1-4A91-9FFB-56CB91256FA1}"/>
                </a:ext>
              </a:extLst>
            </p:cNvPr>
            <p:cNvSpPr>
              <a:spLocks/>
            </p:cNvSpPr>
            <p:nvPr/>
          </p:nvSpPr>
          <p:spPr bwMode="auto">
            <a:xfrm rot="12202991" flipH="1">
              <a:off x="1344" y="2160"/>
              <a:ext cx="1038" cy="1200"/>
            </a:xfrm>
            <a:custGeom>
              <a:avLst/>
              <a:gdLst>
                <a:gd name="T0" fmla="*/ 0 w 17986"/>
                <a:gd name="T1" fmla="*/ 1 h 21600"/>
                <a:gd name="T2" fmla="*/ 1038 w 17986"/>
                <a:gd name="T3" fmla="*/ 483 h 21600"/>
                <a:gd name="T4" fmla="*/ 39 w 17986"/>
                <a:gd name="T5" fmla="*/ 12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986" h="21600" fill="none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</a:path>
                <a:path w="17986" h="21600" stroke="0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  <a:lnTo>
                    <a:pt x="668" y="2160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6" name="Text Box 83">
              <a:extLst>
                <a:ext uri="{FF2B5EF4-FFF2-40B4-BE49-F238E27FC236}">
                  <a16:creationId xmlns:a16="http://schemas.microsoft.com/office/drawing/2014/main" id="{DAEAA797-49D5-4621-9CA7-078663A09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216"/>
              <a:ext cx="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? kèn</a:t>
              </a:r>
            </a:p>
          </p:txBody>
        </p:sp>
        <p:sp>
          <p:nvSpPr>
            <p:cNvPr id="4117" name="AutoShape 84">
              <a:extLst>
                <a:ext uri="{FF2B5EF4-FFF2-40B4-BE49-F238E27FC236}">
                  <a16:creationId xmlns:a16="http://schemas.microsoft.com/office/drawing/2014/main" id="{260DAFEF-CB58-481C-9820-BF88607E9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2640"/>
              <a:ext cx="91" cy="480"/>
            </a:xfrm>
            <a:prstGeom prst="rightBrace">
              <a:avLst>
                <a:gd name="adj1" fmla="val 439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18" name="Text Box 85">
              <a:extLst>
                <a:ext uri="{FF2B5EF4-FFF2-40B4-BE49-F238E27FC236}">
                  <a16:creationId xmlns:a16="http://schemas.microsoft.com/office/drawing/2014/main" id="{CC2C8F66-E567-4D0C-BED3-16E9C1D1BC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688"/>
              <a:ext cx="6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? kèn</a:t>
              </a:r>
            </a:p>
          </p:txBody>
        </p:sp>
        <p:sp>
          <p:nvSpPr>
            <p:cNvPr id="4119" name="Line 90">
              <a:extLst>
                <a:ext uri="{FF2B5EF4-FFF2-40B4-BE49-F238E27FC236}">
                  <a16:creationId xmlns:a16="http://schemas.microsoft.com/office/drawing/2014/main" id="{215F57B7-510B-4E3F-BC28-FA911C625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73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103" name="Text Box 94">
            <a:extLst>
              <a:ext uri="{FF2B5EF4-FFF2-40B4-BE49-F238E27FC236}">
                <a16:creationId xmlns:a16="http://schemas.microsoft.com/office/drawing/2014/main" id="{04B88552-4A0F-4DAD-A2F1-AE6714917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7467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104" name="Text Box 104">
            <a:extLst>
              <a:ext uri="{FF2B5EF4-FFF2-40B4-BE49-F238E27FC236}">
                <a16:creationId xmlns:a16="http://schemas.microsoft.com/office/drawing/2014/main" id="{CB85EC07-BB01-4126-AE01-8F8A3D80A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7467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4105" name="Picture 106" descr="flowlin2.gif (13943 bytes)">
            <a:extLst>
              <a:ext uri="{FF2B5EF4-FFF2-40B4-BE49-F238E27FC236}">
                <a16:creationId xmlns:a16="http://schemas.microsoft.com/office/drawing/2014/main" id="{6777E7C6-118B-4F72-8DCB-EC34A9FFC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6096000"/>
            <a:ext cx="4371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113">
            <a:extLst>
              <a:ext uri="{FF2B5EF4-FFF2-40B4-BE49-F238E27FC236}">
                <a16:creationId xmlns:a16="http://schemas.microsoft.com/office/drawing/2014/main" id="{7EBE275F-EE92-453C-899A-C55D93964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3716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800080"/>
                </a:solidFill>
                <a:latin typeface="Times New Roman" panose="02020603050405020304" pitchFamily="18" charset="0"/>
              </a:rPr>
              <a:t>Bài toán 1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: Hàng trên có 3 cái kèn, hàng dưới có nhiều hơn hàng trên  2 cái kèn. Hỏi: </a:t>
            </a:r>
          </a:p>
          <a:p>
            <a:pPr lvl="2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a. Hàng dưới có mấy cái kèn?</a:t>
            </a:r>
          </a:p>
          <a:p>
            <a:pPr lvl="2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b. Cả hai hàng có mấy cái kèn?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rgb-on-white-01">
            <a:extLst>
              <a:ext uri="{FF2B5EF4-FFF2-40B4-BE49-F238E27FC236}">
                <a16:creationId xmlns:a16="http://schemas.microsoft.com/office/drawing/2014/main" id="{CB58A206-061B-4455-A5C0-5FD5AC1D0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0008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2" name="Rectangle 6">
            <a:extLst>
              <a:ext uri="{FF2B5EF4-FFF2-40B4-BE49-F238E27FC236}">
                <a16:creationId xmlns:a16="http://schemas.microsoft.com/office/drawing/2014/main" id="{2405B5DC-5311-4807-83E7-802E7CC7E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00201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CC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rgbClr val="9900FF"/>
                </a:solidFill>
                <a:latin typeface="Times New Roman" panose="02020603050405020304" pitchFamily="18" charset="0"/>
              </a:rPr>
              <a:t>Bài toán 2: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Bể thứ nhất có 4 con cá, bể thứ hai có nhiều hơn bể   thứ nhất 3 con cá. Hỏi cả hai bể có bao nhiêu con cá?</a:t>
            </a:r>
          </a:p>
        </p:txBody>
      </p:sp>
      <p:sp>
        <p:nvSpPr>
          <p:cNvPr id="70663" name="Text Box 7">
            <a:extLst>
              <a:ext uri="{FF2B5EF4-FFF2-40B4-BE49-F238E27FC236}">
                <a16:creationId xmlns:a16="http://schemas.microsoft.com/office/drawing/2014/main" id="{DBE4D1FA-0812-47F2-A268-C3928563F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895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Tóm tắt</a:t>
            </a:r>
          </a:p>
        </p:txBody>
      </p:sp>
      <p:sp>
        <p:nvSpPr>
          <p:cNvPr id="70664" name="Text Box 8">
            <a:extLst>
              <a:ext uri="{FF2B5EF4-FFF2-40B4-BE49-F238E27FC236}">
                <a16:creationId xmlns:a16="http://schemas.microsoft.com/office/drawing/2014/main" id="{4B0FE67E-64C7-4015-BD79-B1F498FA7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657601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Bể thứ nhất:</a:t>
            </a:r>
          </a:p>
        </p:txBody>
      </p:sp>
      <p:sp>
        <p:nvSpPr>
          <p:cNvPr id="70665" name="Text Box 9">
            <a:extLst>
              <a:ext uri="{FF2B5EF4-FFF2-40B4-BE49-F238E27FC236}">
                <a16:creationId xmlns:a16="http://schemas.microsoft.com/office/drawing/2014/main" id="{22FB2231-672A-43C8-B208-ACA2D3B67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19601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Bể thứ hai:</a:t>
            </a:r>
          </a:p>
        </p:txBody>
      </p:sp>
      <p:grpSp>
        <p:nvGrpSpPr>
          <p:cNvPr id="70666" name="Group 10">
            <a:extLst>
              <a:ext uri="{FF2B5EF4-FFF2-40B4-BE49-F238E27FC236}">
                <a16:creationId xmlns:a16="http://schemas.microsoft.com/office/drawing/2014/main" id="{010560B5-2006-4AD7-A6D2-7CA75DC8FD31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648200"/>
            <a:ext cx="1828800" cy="152400"/>
            <a:chOff x="1200" y="2928"/>
            <a:chExt cx="1152" cy="96"/>
          </a:xfrm>
        </p:grpSpPr>
        <p:sp>
          <p:nvSpPr>
            <p:cNvPr id="5143" name="Line 11">
              <a:extLst>
                <a:ext uri="{FF2B5EF4-FFF2-40B4-BE49-F238E27FC236}">
                  <a16:creationId xmlns:a16="http://schemas.microsoft.com/office/drawing/2014/main" id="{5B534042-9954-4DD7-8C98-1C96188C50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4" name="Line 12">
              <a:extLst>
                <a:ext uri="{FF2B5EF4-FFF2-40B4-BE49-F238E27FC236}">
                  <a16:creationId xmlns:a16="http://schemas.microsoft.com/office/drawing/2014/main" id="{A1968B7E-20F9-466A-854B-CA7603C26E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5" name="Line 13">
              <a:extLst>
                <a:ext uri="{FF2B5EF4-FFF2-40B4-BE49-F238E27FC236}">
                  <a16:creationId xmlns:a16="http://schemas.microsoft.com/office/drawing/2014/main" id="{6157B1BA-96FF-4C0E-9F9B-F9675FD05A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6" name="Line 14">
              <a:extLst>
                <a:ext uri="{FF2B5EF4-FFF2-40B4-BE49-F238E27FC236}">
                  <a16:creationId xmlns:a16="http://schemas.microsoft.com/office/drawing/2014/main" id="{CED029AD-5621-404C-A299-DCD7D54213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7" name="Line 15">
              <a:extLst>
                <a:ext uri="{FF2B5EF4-FFF2-40B4-BE49-F238E27FC236}">
                  <a16:creationId xmlns:a16="http://schemas.microsoft.com/office/drawing/2014/main" id="{F0AECD84-0C76-4B1B-BC56-FEDAAAB229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97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0672" name="Line 16">
            <a:extLst>
              <a:ext uri="{FF2B5EF4-FFF2-40B4-BE49-F238E27FC236}">
                <a16:creationId xmlns:a16="http://schemas.microsoft.com/office/drawing/2014/main" id="{EAEB7B92-CED2-431F-A679-CED291B6FB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962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3" name="Line 17">
            <a:extLst>
              <a:ext uri="{FF2B5EF4-FFF2-40B4-BE49-F238E27FC236}">
                <a16:creationId xmlns:a16="http://schemas.microsoft.com/office/drawing/2014/main" id="{695D1627-6A13-43A9-84E2-A2F518E63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0674" name="AutoShape 18">
            <a:extLst>
              <a:ext uri="{FF2B5EF4-FFF2-40B4-BE49-F238E27FC236}">
                <a16:creationId xmlns:a16="http://schemas.microsoft.com/office/drawing/2014/main" id="{79A32FCD-5BC0-4C9B-95C1-C9435225A31D}"/>
              </a:ext>
            </a:extLst>
          </p:cNvPr>
          <p:cNvSpPr>
            <a:spLocks/>
          </p:cNvSpPr>
          <p:nvPr/>
        </p:nvSpPr>
        <p:spPr bwMode="auto">
          <a:xfrm rot="16200000">
            <a:off x="4762500" y="4229100"/>
            <a:ext cx="228600" cy="762000"/>
          </a:xfrm>
          <a:prstGeom prst="rightBrace">
            <a:avLst>
              <a:gd name="adj1" fmla="val 27778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id="{002DE7CD-192C-4C94-ABDB-133CF22BA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11480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3 con cá</a:t>
            </a:r>
          </a:p>
        </p:txBody>
      </p:sp>
      <p:sp>
        <p:nvSpPr>
          <p:cNvPr id="70676" name="AutoShape 20">
            <a:extLst>
              <a:ext uri="{FF2B5EF4-FFF2-40B4-BE49-F238E27FC236}">
                <a16:creationId xmlns:a16="http://schemas.microsoft.com/office/drawing/2014/main" id="{9F56E274-1778-4A02-9E99-4E15619001E5}"/>
              </a:ext>
            </a:extLst>
          </p:cNvPr>
          <p:cNvSpPr>
            <a:spLocks/>
          </p:cNvSpPr>
          <p:nvPr/>
        </p:nvSpPr>
        <p:spPr bwMode="auto">
          <a:xfrm>
            <a:off x="5486400" y="3733800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id="{4B3F2AE8-BD35-4B60-BAB9-AC6FB3228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114801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? con cá</a:t>
            </a:r>
          </a:p>
        </p:txBody>
      </p:sp>
      <p:sp>
        <p:nvSpPr>
          <p:cNvPr id="70678" name="Text Box 22">
            <a:extLst>
              <a:ext uri="{FF2B5EF4-FFF2-40B4-BE49-F238E27FC236}">
                <a16:creationId xmlns:a16="http://schemas.microsoft.com/office/drawing/2014/main" id="{96361E3F-255C-415C-A7AD-0063C2636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505201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4 con cá</a:t>
            </a:r>
          </a:p>
        </p:txBody>
      </p:sp>
      <p:sp>
        <p:nvSpPr>
          <p:cNvPr id="70679" name="Text Box 23">
            <a:extLst>
              <a:ext uri="{FF2B5EF4-FFF2-40B4-BE49-F238E27FC236}">
                <a16:creationId xmlns:a16="http://schemas.microsoft.com/office/drawing/2014/main" id="{6E145329-D321-40C8-9ED0-96D1B9EF5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352800"/>
            <a:ext cx="36576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          Bài giải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Số cá ở bể thứ hai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    4 + 3 = 7 (con)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Số cá ở cả hai bể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    4 + 7 = 11 (con)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    Đáp số: 11 con cá</a:t>
            </a:r>
          </a:p>
        </p:txBody>
      </p:sp>
      <p:grpSp>
        <p:nvGrpSpPr>
          <p:cNvPr id="70680" name="Group 24">
            <a:extLst>
              <a:ext uri="{FF2B5EF4-FFF2-40B4-BE49-F238E27FC236}">
                <a16:creationId xmlns:a16="http://schemas.microsoft.com/office/drawing/2014/main" id="{CE9A2F88-34A6-4987-94FD-6E1966C8AD1E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886200"/>
            <a:ext cx="1066800" cy="152400"/>
            <a:chOff x="1200" y="2928"/>
            <a:chExt cx="672" cy="96"/>
          </a:xfrm>
        </p:grpSpPr>
        <p:sp>
          <p:nvSpPr>
            <p:cNvPr id="5140" name="Line 25">
              <a:extLst>
                <a:ext uri="{FF2B5EF4-FFF2-40B4-BE49-F238E27FC236}">
                  <a16:creationId xmlns:a16="http://schemas.microsoft.com/office/drawing/2014/main" id="{BD34EEA3-8256-4A6F-812E-BC075801E6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1" name="Line 26">
              <a:extLst>
                <a:ext uri="{FF2B5EF4-FFF2-40B4-BE49-F238E27FC236}">
                  <a16:creationId xmlns:a16="http://schemas.microsoft.com/office/drawing/2014/main" id="{928E654F-13D0-4413-A602-79781A5D7F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2" name="Line 27">
              <a:extLst>
                <a:ext uri="{FF2B5EF4-FFF2-40B4-BE49-F238E27FC236}">
                  <a16:creationId xmlns:a16="http://schemas.microsoft.com/office/drawing/2014/main" id="{5CE219C6-F9CE-4C77-9C9E-F36D0588D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5137" name="Picture 28" descr="animatedFish">
            <a:extLst>
              <a:ext uri="{FF2B5EF4-FFF2-40B4-BE49-F238E27FC236}">
                <a16:creationId xmlns:a16="http://schemas.microsoft.com/office/drawing/2014/main" id="{C8677F82-8615-4EC5-90F0-A865FBCD721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410201"/>
            <a:ext cx="21336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29" descr="dolphin">
            <a:extLst>
              <a:ext uri="{FF2B5EF4-FFF2-40B4-BE49-F238E27FC236}">
                <a16:creationId xmlns:a16="http://schemas.microsoft.com/office/drawing/2014/main" id="{3454044D-74FE-42C8-99DF-087A39CB755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715000"/>
            <a:ext cx="9144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30" descr="fishJunping">
            <a:extLst>
              <a:ext uri="{FF2B5EF4-FFF2-40B4-BE49-F238E27FC236}">
                <a16:creationId xmlns:a16="http://schemas.microsoft.com/office/drawing/2014/main" id="{DAD68D4F-BCCF-4E78-94C6-C43266BF29F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876801"/>
            <a:ext cx="289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10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10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1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2000"/>
                                        <p:tgtEl>
                                          <p:spTgt spid="70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2000"/>
                                        <p:tgtEl>
                                          <p:spTgt spid="70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2000"/>
                                        <p:tgtEl>
                                          <p:spTgt spid="70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70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2000"/>
                                        <p:tgtEl>
                                          <p:spTgt spid="706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3" grpId="0"/>
      <p:bldP spid="70664" grpId="0"/>
      <p:bldP spid="70665" grpId="0"/>
      <p:bldP spid="70674" grpId="0" animBg="1"/>
      <p:bldP spid="70675" grpId="0"/>
      <p:bldP spid="70676" grpId="0" animBg="1"/>
      <p:bldP spid="70677" grpId="0"/>
      <p:bldP spid="706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6">
            <a:extLst>
              <a:ext uri="{FF2B5EF4-FFF2-40B4-BE49-F238E27FC236}">
                <a16:creationId xmlns:a16="http://schemas.microsoft.com/office/drawing/2014/main" id="{879F647E-CAB9-485F-9232-DE1369A819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6147" name="Picture 3" descr="rgb-on-white-01">
            <a:extLst>
              <a:ext uri="{FF2B5EF4-FFF2-40B4-BE49-F238E27FC236}">
                <a16:creationId xmlns:a16="http://schemas.microsoft.com/office/drawing/2014/main" id="{4C12786A-617E-4B8A-82F0-0B2CCAA71357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mpd="sng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4">
            <a:extLst>
              <a:ext uri="{FF2B5EF4-FFF2-40B4-BE49-F238E27FC236}">
                <a16:creationId xmlns:a16="http://schemas.microsoft.com/office/drawing/2014/main" id="{874172AE-674D-4AFA-BAD0-1C8FE9E42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76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Bài tập 1: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Anh có 15 tấm bưu ảnh, em có ít hơn anh 7 tấm bưu ảnh. Hỏi cả</a:t>
            </a:r>
            <a:r>
              <a:rPr lang="en-US" altLang="en-US" sz="2800" b="1">
                <a:solidFill>
                  <a:srgbClr val="000000"/>
                </a:solidFill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hai anh em có bao nhiêu tấm bưu ảnh? </a:t>
            </a:r>
          </a:p>
        </p:txBody>
      </p:sp>
      <p:grpSp>
        <p:nvGrpSpPr>
          <p:cNvPr id="18511" name="Group 79">
            <a:extLst>
              <a:ext uri="{FF2B5EF4-FFF2-40B4-BE49-F238E27FC236}">
                <a16:creationId xmlns:a16="http://schemas.microsoft.com/office/drawing/2014/main" id="{147B0674-C513-4A31-84CA-A323778AB50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667000"/>
            <a:ext cx="4572000" cy="2571750"/>
            <a:chOff x="0" y="1680"/>
            <a:chExt cx="2880" cy="1620"/>
          </a:xfrm>
        </p:grpSpPr>
        <p:sp>
          <p:nvSpPr>
            <p:cNvPr id="6166" name="Text Box 5">
              <a:extLst>
                <a:ext uri="{FF2B5EF4-FFF2-40B4-BE49-F238E27FC236}">
                  <a16:creationId xmlns:a16="http://schemas.microsoft.com/office/drawing/2014/main" id="{8240772C-A0DA-4E15-A745-E2E05FE493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680"/>
              <a:ext cx="1899" cy="1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lnSpc>
                  <a:spcPct val="1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         Tóm tắt</a:t>
              </a:r>
            </a:p>
            <a:p>
              <a:pPr eaLnBrk="1" fontAlgn="base" hangingPunct="1">
                <a:lnSpc>
                  <a:spcPct val="1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Anh có: </a:t>
              </a:r>
            </a:p>
            <a:p>
              <a:pPr eaLnBrk="1" fontAlgn="base" hangingPunct="1">
                <a:lnSpc>
                  <a:spcPct val="18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Em có: </a:t>
              </a:r>
            </a:p>
          </p:txBody>
        </p:sp>
        <p:grpSp>
          <p:nvGrpSpPr>
            <p:cNvPr id="6167" name="Group 28">
              <a:extLst>
                <a:ext uri="{FF2B5EF4-FFF2-40B4-BE49-F238E27FC236}">
                  <a16:creationId xmlns:a16="http://schemas.microsoft.com/office/drawing/2014/main" id="{32490013-92F0-483F-B5FB-E4F91DF458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3024"/>
              <a:ext cx="995" cy="96"/>
              <a:chOff x="1152" y="2352"/>
              <a:chExt cx="1056" cy="96"/>
            </a:xfrm>
          </p:grpSpPr>
          <p:sp>
            <p:nvSpPr>
              <p:cNvPr id="6182" name="Line 6">
                <a:extLst>
                  <a:ext uri="{FF2B5EF4-FFF2-40B4-BE49-F238E27FC236}">
                    <a16:creationId xmlns:a16="http://schemas.microsoft.com/office/drawing/2014/main" id="{6A172E64-B1E7-455C-8BA6-BBC7CBBDB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240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83" name="Line 8">
                <a:extLst>
                  <a:ext uri="{FF2B5EF4-FFF2-40B4-BE49-F238E27FC236}">
                    <a16:creationId xmlns:a16="http://schemas.microsoft.com/office/drawing/2014/main" id="{9D839934-D56F-4013-8495-2D2ACE81B4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84" name="Line 9">
                <a:extLst>
                  <a:ext uri="{FF2B5EF4-FFF2-40B4-BE49-F238E27FC236}">
                    <a16:creationId xmlns:a16="http://schemas.microsoft.com/office/drawing/2014/main" id="{9D3717E3-B79F-42C8-99D9-074819AF72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168" name="Group 27">
              <a:extLst>
                <a:ext uri="{FF2B5EF4-FFF2-40B4-BE49-F238E27FC236}">
                  <a16:creationId xmlns:a16="http://schemas.microsoft.com/office/drawing/2014/main" id="{CD473D41-845F-4CD6-8849-B212F6627F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496"/>
              <a:ext cx="1447" cy="96"/>
              <a:chOff x="1152" y="2640"/>
              <a:chExt cx="1536" cy="96"/>
            </a:xfrm>
          </p:grpSpPr>
          <p:sp>
            <p:nvSpPr>
              <p:cNvPr id="6177" name="Line 21">
                <a:extLst>
                  <a:ext uri="{FF2B5EF4-FFF2-40B4-BE49-F238E27FC236}">
                    <a16:creationId xmlns:a16="http://schemas.microsoft.com/office/drawing/2014/main" id="{4618EF03-3D66-400A-AF13-A0C1B71490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8" name="Line 22">
                <a:extLst>
                  <a:ext uri="{FF2B5EF4-FFF2-40B4-BE49-F238E27FC236}">
                    <a16:creationId xmlns:a16="http://schemas.microsoft.com/office/drawing/2014/main" id="{F6990997-D064-407F-B6AC-E4114B33A6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9" name="Line 23">
                <a:extLst>
                  <a:ext uri="{FF2B5EF4-FFF2-40B4-BE49-F238E27FC236}">
                    <a16:creationId xmlns:a16="http://schemas.microsoft.com/office/drawing/2014/main" id="{A9081050-3A58-4B17-886B-0EA24BC202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80" name="Line 24">
                <a:extLst>
                  <a:ext uri="{FF2B5EF4-FFF2-40B4-BE49-F238E27FC236}">
                    <a16:creationId xmlns:a16="http://schemas.microsoft.com/office/drawing/2014/main" id="{4829F2F4-72BA-4BE4-B4F7-DE6D9ABA4A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264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81" name="Line 26">
                <a:extLst>
                  <a:ext uri="{FF2B5EF4-FFF2-40B4-BE49-F238E27FC236}">
                    <a16:creationId xmlns:a16="http://schemas.microsoft.com/office/drawing/2014/main" id="{BD576EDA-6F7D-4C7C-B536-2EE4207CF5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69" name="Line 30">
              <a:extLst>
                <a:ext uri="{FF2B5EF4-FFF2-40B4-BE49-F238E27FC236}">
                  <a16:creationId xmlns:a16="http://schemas.microsoft.com/office/drawing/2014/main" id="{12B80B96-E154-4E00-81C3-B89FCA88B9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8" y="254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70" name="Line 31">
              <a:extLst>
                <a:ext uri="{FF2B5EF4-FFF2-40B4-BE49-F238E27FC236}">
                  <a16:creationId xmlns:a16="http://schemas.microsoft.com/office/drawing/2014/main" id="{145D855A-0339-4D55-A272-2BD0945AC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3" y="259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71" name="AutoShape 32">
              <a:extLst>
                <a:ext uri="{FF2B5EF4-FFF2-40B4-BE49-F238E27FC236}">
                  <a16:creationId xmlns:a16="http://schemas.microsoft.com/office/drawing/2014/main" id="{517EADA3-0597-49B4-AC93-2BBFF1740ACF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848" y="2376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72" name="Text Box 34">
              <a:extLst>
                <a:ext uri="{FF2B5EF4-FFF2-40B4-BE49-F238E27FC236}">
                  <a16:creationId xmlns:a16="http://schemas.microsoft.com/office/drawing/2014/main" id="{E99A4163-BF3E-4EF1-B1D4-CAE1822B64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2544"/>
              <a:ext cx="58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7 bưu       ảnh</a:t>
              </a:r>
            </a:p>
          </p:txBody>
        </p:sp>
        <p:sp>
          <p:nvSpPr>
            <p:cNvPr id="6173" name="AutoShape 35">
              <a:extLst>
                <a:ext uri="{FF2B5EF4-FFF2-40B4-BE49-F238E27FC236}">
                  <a16:creationId xmlns:a16="http://schemas.microsoft.com/office/drawing/2014/main" id="{2C492490-ABF6-4871-9010-F17EA724981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300" y="1724"/>
              <a:ext cx="192" cy="1447"/>
            </a:xfrm>
            <a:prstGeom prst="leftBrace">
              <a:avLst>
                <a:gd name="adj1" fmla="val 6280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74" name="Text Box 36">
              <a:extLst>
                <a:ext uri="{FF2B5EF4-FFF2-40B4-BE49-F238E27FC236}">
                  <a16:creationId xmlns:a16="http://schemas.microsoft.com/office/drawing/2014/main" id="{2DEA8758-352E-4FBE-8815-F50B76B9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112"/>
              <a:ext cx="13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15 bưu ảnh</a:t>
              </a:r>
            </a:p>
          </p:txBody>
        </p:sp>
        <p:sp>
          <p:nvSpPr>
            <p:cNvPr id="6175" name="AutoShape 37">
              <a:extLst>
                <a:ext uri="{FF2B5EF4-FFF2-40B4-BE49-F238E27FC236}">
                  <a16:creationId xmlns:a16="http://schemas.microsoft.com/office/drawing/2014/main" id="{9D456B6C-157C-4DB1-AF93-9849E338B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1" y="2448"/>
              <a:ext cx="45" cy="672"/>
            </a:xfrm>
            <a:prstGeom prst="rightBrace">
              <a:avLst>
                <a:gd name="adj1" fmla="val 124444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176" name="Text Box 38">
              <a:extLst>
                <a:ext uri="{FF2B5EF4-FFF2-40B4-BE49-F238E27FC236}">
                  <a16:creationId xmlns:a16="http://schemas.microsoft.com/office/drawing/2014/main" id="{53AB3A5C-A4AF-47B5-B51B-B7E4F8022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544"/>
              <a:ext cx="67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? bưu ảnh</a:t>
              </a:r>
            </a:p>
          </p:txBody>
        </p:sp>
      </p:grpSp>
      <p:sp>
        <p:nvSpPr>
          <p:cNvPr id="18473" name="Text Box 41">
            <a:extLst>
              <a:ext uri="{FF2B5EF4-FFF2-40B4-BE49-F238E27FC236}">
                <a16:creationId xmlns:a16="http://schemas.microsoft.com/office/drawing/2014/main" id="{DF723BFC-CBF4-476C-850B-2592DB496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895600"/>
            <a:ext cx="44958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Bài giải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    Em có số bưu ảnh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 15 – 7 = 8 (tấm)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Cả hai anh em có số bưu ảnh là: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  15 + 8 = 23 (tấm)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    Đáp số: 23 tấm bưu ảnh</a:t>
            </a:r>
          </a:p>
        </p:txBody>
      </p:sp>
      <p:sp>
        <p:nvSpPr>
          <p:cNvPr id="6151" name="Text Box 46">
            <a:extLst>
              <a:ext uri="{FF2B5EF4-FFF2-40B4-BE49-F238E27FC236}">
                <a16:creationId xmlns:a16="http://schemas.microsoft.com/office/drawing/2014/main" id="{A4DB49DE-9FEC-4187-A2B5-332A81816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7459663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2" name="Text Box 49">
            <a:extLst>
              <a:ext uri="{FF2B5EF4-FFF2-40B4-BE49-F238E27FC236}">
                <a16:creationId xmlns:a16="http://schemas.microsoft.com/office/drawing/2014/main" id="{459CF3B8-C530-48C3-9284-266AF49FA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7239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3" name="Text Box 52">
            <a:extLst>
              <a:ext uri="{FF2B5EF4-FFF2-40B4-BE49-F238E27FC236}">
                <a16:creationId xmlns:a16="http://schemas.microsoft.com/office/drawing/2014/main" id="{4E8B9B83-1A7D-4CD5-87B7-B8A64CA0E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7467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4" name="Text Box 55">
            <a:extLst>
              <a:ext uri="{FF2B5EF4-FFF2-40B4-BE49-F238E27FC236}">
                <a16:creationId xmlns:a16="http://schemas.microsoft.com/office/drawing/2014/main" id="{A34F17D6-D797-480C-A292-790A18C8E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7467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5" name="Text Box 58">
            <a:extLst>
              <a:ext uri="{FF2B5EF4-FFF2-40B4-BE49-F238E27FC236}">
                <a16:creationId xmlns:a16="http://schemas.microsoft.com/office/drawing/2014/main" id="{2F830994-D3DB-43F4-B0BB-FBAF834F7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73914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6" name="Text Box 61">
            <a:extLst>
              <a:ext uri="{FF2B5EF4-FFF2-40B4-BE49-F238E27FC236}">
                <a16:creationId xmlns:a16="http://schemas.microsoft.com/office/drawing/2014/main" id="{C57FE946-A3C7-48EE-B845-C096D91E0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7391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7" name="Text Box 71">
            <a:extLst>
              <a:ext uri="{FF2B5EF4-FFF2-40B4-BE49-F238E27FC236}">
                <a16:creationId xmlns:a16="http://schemas.microsoft.com/office/drawing/2014/main" id="{F9E8B499-0D74-4225-AC6E-2F3340373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7239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158" name="Group 74">
            <a:extLst>
              <a:ext uri="{FF2B5EF4-FFF2-40B4-BE49-F238E27FC236}">
                <a16:creationId xmlns:a16="http://schemas.microsoft.com/office/drawing/2014/main" id="{30ADD76D-E1CD-43CB-84F6-C198DB874027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6248400"/>
            <a:ext cx="4343400" cy="609600"/>
            <a:chOff x="1440" y="3936"/>
            <a:chExt cx="2736" cy="384"/>
          </a:xfrm>
        </p:grpSpPr>
        <p:pic>
          <p:nvPicPr>
            <p:cNvPr id="6161" name="Picture 48" descr="eivyrule">
              <a:extLst>
                <a:ext uri="{FF2B5EF4-FFF2-40B4-BE49-F238E27FC236}">
                  <a16:creationId xmlns:a16="http://schemas.microsoft.com/office/drawing/2014/main" id="{30655B22-14ED-4875-B53D-9DDA0C2A95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3936"/>
              <a:ext cx="273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2" name="Picture 54" descr="nature007.gif (6160 bytes)">
              <a:extLst>
                <a:ext uri="{FF2B5EF4-FFF2-40B4-BE49-F238E27FC236}">
                  <a16:creationId xmlns:a16="http://schemas.microsoft.com/office/drawing/2014/main" id="{3CD12A6E-ACB4-4052-AA83-57DD1F86E9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3941"/>
              <a:ext cx="28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3" name="Picture 63" descr="nature008.gif (6929 bytes)">
              <a:extLst>
                <a:ext uri="{FF2B5EF4-FFF2-40B4-BE49-F238E27FC236}">
                  <a16:creationId xmlns:a16="http://schemas.microsoft.com/office/drawing/2014/main" id="{DA2AA63B-34A4-416D-9F66-561DB5B26C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3936"/>
              <a:ext cx="23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4" name="Picture 69" descr="nature010.gif (4810 bytes)">
              <a:extLst>
                <a:ext uri="{FF2B5EF4-FFF2-40B4-BE49-F238E27FC236}">
                  <a16:creationId xmlns:a16="http://schemas.microsoft.com/office/drawing/2014/main" id="{AF327EAC-1FDD-4A44-9449-E12B06A05B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3936"/>
              <a:ext cx="33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5" name="Picture 73" descr="nature009.gif (5950 bytes)">
              <a:extLst>
                <a:ext uri="{FF2B5EF4-FFF2-40B4-BE49-F238E27FC236}">
                  <a16:creationId xmlns:a16="http://schemas.microsoft.com/office/drawing/2014/main" id="{CD3F93B2-114E-4E98-BDC9-8B4BA806D9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3936"/>
              <a:ext cx="286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59" name="Picture 75" descr="ccdbemine[1]">
            <a:extLst>
              <a:ext uri="{FF2B5EF4-FFF2-40B4-BE49-F238E27FC236}">
                <a16:creationId xmlns:a16="http://schemas.microsoft.com/office/drawing/2014/main" id="{1DC56C1C-C706-401A-BFF3-8B6B3D331768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046421">
            <a:off x="5257800" y="5715000"/>
            <a:ext cx="990600" cy="596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60" name="Text Box 78">
            <a:extLst>
              <a:ext uri="{FF2B5EF4-FFF2-40B4-BE49-F238E27FC236}">
                <a16:creationId xmlns:a16="http://schemas.microsoft.com/office/drawing/2014/main" id="{A283758B-1485-4A1C-AA11-FBF0CC869EA5}"/>
              </a:ext>
            </a:extLst>
          </p:cNvPr>
          <p:cNvSpPr txBox="1">
            <a:spLocks noChangeArrowheads="1"/>
          </p:cNvSpPr>
          <p:nvPr/>
        </p:nvSpPr>
        <p:spPr bwMode="auto">
          <a:xfrm rot="21155567">
            <a:off x="5562600" y="5791201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000">
                <a:solidFill>
                  <a:srgbClr val="FF0000"/>
                </a:solidFill>
                <a:latin typeface=".VnAristote" panose="020B7200000000000000" pitchFamily="34" charset="0"/>
              </a:rPr>
              <a:t>Chóc mõng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5">
            <a:extLst>
              <a:ext uri="{FF2B5EF4-FFF2-40B4-BE49-F238E27FC236}">
                <a16:creationId xmlns:a16="http://schemas.microsoft.com/office/drawing/2014/main" id="{248894D7-B0C7-4CC7-9ED0-07B859CB4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7171" name="Picture 3" descr="rgb-on-white-01">
            <a:extLst>
              <a:ext uri="{FF2B5EF4-FFF2-40B4-BE49-F238E27FC236}">
                <a16:creationId xmlns:a16="http://schemas.microsoft.com/office/drawing/2014/main" id="{BF3D023C-A4A3-4DAF-943F-5C329072CD7D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2" name="Rectangle 4">
            <a:extLst>
              <a:ext uri="{FF2B5EF4-FFF2-40B4-BE49-F238E27FC236}">
                <a16:creationId xmlns:a16="http://schemas.microsoft.com/office/drawing/2014/main" id="{241B2070-0434-4748-951D-1452FF72B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002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Bài 3: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Nêu bài toán theo tóm tắt sau rồi giải bài toán đó:</a:t>
            </a:r>
            <a:endParaRPr lang="en-US" altLang="en-US" sz="2800" b="1">
              <a:solidFill>
                <a:srgbClr val="CC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7434" name="Group 26">
            <a:extLst>
              <a:ext uri="{FF2B5EF4-FFF2-40B4-BE49-F238E27FC236}">
                <a16:creationId xmlns:a16="http://schemas.microsoft.com/office/drawing/2014/main" id="{B66B8172-F523-468D-83C2-41143A86905C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438400"/>
            <a:ext cx="4343400" cy="1371600"/>
            <a:chOff x="1488" y="1152"/>
            <a:chExt cx="2736" cy="864"/>
          </a:xfrm>
        </p:grpSpPr>
        <p:sp>
          <p:nvSpPr>
            <p:cNvPr id="7195" name="Text Box 6">
              <a:extLst>
                <a:ext uri="{FF2B5EF4-FFF2-40B4-BE49-F238E27FC236}">
                  <a16:creationId xmlns:a16="http://schemas.microsoft.com/office/drawing/2014/main" id="{57B45791-6691-40DF-A759-F3182C071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248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Bao gạo:</a:t>
              </a:r>
            </a:p>
          </p:txBody>
        </p:sp>
        <p:sp>
          <p:nvSpPr>
            <p:cNvPr id="7196" name="Text Box 7">
              <a:extLst>
                <a:ext uri="{FF2B5EF4-FFF2-40B4-BE49-F238E27FC236}">
                  <a16:creationId xmlns:a16="http://schemas.microsoft.com/office/drawing/2014/main" id="{7129EA39-17F7-4AC2-898A-3DD19EFEE1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728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Bao ngô: </a:t>
              </a:r>
            </a:p>
          </p:txBody>
        </p:sp>
        <p:sp>
          <p:nvSpPr>
            <p:cNvPr id="7197" name="Line 8">
              <a:extLst>
                <a:ext uri="{FF2B5EF4-FFF2-40B4-BE49-F238E27FC236}">
                  <a16:creationId xmlns:a16="http://schemas.microsoft.com/office/drawing/2014/main" id="{A532884C-86B5-4EE1-8D15-37D37EECC3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144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98" name="Line 9">
              <a:extLst>
                <a:ext uri="{FF2B5EF4-FFF2-40B4-BE49-F238E27FC236}">
                  <a16:creationId xmlns:a16="http://schemas.microsoft.com/office/drawing/2014/main" id="{C90E2440-90D5-4605-9CBE-AC0791397C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99" name="Line 10">
              <a:extLst>
                <a:ext uri="{FF2B5EF4-FFF2-40B4-BE49-F238E27FC236}">
                  <a16:creationId xmlns:a16="http://schemas.microsoft.com/office/drawing/2014/main" id="{A7AC9BED-676E-4823-ABEF-4860FF4CA8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0" name="Line 11">
              <a:extLst>
                <a:ext uri="{FF2B5EF4-FFF2-40B4-BE49-F238E27FC236}">
                  <a16:creationId xmlns:a16="http://schemas.microsoft.com/office/drawing/2014/main" id="{E8FF2589-5A67-425A-8A5D-5FE1A62C48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1" name="Line 12">
              <a:extLst>
                <a:ext uri="{FF2B5EF4-FFF2-40B4-BE49-F238E27FC236}">
                  <a16:creationId xmlns:a16="http://schemas.microsoft.com/office/drawing/2014/main" id="{E1EF5A25-362E-443F-B5B0-5A23F8C76F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19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2" name="Line 13">
              <a:extLst>
                <a:ext uri="{FF2B5EF4-FFF2-40B4-BE49-F238E27FC236}">
                  <a16:creationId xmlns:a16="http://schemas.microsoft.com/office/drawing/2014/main" id="{49CB8A0C-4238-45E2-B158-179C444770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3" name="Line 14">
              <a:extLst>
                <a:ext uri="{FF2B5EF4-FFF2-40B4-BE49-F238E27FC236}">
                  <a16:creationId xmlns:a16="http://schemas.microsoft.com/office/drawing/2014/main" id="{FBD76262-3927-4B46-9B21-54F7BCAFD2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92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4" name="Line 15">
              <a:extLst>
                <a:ext uri="{FF2B5EF4-FFF2-40B4-BE49-F238E27FC236}">
                  <a16:creationId xmlns:a16="http://schemas.microsoft.com/office/drawing/2014/main" id="{54E09628-96D7-4FD0-915E-BC81937220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5" name="Line 16">
              <a:extLst>
                <a:ext uri="{FF2B5EF4-FFF2-40B4-BE49-F238E27FC236}">
                  <a16:creationId xmlns:a16="http://schemas.microsoft.com/office/drawing/2014/main" id="{62A8393D-3F0A-4D3D-833A-DE0801E7EC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6" name="Line 17">
              <a:extLst>
                <a:ext uri="{FF2B5EF4-FFF2-40B4-BE49-F238E27FC236}">
                  <a16:creationId xmlns:a16="http://schemas.microsoft.com/office/drawing/2014/main" id="{C58BD1AC-1191-4A1B-BB4A-A0C579F7FE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7" name="Arc 18">
              <a:extLst>
                <a:ext uri="{FF2B5EF4-FFF2-40B4-BE49-F238E27FC236}">
                  <a16:creationId xmlns:a16="http://schemas.microsoft.com/office/drawing/2014/main" id="{486F0874-B777-4531-861A-7B3798F2797C}"/>
                </a:ext>
              </a:extLst>
            </p:cNvPr>
            <p:cNvSpPr>
              <a:spLocks/>
            </p:cNvSpPr>
            <p:nvPr/>
          </p:nvSpPr>
          <p:spPr bwMode="auto">
            <a:xfrm rot="3226294" flipH="1">
              <a:off x="3460" y="1838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144 w 21600"/>
                <a:gd name="T3" fmla="*/ 144 h 21600"/>
                <a:gd name="T4" fmla="*/ 0 w 21600"/>
                <a:gd name="T5" fmla="*/ 14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8" name="Text Box 19">
              <a:extLst>
                <a:ext uri="{FF2B5EF4-FFF2-40B4-BE49-F238E27FC236}">
                  <a16:creationId xmlns:a16="http://schemas.microsoft.com/office/drawing/2014/main" id="{B42865BF-7559-47DD-AD91-EC9BB7F4EE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63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5kg</a:t>
              </a:r>
            </a:p>
          </p:txBody>
        </p:sp>
        <p:sp>
          <p:nvSpPr>
            <p:cNvPr id="7209" name="Text Box 20">
              <a:extLst>
                <a:ext uri="{FF2B5EF4-FFF2-40B4-BE49-F238E27FC236}">
                  <a16:creationId xmlns:a16="http://schemas.microsoft.com/office/drawing/2014/main" id="{7D0119A3-8E83-4A7D-ABBC-21086259D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152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27kg</a:t>
              </a:r>
            </a:p>
          </p:txBody>
        </p:sp>
        <p:sp>
          <p:nvSpPr>
            <p:cNvPr id="7210" name="AutoShape 21">
              <a:extLst>
                <a:ext uri="{FF2B5EF4-FFF2-40B4-BE49-F238E27FC236}">
                  <a16:creationId xmlns:a16="http://schemas.microsoft.com/office/drawing/2014/main" id="{11E24954-603F-4AA2-B1A8-78944E5894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1392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211" name="Text Box 22">
              <a:extLst>
                <a:ext uri="{FF2B5EF4-FFF2-40B4-BE49-F238E27FC236}">
                  <a16:creationId xmlns:a16="http://schemas.microsoft.com/office/drawing/2014/main" id="{255DF2CC-BAA3-40B3-93E3-9D016D0D73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536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? kg</a:t>
              </a:r>
            </a:p>
          </p:txBody>
        </p:sp>
      </p:grpSp>
      <p:sp>
        <p:nvSpPr>
          <p:cNvPr id="7174" name="Text Box 27">
            <a:extLst>
              <a:ext uri="{FF2B5EF4-FFF2-40B4-BE49-F238E27FC236}">
                <a16:creationId xmlns:a16="http://schemas.microsoft.com/office/drawing/2014/main" id="{FB600B79-0FCE-4668-9D3A-1EDEB2E9E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7391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5" name="Rectangle 31">
            <a:extLst>
              <a:ext uri="{FF2B5EF4-FFF2-40B4-BE49-F238E27FC236}">
                <a16:creationId xmlns:a16="http://schemas.microsoft.com/office/drawing/2014/main" id="{2B12F186-DB2E-4BE4-A671-4A80C5C77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73152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6" name="Text Box 32">
            <a:extLst>
              <a:ext uri="{FF2B5EF4-FFF2-40B4-BE49-F238E27FC236}">
                <a16:creationId xmlns:a16="http://schemas.microsoft.com/office/drawing/2014/main" id="{21A2D8A3-555D-43EA-9130-79602064B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7162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7" name="Text Box 35">
            <a:extLst>
              <a:ext uri="{FF2B5EF4-FFF2-40B4-BE49-F238E27FC236}">
                <a16:creationId xmlns:a16="http://schemas.microsoft.com/office/drawing/2014/main" id="{59419145-15EE-49B1-B42F-9B5B86DA9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7162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8" name="Text Box 44">
            <a:extLst>
              <a:ext uri="{FF2B5EF4-FFF2-40B4-BE49-F238E27FC236}">
                <a16:creationId xmlns:a16="http://schemas.microsoft.com/office/drawing/2014/main" id="{E660B875-6291-4405-A27A-7CE6C1914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7543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9" name="Text Box 47">
            <a:extLst>
              <a:ext uri="{FF2B5EF4-FFF2-40B4-BE49-F238E27FC236}">
                <a16:creationId xmlns:a16="http://schemas.microsoft.com/office/drawing/2014/main" id="{47C8786C-230E-4B74-9B86-66489EF3F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73914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80" name="Text Box 55">
            <a:extLst>
              <a:ext uri="{FF2B5EF4-FFF2-40B4-BE49-F238E27FC236}">
                <a16:creationId xmlns:a16="http://schemas.microsoft.com/office/drawing/2014/main" id="{270B6B75-C2C8-4C5F-A049-CE9177A72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09601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81" name="Text Box 62">
            <a:extLst>
              <a:ext uri="{FF2B5EF4-FFF2-40B4-BE49-F238E27FC236}">
                <a16:creationId xmlns:a16="http://schemas.microsoft.com/office/drawing/2014/main" id="{3E722F6C-51F8-4973-9232-A9F86F09D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7696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82" name="Text Box 65">
            <a:extLst>
              <a:ext uri="{FF2B5EF4-FFF2-40B4-BE49-F238E27FC236}">
                <a16:creationId xmlns:a16="http://schemas.microsoft.com/office/drawing/2014/main" id="{78472D34-53B1-48A5-88E1-249714AE1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73914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83" name="Text Box 69">
            <a:extLst>
              <a:ext uri="{FF2B5EF4-FFF2-40B4-BE49-F238E27FC236}">
                <a16:creationId xmlns:a16="http://schemas.microsoft.com/office/drawing/2014/main" id="{096FDC9E-1996-4089-946D-54095F33D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7315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84" name="Text Box 73">
            <a:extLst>
              <a:ext uri="{FF2B5EF4-FFF2-40B4-BE49-F238E27FC236}">
                <a16:creationId xmlns:a16="http://schemas.microsoft.com/office/drawing/2014/main" id="{C6E35BC9-8480-4134-A0A5-485C7A446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76200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7482" name="Picture 74" descr="images[20]">
            <a:extLst>
              <a:ext uri="{FF2B5EF4-FFF2-40B4-BE49-F238E27FC236}">
                <a16:creationId xmlns:a16="http://schemas.microsoft.com/office/drawing/2014/main" id="{49A74A0A-E388-4C3D-9E7C-F72E1F8DF329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4953000"/>
            <a:ext cx="19812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86" name="Text Box 78">
            <a:extLst>
              <a:ext uri="{FF2B5EF4-FFF2-40B4-BE49-F238E27FC236}">
                <a16:creationId xmlns:a16="http://schemas.microsoft.com/office/drawing/2014/main" id="{500118D6-DFFD-46F7-8386-FEE0E381B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7086600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187" name="Picture 80" descr="flrule3">
            <a:extLst>
              <a:ext uri="{FF2B5EF4-FFF2-40B4-BE49-F238E27FC236}">
                <a16:creationId xmlns:a16="http://schemas.microsoft.com/office/drawing/2014/main" id="{C8E5237F-A9ED-4A61-A857-7EDEC0711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2484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93" name="Text Box 85">
            <a:extLst>
              <a:ext uri="{FF2B5EF4-FFF2-40B4-BE49-F238E27FC236}">
                <a16:creationId xmlns:a16="http://schemas.microsoft.com/office/drawing/2014/main" id="{20192BE0-D064-4F80-9766-58821C4AF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91001"/>
            <a:ext cx="4343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B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gạo nặng 27 kg, bao ngô nặng hơn bao gạo 5 kg. Hỏi cả hai bao nặng bao nhiêu kil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gam?</a:t>
            </a:r>
            <a:endParaRPr lang="en-US" altLang="en-US" sz="2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94" name="Text Box 86">
            <a:extLst>
              <a:ext uri="{FF2B5EF4-FFF2-40B4-BE49-F238E27FC236}">
                <a16:creationId xmlns:a16="http://schemas.microsoft.com/office/drawing/2014/main" id="{9C56256F-08F4-45C8-981E-7866965DF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667001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17495" name="Text Box 87">
            <a:extLst>
              <a:ext uri="{FF2B5EF4-FFF2-40B4-BE49-F238E27FC236}">
                <a16:creationId xmlns:a16="http://schemas.microsoft.com/office/drawing/2014/main" id="{B74EB3BA-B03B-462E-8C98-F79DCE314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200401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 ngô nặng số kg là:</a:t>
            </a:r>
          </a:p>
        </p:txBody>
      </p:sp>
      <p:sp>
        <p:nvSpPr>
          <p:cNvPr id="17496" name="Text Box 88">
            <a:extLst>
              <a:ext uri="{FF2B5EF4-FFF2-40B4-BE49-F238E27FC236}">
                <a16:creationId xmlns:a16="http://schemas.microsoft.com/office/drawing/2014/main" id="{B54AF446-8984-42DC-9B0E-11462A043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733801"/>
            <a:ext cx="41148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+ 5 = 32 (kg)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97" name="Text Box 89">
            <a:extLst>
              <a:ext uri="{FF2B5EF4-FFF2-40B4-BE49-F238E27FC236}">
                <a16:creationId xmlns:a16="http://schemas.microsoft.com/office/drawing/2014/main" id="{70E318B3-E13F-4426-BD78-3DED93057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267200"/>
            <a:ext cx="44196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 gạo và bao nặng ngô là:</a:t>
            </a:r>
            <a:endParaRPr lang="en-US" altLang="en-US" sz="26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98" name="Text Box 90">
            <a:extLst>
              <a:ext uri="{FF2B5EF4-FFF2-40B4-BE49-F238E27FC236}">
                <a16:creationId xmlns:a16="http://schemas.microsoft.com/office/drawing/2014/main" id="{87F37E3B-43AF-47A0-BA2B-B58343C89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876801"/>
            <a:ext cx="2819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+ 32 = 59 (kg)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99" name="Text Box 91">
            <a:extLst>
              <a:ext uri="{FF2B5EF4-FFF2-40B4-BE49-F238E27FC236}">
                <a16:creationId xmlns:a16="http://schemas.microsoft.com/office/drawing/2014/main" id="{7278E21C-F396-4AE0-8E01-F3F67D505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5486401"/>
            <a:ext cx="25146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59 kg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74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7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7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74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7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7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74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74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74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74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74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74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74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74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74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6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174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174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174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93" grpId="0"/>
      <p:bldP spid="17494" grpId="0"/>
      <p:bldP spid="17495" grpId="0"/>
      <p:bldP spid="17496" grpId="0"/>
      <p:bldP spid="17497" grpId="0"/>
      <p:bldP spid="17498" grpId="0"/>
      <p:bldP spid="174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4">
            <a:extLst>
              <a:ext uri="{FF2B5EF4-FFF2-40B4-BE49-F238E27FC236}">
                <a16:creationId xmlns:a16="http://schemas.microsoft.com/office/drawing/2014/main" id="{B093745B-D64A-444E-A3FB-69C6E7D4B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8195" name="Picture 4" descr="rgb-on-white-01">
            <a:extLst>
              <a:ext uri="{FF2B5EF4-FFF2-40B4-BE49-F238E27FC236}">
                <a16:creationId xmlns:a16="http://schemas.microsoft.com/office/drawing/2014/main" id="{57509122-F7D3-4CD0-9C54-8778911355DE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58514" name="Group 146">
            <a:extLst>
              <a:ext uri="{FF2B5EF4-FFF2-40B4-BE49-F238E27FC236}">
                <a16:creationId xmlns:a16="http://schemas.microsoft.com/office/drawing/2014/main" id="{F2A75B09-D271-46FA-AEAA-9EC602EE20F8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066800"/>
            <a:ext cx="4648200" cy="2590800"/>
            <a:chOff x="144" y="672"/>
            <a:chExt cx="2928" cy="1632"/>
          </a:xfrm>
        </p:grpSpPr>
        <p:sp>
          <p:nvSpPr>
            <p:cNvPr id="8240" name="Text Box 8">
              <a:extLst>
                <a:ext uri="{FF2B5EF4-FFF2-40B4-BE49-F238E27FC236}">
                  <a16:creationId xmlns:a16="http://schemas.microsoft.com/office/drawing/2014/main" id="{E140AC53-6428-4CEB-8404-3327E90B5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44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? quả</a:t>
              </a:r>
            </a:p>
          </p:txBody>
        </p:sp>
        <p:grpSp>
          <p:nvGrpSpPr>
            <p:cNvPr id="8241" name="Group 9">
              <a:extLst>
                <a:ext uri="{FF2B5EF4-FFF2-40B4-BE49-F238E27FC236}">
                  <a16:creationId xmlns:a16="http://schemas.microsoft.com/office/drawing/2014/main" id="{E3401060-148B-452D-871C-D990AC0EAE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77" y="1907"/>
              <a:ext cx="224" cy="310"/>
              <a:chOff x="912" y="1487"/>
              <a:chExt cx="259" cy="337"/>
            </a:xfrm>
          </p:grpSpPr>
          <p:pic>
            <p:nvPicPr>
              <p:cNvPr id="8323" name="Picture 10" descr="fruit_clipart_apple[1]">
                <a:extLst>
                  <a:ext uri="{FF2B5EF4-FFF2-40B4-BE49-F238E27FC236}">
                    <a16:creationId xmlns:a16="http://schemas.microsoft.com/office/drawing/2014/main" id="{2CF9F02A-2B6E-4965-8E85-412418733B7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24" name="AutoShape 11">
                <a:extLst>
                  <a:ext uri="{FF2B5EF4-FFF2-40B4-BE49-F238E27FC236}">
                    <a16:creationId xmlns:a16="http://schemas.microsoft.com/office/drawing/2014/main" id="{896A4101-1518-4E21-9B82-D58F87C678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325" name="Arc 12">
                <a:extLst>
                  <a:ext uri="{FF2B5EF4-FFF2-40B4-BE49-F238E27FC236}">
                    <a16:creationId xmlns:a16="http://schemas.microsoft.com/office/drawing/2014/main" id="{F34C3BCC-03F7-451D-AB1A-9F9C1472152F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21 w 21600"/>
                  <a:gd name="T1" fmla="*/ 0 h 20121"/>
                  <a:gd name="T2" fmla="*/ 59 w 21600"/>
                  <a:gd name="T3" fmla="*/ 95 h 20121"/>
                  <a:gd name="T4" fmla="*/ 0 w 21600"/>
                  <a:gd name="T5" fmla="*/ 95 h 201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26" name="AutoShape 13">
                <a:extLst>
                  <a:ext uri="{FF2B5EF4-FFF2-40B4-BE49-F238E27FC236}">
                    <a16:creationId xmlns:a16="http://schemas.microsoft.com/office/drawing/2014/main" id="{6B4ED4E6-0F01-4FEC-9CFB-491C266E6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242" name="Group 14">
              <a:extLst>
                <a:ext uri="{FF2B5EF4-FFF2-40B4-BE49-F238E27FC236}">
                  <a16:creationId xmlns:a16="http://schemas.microsoft.com/office/drawing/2014/main" id="{AB7ED29A-65C7-46F7-9B7E-74CFD9D5EC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8" y="1907"/>
              <a:ext cx="224" cy="310"/>
              <a:chOff x="912" y="1487"/>
              <a:chExt cx="259" cy="337"/>
            </a:xfrm>
          </p:grpSpPr>
          <p:pic>
            <p:nvPicPr>
              <p:cNvPr id="8319" name="Picture 15" descr="fruit_clipart_apple[1]">
                <a:extLst>
                  <a:ext uri="{FF2B5EF4-FFF2-40B4-BE49-F238E27FC236}">
                    <a16:creationId xmlns:a16="http://schemas.microsoft.com/office/drawing/2014/main" id="{276D5B38-DD75-4355-90AD-89215E7104A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20" name="AutoShape 16">
                <a:extLst>
                  <a:ext uri="{FF2B5EF4-FFF2-40B4-BE49-F238E27FC236}">
                    <a16:creationId xmlns:a16="http://schemas.microsoft.com/office/drawing/2014/main" id="{E59DCC88-4A95-4B95-BB40-DDA64F8BEB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321" name="Arc 17">
                <a:extLst>
                  <a:ext uri="{FF2B5EF4-FFF2-40B4-BE49-F238E27FC236}">
                    <a16:creationId xmlns:a16="http://schemas.microsoft.com/office/drawing/2014/main" id="{ECC7A5EF-A9DA-4E41-9540-B1EF983D3218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21 w 21600"/>
                  <a:gd name="T1" fmla="*/ 0 h 20121"/>
                  <a:gd name="T2" fmla="*/ 59 w 21600"/>
                  <a:gd name="T3" fmla="*/ 95 h 20121"/>
                  <a:gd name="T4" fmla="*/ 0 w 21600"/>
                  <a:gd name="T5" fmla="*/ 95 h 201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22" name="AutoShape 18">
                <a:extLst>
                  <a:ext uri="{FF2B5EF4-FFF2-40B4-BE49-F238E27FC236}">
                    <a16:creationId xmlns:a16="http://schemas.microsoft.com/office/drawing/2014/main" id="{C6D8F7B0-AAAF-41AB-AD18-D17268D5E3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243" name="Group 19">
              <a:extLst>
                <a:ext uri="{FF2B5EF4-FFF2-40B4-BE49-F238E27FC236}">
                  <a16:creationId xmlns:a16="http://schemas.microsoft.com/office/drawing/2014/main" id="{D06B229C-97A1-4B8E-AD53-3C171EF35C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79" y="1907"/>
              <a:ext cx="224" cy="310"/>
              <a:chOff x="912" y="1487"/>
              <a:chExt cx="259" cy="337"/>
            </a:xfrm>
          </p:grpSpPr>
          <p:pic>
            <p:nvPicPr>
              <p:cNvPr id="8315" name="Picture 20" descr="fruit_clipart_apple[1]">
                <a:extLst>
                  <a:ext uri="{FF2B5EF4-FFF2-40B4-BE49-F238E27FC236}">
                    <a16:creationId xmlns:a16="http://schemas.microsoft.com/office/drawing/2014/main" id="{C3F8008D-A763-48A2-9210-BF12A0C0CE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16" name="AutoShape 21">
                <a:extLst>
                  <a:ext uri="{FF2B5EF4-FFF2-40B4-BE49-F238E27FC236}">
                    <a16:creationId xmlns:a16="http://schemas.microsoft.com/office/drawing/2014/main" id="{A0BE8E8A-243F-4C5E-92BC-16736AF243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317" name="Arc 22">
                <a:extLst>
                  <a:ext uri="{FF2B5EF4-FFF2-40B4-BE49-F238E27FC236}">
                    <a16:creationId xmlns:a16="http://schemas.microsoft.com/office/drawing/2014/main" id="{0473BB27-9398-44E9-AC51-EC6126B035E0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21 w 21600"/>
                  <a:gd name="T1" fmla="*/ 0 h 20121"/>
                  <a:gd name="T2" fmla="*/ 59 w 21600"/>
                  <a:gd name="T3" fmla="*/ 95 h 20121"/>
                  <a:gd name="T4" fmla="*/ 0 w 21600"/>
                  <a:gd name="T5" fmla="*/ 95 h 201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18" name="AutoShape 23">
                <a:extLst>
                  <a:ext uri="{FF2B5EF4-FFF2-40B4-BE49-F238E27FC236}">
                    <a16:creationId xmlns:a16="http://schemas.microsoft.com/office/drawing/2014/main" id="{F8747A3A-C5EB-44B8-B2FD-F015FBD1E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244" name="Group 24">
              <a:extLst>
                <a:ext uri="{FF2B5EF4-FFF2-40B4-BE49-F238E27FC236}">
                  <a16:creationId xmlns:a16="http://schemas.microsoft.com/office/drawing/2014/main" id="{0F4A9E08-3BA6-446D-9EC3-2C4CBA99A6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0" y="1907"/>
              <a:ext cx="224" cy="310"/>
              <a:chOff x="912" y="1487"/>
              <a:chExt cx="259" cy="337"/>
            </a:xfrm>
          </p:grpSpPr>
          <p:pic>
            <p:nvPicPr>
              <p:cNvPr id="8311" name="Picture 25" descr="fruit_clipart_apple[1]">
                <a:extLst>
                  <a:ext uri="{FF2B5EF4-FFF2-40B4-BE49-F238E27FC236}">
                    <a16:creationId xmlns:a16="http://schemas.microsoft.com/office/drawing/2014/main" id="{0A89ACEF-E2BA-4E3F-981C-E9E0CF82338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12" name="AutoShape 26">
                <a:extLst>
                  <a:ext uri="{FF2B5EF4-FFF2-40B4-BE49-F238E27FC236}">
                    <a16:creationId xmlns:a16="http://schemas.microsoft.com/office/drawing/2014/main" id="{D0ED1974-5C11-441B-AA5F-A8381FEC6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313" name="Arc 27">
                <a:extLst>
                  <a:ext uri="{FF2B5EF4-FFF2-40B4-BE49-F238E27FC236}">
                    <a16:creationId xmlns:a16="http://schemas.microsoft.com/office/drawing/2014/main" id="{F282D21D-738D-434D-90A9-9F7E9959D8C6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21 w 21600"/>
                  <a:gd name="T1" fmla="*/ 0 h 20121"/>
                  <a:gd name="T2" fmla="*/ 59 w 21600"/>
                  <a:gd name="T3" fmla="*/ 95 h 20121"/>
                  <a:gd name="T4" fmla="*/ 0 w 21600"/>
                  <a:gd name="T5" fmla="*/ 95 h 201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14" name="AutoShape 28">
                <a:extLst>
                  <a:ext uri="{FF2B5EF4-FFF2-40B4-BE49-F238E27FC236}">
                    <a16:creationId xmlns:a16="http://schemas.microsoft.com/office/drawing/2014/main" id="{8B4D2A07-B418-4B81-8604-051D80A98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245" name="Group 29">
              <a:extLst>
                <a:ext uri="{FF2B5EF4-FFF2-40B4-BE49-F238E27FC236}">
                  <a16:creationId xmlns:a16="http://schemas.microsoft.com/office/drawing/2014/main" id="{C81D790D-8419-4499-B875-35C0FB7E2B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1" y="1907"/>
              <a:ext cx="224" cy="310"/>
              <a:chOff x="912" y="1487"/>
              <a:chExt cx="259" cy="337"/>
            </a:xfrm>
          </p:grpSpPr>
          <p:pic>
            <p:nvPicPr>
              <p:cNvPr id="8307" name="Picture 30" descr="fruit_clipart_apple[1]">
                <a:extLst>
                  <a:ext uri="{FF2B5EF4-FFF2-40B4-BE49-F238E27FC236}">
                    <a16:creationId xmlns:a16="http://schemas.microsoft.com/office/drawing/2014/main" id="{6480F016-9264-41FD-AE77-D5020343364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08" name="AutoShape 31">
                <a:extLst>
                  <a:ext uri="{FF2B5EF4-FFF2-40B4-BE49-F238E27FC236}">
                    <a16:creationId xmlns:a16="http://schemas.microsoft.com/office/drawing/2014/main" id="{5BCCF5B4-D70E-42EF-90B3-61536C62D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309" name="Arc 32">
                <a:extLst>
                  <a:ext uri="{FF2B5EF4-FFF2-40B4-BE49-F238E27FC236}">
                    <a16:creationId xmlns:a16="http://schemas.microsoft.com/office/drawing/2014/main" id="{72D43993-89EB-4843-B4E4-9166E060822E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21 w 21600"/>
                  <a:gd name="T1" fmla="*/ 0 h 20121"/>
                  <a:gd name="T2" fmla="*/ 59 w 21600"/>
                  <a:gd name="T3" fmla="*/ 95 h 20121"/>
                  <a:gd name="T4" fmla="*/ 0 w 21600"/>
                  <a:gd name="T5" fmla="*/ 95 h 201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10" name="AutoShape 33">
                <a:extLst>
                  <a:ext uri="{FF2B5EF4-FFF2-40B4-BE49-F238E27FC236}">
                    <a16:creationId xmlns:a16="http://schemas.microsoft.com/office/drawing/2014/main" id="{917DF6B3-DE03-4031-A5BB-54FD4B0F89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246" name="Group 34">
              <a:extLst>
                <a:ext uri="{FF2B5EF4-FFF2-40B4-BE49-F238E27FC236}">
                  <a16:creationId xmlns:a16="http://schemas.microsoft.com/office/drawing/2014/main" id="{DF1A7B84-1F04-4E72-8F44-C09B44E994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2" y="1907"/>
              <a:ext cx="224" cy="310"/>
              <a:chOff x="912" y="1487"/>
              <a:chExt cx="259" cy="337"/>
            </a:xfrm>
          </p:grpSpPr>
          <p:pic>
            <p:nvPicPr>
              <p:cNvPr id="8303" name="Picture 35" descr="fruit_clipart_apple[1]">
                <a:extLst>
                  <a:ext uri="{FF2B5EF4-FFF2-40B4-BE49-F238E27FC236}">
                    <a16:creationId xmlns:a16="http://schemas.microsoft.com/office/drawing/2014/main" id="{45B43D0E-B0E3-4431-8AF0-2D5E85B707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04" name="AutoShape 36">
                <a:extLst>
                  <a:ext uri="{FF2B5EF4-FFF2-40B4-BE49-F238E27FC236}">
                    <a16:creationId xmlns:a16="http://schemas.microsoft.com/office/drawing/2014/main" id="{F280E915-ABB6-4172-8390-813700A319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305" name="Arc 37">
                <a:extLst>
                  <a:ext uri="{FF2B5EF4-FFF2-40B4-BE49-F238E27FC236}">
                    <a16:creationId xmlns:a16="http://schemas.microsoft.com/office/drawing/2014/main" id="{C4FB56FF-AF66-46D9-9045-7B80FC298FAD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21 w 21600"/>
                  <a:gd name="T1" fmla="*/ 0 h 20121"/>
                  <a:gd name="T2" fmla="*/ 59 w 21600"/>
                  <a:gd name="T3" fmla="*/ 95 h 20121"/>
                  <a:gd name="T4" fmla="*/ 0 w 21600"/>
                  <a:gd name="T5" fmla="*/ 95 h 201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06" name="AutoShape 38">
                <a:extLst>
                  <a:ext uri="{FF2B5EF4-FFF2-40B4-BE49-F238E27FC236}">
                    <a16:creationId xmlns:a16="http://schemas.microsoft.com/office/drawing/2014/main" id="{27942622-0F12-4EA1-81E9-2B32310B8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247" name="Group 39">
              <a:extLst>
                <a:ext uri="{FF2B5EF4-FFF2-40B4-BE49-F238E27FC236}">
                  <a16:creationId xmlns:a16="http://schemas.microsoft.com/office/drawing/2014/main" id="{8B71194A-736A-47DA-B2A4-CB4E981D02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3" y="1907"/>
              <a:ext cx="224" cy="310"/>
              <a:chOff x="912" y="1487"/>
              <a:chExt cx="259" cy="337"/>
            </a:xfrm>
          </p:grpSpPr>
          <p:pic>
            <p:nvPicPr>
              <p:cNvPr id="8299" name="Picture 40" descr="fruit_clipart_apple[1]">
                <a:extLst>
                  <a:ext uri="{FF2B5EF4-FFF2-40B4-BE49-F238E27FC236}">
                    <a16:creationId xmlns:a16="http://schemas.microsoft.com/office/drawing/2014/main" id="{9175DBA1-B17E-4F3A-BCB9-3357CD4CDB9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00" name="AutoShape 41">
                <a:extLst>
                  <a:ext uri="{FF2B5EF4-FFF2-40B4-BE49-F238E27FC236}">
                    <a16:creationId xmlns:a16="http://schemas.microsoft.com/office/drawing/2014/main" id="{DD08C9E7-7F93-479B-A644-10FE930599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301" name="Arc 42">
                <a:extLst>
                  <a:ext uri="{FF2B5EF4-FFF2-40B4-BE49-F238E27FC236}">
                    <a16:creationId xmlns:a16="http://schemas.microsoft.com/office/drawing/2014/main" id="{129ED0D6-9230-4621-B917-5599BCF6611E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21 w 21600"/>
                  <a:gd name="T1" fmla="*/ 0 h 20121"/>
                  <a:gd name="T2" fmla="*/ 59 w 21600"/>
                  <a:gd name="T3" fmla="*/ 95 h 20121"/>
                  <a:gd name="T4" fmla="*/ 0 w 21600"/>
                  <a:gd name="T5" fmla="*/ 95 h 201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02" name="AutoShape 43">
                <a:extLst>
                  <a:ext uri="{FF2B5EF4-FFF2-40B4-BE49-F238E27FC236}">
                    <a16:creationId xmlns:a16="http://schemas.microsoft.com/office/drawing/2014/main" id="{938D869A-3CE4-4825-B7B3-77AEC132A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248" name="Group 44">
              <a:extLst>
                <a:ext uri="{FF2B5EF4-FFF2-40B4-BE49-F238E27FC236}">
                  <a16:creationId xmlns:a16="http://schemas.microsoft.com/office/drawing/2014/main" id="{B6DA70B7-AB5D-461E-9093-456955B97B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" y="1907"/>
              <a:ext cx="224" cy="310"/>
              <a:chOff x="912" y="1487"/>
              <a:chExt cx="259" cy="337"/>
            </a:xfrm>
          </p:grpSpPr>
          <p:pic>
            <p:nvPicPr>
              <p:cNvPr id="8295" name="Picture 45" descr="fruit_clipart_apple[1]">
                <a:extLst>
                  <a:ext uri="{FF2B5EF4-FFF2-40B4-BE49-F238E27FC236}">
                    <a16:creationId xmlns:a16="http://schemas.microsoft.com/office/drawing/2014/main" id="{F6B71F23-C37A-4A42-A6FB-A3C33DCF66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96" name="AutoShape 46">
                <a:extLst>
                  <a:ext uri="{FF2B5EF4-FFF2-40B4-BE49-F238E27FC236}">
                    <a16:creationId xmlns:a16="http://schemas.microsoft.com/office/drawing/2014/main" id="{C631B1B3-A076-402C-8388-6597DE668D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97" name="Arc 47">
                <a:extLst>
                  <a:ext uri="{FF2B5EF4-FFF2-40B4-BE49-F238E27FC236}">
                    <a16:creationId xmlns:a16="http://schemas.microsoft.com/office/drawing/2014/main" id="{07ABC913-6FE0-448B-B3CD-CC8870B01832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21 w 21600"/>
                  <a:gd name="T1" fmla="*/ 0 h 20121"/>
                  <a:gd name="T2" fmla="*/ 59 w 21600"/>
                  <a:gd name="T3" fmla="*/ 95 h 20121"/>
                  <a:gd name="T4" fmla="*/ 0 w 21600"/>
                  <a:gd name="T5" fmla="*/ 95 h 201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98" name="AutoShape 48">
                <a:extLst>
                  <a:ext uri="{FF2B5EF4-FFF2-40B4-BE49-F238E27FC236}">
                    <a16:creationId xmlns:a16="http://schemas.microsoft.com/office/drawing/2014/main" id="{ED66E4BD-CE46-4AEE-82CA-1DA43048CF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249" name="Group 49">
              <a:extLst>
                <a:ext uri="{FF2B5EF4-FFF2-40B4-BE49-F238E27FC236}">
                  <a16:creationId xmlns:a16="http://schemas.microsoft.com/office/drawing/2014/main" id="{75D647A0-9DEE-40E2-A1DC-216F3CA484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907"/>
              <a:ext cx="249" cy="310"/>
              <a:chOff x="912" y="1487"/>
              <a:chExt cx="259" cy="337"/>
            </a:xfrm>
          </p:grpSpPr>
          <p:pic>
            <p:nvPicPr>
              <p:cNvPr id="8291" name="Picture 50" descr="fruit_clipart_apple[1]">
                <a:extLst>
                  <a:ext uri="{FF2B5EF4-FFF2-40B4-BE49-F238E27FC236}">
                    <a16:creationId xmlns:a16="http://schemas.microsoft.com/office/drawing/2014/main" id="{44A87CCD-88D9-4AE4-97B9-E60B647E8AB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2" y="1536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92" name="AutoShape 51">
                <a:extLst>
                  <a:ext uri="{FF2B5EF4-FFF2-40B4-BE49-F238E27FC236}">
                    <a16:creationId xmlns:a16="http://schemas.microsoft.com/office/drawing/2014/main" id="{EB0C07DE-C321-4878-9977-CFA6BE10AA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727499" flipV="1">
                <a:off x="1085" y="1521"/>
                <a:ext cx="48" cy="86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93" name="Arc 52">
                <a:extLst>
                  <a:ext uri="{FF2B5EF4-FFF2-40B4-BE49-F238E27FC236}">
                    <a16:creationId xmlns:a16="http://schemas.microsoft.com/office/drawing/2014/main" id="{2CB4F7F2-2932-4918-B936-9911552A828B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29421" flipV="1">
                <a:off x="1056" y="1487"/>
                <a:ext cx="59" cy="95"/>
              </a:xfrm>
              <a:custGeom>
                <a:avLst/>
                <a:gdLst>
                  <a:gd name="T0" fmla="*/ 21 w 21600"/>
                  <a:gd name="T1" fmla="*/ 0 h 20121"/>
                  <a:gd name="T2" fmla="*/ 59 w 21600"/>
                  <a:gd name="T3" fmla="*/ 95 h 20121"/>
                  <a:gd name="T4" fmla="*/ 0 w 21600"/>
                  <a:gd name="T5" fmla="*/ 95 h 201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0121" fill="none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</a:path>
                  <a:path w="21600" h="20121" stroke="0" extrusionOk="0">
                    <a:moveTo>
                      <a:pt x="7855" y="0"/>
                    </a:moveTo>
                    <a:cubicBezTo>
                      <a:pt x="16144" y="3236"/>
                      <a:pt x="21600" y="11223"/>
                      <a:pt x="21600" y="20121"/>
                    </a:cubicBezTo>
                    <a:lnTo>
                      <a:pt x="0" y="20121"/>
                    </a:lnTo>
                    <a:lnTo>
                      <a:pt x="7855" y="0"/>
                    </a:lnTo>
                    <a:close/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94" name="AutoShape 53">
                <a:extLst>
                  <a:ext uri="{FF2B5EF4-FFF2-40B4-BE49-F238E27FC236}">
                    <a16:creationId xmlns:a16="http://schemas.microsoft.com/office/drawing/2014/main" id="{B4DED242-481C-4F66-90ED-A6F7C02A9A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35161" flipV="1">
                <a:off x="977" y="1519"/>
                <a:ext cx="48" cy="81"/>
              </a:xfrm>
              <a:prstGeom prst="moon">
                <a:avLst>
                  <a:gd name="adj" fmla="val 50000"/>
                </a:avLst>
              </a:prstGeom>
              <a:solidFill>
                <a:srgbClr val="33CC33"/>
              </a:solidFill>
              <a:ln w="9525">
                <a:solidFill>
                  <a:srgbClr val="33CC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50" name="Line 54">
              <a:extLst>
                <a:ext uri="{FF2B5EF4-FFF2-40B4-BE49-F238E27FC236}">
                  <a16:creationId xmlns:a16="http://schemas.microsoft.com/office/drawing/2014/main" id="{36B8816B-47B1-4264-8FF0-FE2CB633BD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1862"/>
              <a:ext cx="0" cy="442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51" name="Line 55">
              <a:extLst>
                <a:ext uri="{FF2B5EF4-FFF2-40B4-BE49-F238E27FC236}">
                  <a16:creationId xmlns:a16="http://schemas.microsoft.com/office/drawing/2014/main" id="{1F212617-80D5-447A-888E-6EF5F6B5FB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1862"/>
              <a:ext cx="1286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52" name="Line 56">
              <a:extLst>
                <a:ext uri="{FF2B5EF4-FFF2-40B4-BE49-F238E27FC236}">
                  <a16:creationId xmlns:a16="http://schemas.microsoft.com/office/drawing/2014/main" id="{6ED98323-AF62-4860-9257-B285BBA77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0" y="1862"/>
              <a:ext cx="0" cy="442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53" name="Line 57">
              <a:extLst>
                <a:ext uri="{FF2B5EF4-FFF2-40B4-BE49-F238E27FC236}">
                  <a16:creationId xmlns:a16="http://schemas.microsoft.com/office/drawing/2014/main" id="{3864B14C-0AD4-4A95-BDB6-076F3FE5A4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2304"/>
              <a:ext cx="1286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8254" name="Group 58">
              <a:extLst>
                <a:ext uri="{FF2B5EF4-FFF2-40B4-BE49-F238E27FC236}">
                  <a16:creationId xmlns:a16="http://schemas.microsoft.com/office/drawing/2014/main" id="{0CC9416A-5CA7-4C98-8C8F-01AD873BD5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00"/>
              <a:ext cx="1286" cy="398"/>
              <a:chOff x="144" y="1104"/>
              <a:chExt cx="1286" cy="398"/>
            </a:xfrm>
          </p:grpSpPr>
          <p:grpSp>
            <p:nvGrpSpPr>
              <p:cNvPr id="8262" name="Group 59">
                <a:extLst>
                  <a:ext uri="{FF2B5EF4-FFF2-40B4-BE49-F238E27FC236}">
                    <a16:creationId xmlns:a16="http://schemas.microsoft.com/office/drawing/2014/main" id="{48D908D7-364F-4495-A496-F0D28BDB2E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52" y="1116"/>
                <a:ext cx="224" cy="310"/>
                <a:chOff x="912" y="1487"/>
                <a:chExt cx="259" cy="337"/>
              </a:xfrm>
            </p:grpSpPr>
            <p:pic>
              <p:nvPicPr>
                <p:cNvPr id="8287" name="Picture 60" descr="fruit_clipart_apple[1]">
                  <a:extLst>
                    <a:ext uri="{FF2B5EF4-FFF2-40B4-BE49-F238E27FC236}">
                      <a16:creationId xmlns:a16="http://schemas.microsoft.com/office/drawing/2014/main" id="{CDAEE7FF-FD6D-4BD2-8018-2E5A91ABEFB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12" y="1536"/>
                  <a:ext cx="259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88" name="AutoShape 61">
                  <a:extLst>
                    <a:ext uri="{FF2B5EF4-FFF2-40B4-BE49-F238E27FC236}">
                      <a16:creationId xmlns:a16="http://schemas.microsoft.com/office/drawing/2014/main" id="{6447B8EB-4C36-4792-AEF5-FFB0C8BD6A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727499" flipV="1">
                  <a:off x="1085" y="1521"/>
                  <a:ext cx="48" cy="86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89" name="Arc 62">
                  <a:extLst>
                    <a:ext uri="{FF2B5EF4-FFF2-40B4-BE49-F238E27FC236}">
                      <a16:creationId xmlns:a16="http://schemas.microsoft.com/office/drawing/2014/main" id="{6D50F59F-A5EE-4149-8180-3DB2920666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529421" flipV="1">
                  <a:off x="1056" y="1487"/>
                  <a:ext cx="59" cy="95"/>
                </a:xfrm>
                <a:custGeom>
                  <a:avLst/>
                  <a:gdLst>
                    <a:gd name="T0" fmla="*/ 21 w 21600"/>
                    <a:gd name="T1" fmla="*/ 0 h 20121"/>
                    <a:gd name="T2" fmla="*/ 59 w 21600"/>
                    <a:gd name="T3" fmla="*/ 95 h 20121"/>
                    <a:gd name="T4" fmla="*/ 0 w 21600"/>
                    <a:gd name="T5" fmla="*/ 95 h 2012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0121" fill="none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</a:path>
                    <a:path w="21600" h="20121" stroke="0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  <a:lnTo>
                        <a:pt x="0" y="20121"/>
                      </a:lnTo>
                      <a:lnTo>
                        <a:pt x="7855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90" name="AutoShape 63">
                  <a:extLst>
                    <a:ext uri="{FF2B5EF4-FFF2-40B4-BE49-F238E27FC236}">
                      <a16:creationId xmlns:a16="http://schemas.microsoft.com/office/drawing/2014/main" id="{26052ACE-72D6-4634-AD52-0914BAFD1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35161" flipV="1">
                  <a:off x="977" y="1519"/>
                  <a:ext cx="48" cy="81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8263" name="Group 64">
                <a:extLst>
                  <a:ext uri="{FF2B5EF4-FFF2-40B4-BE49-F238E27FC236}">
                    <a16:creationId xmlns:a16="http://schemas.microsoft.com/office/drawing/2014/main" id="{2477590F-8C7C-46D0-93BD-0C3A1AE270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12" y="1116"/>
                <a:ext cx="224" cy="310"/>
                <a:chOff x="912" y="1487"/>
                <a:chExt cx="259" cy="337"/>
              </a:xfrm>
            </p:grpSpPr>
            <p:pic>
              <p:nvPicPr>
                <p:cNvPr id="8283" name="Picture 65" descr="fruit_clipart_apple[1]">
                  <a:extLst>
                    <a:ext uri="{FF2B5EF4-FFF2-40B4-BE49-F238E27FC236}">
                      <a16:creationId xmlns:a16="http://schemas.microsoft.com/office/drawing/2014/main" id="{A008CA3C-367A-410E-BE0E-D5E1E52C217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12" y="1536"/>
                  <a:ext cx="259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84" name="AutoShape 66">
                  <a:extLst>
                    <a:ext uri="{FF2B5EF4-FFF2-40B4-BE49-F238E27FC236}">
                      <a16:creationId xmlns:a16="http://schemas.microsoft.com/office/drawing/2014/main" id="{6576E02F-AA76-4560-9F9F-D611D78EAE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727499" flipV="1">
                  <a:off x="1085" y="1521"/>
                  <a:ext cx="48" cy="86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85" name="Arc 67">
                  <a:extLst>
                    <a:ext uri="{FF2B5EF4-FFF2-40B4-BE49-F238E27FC236}">
                      <a16:creationId xmlns:a16="http://schemas.microsoft.com/office/drawing/2014/main" id="{2D531986-CB4C-4231-92BD-785B0F974F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529421" flipV="1">
                  <a:off x="1056" y="1487"/>
                  <a:ext cx="59" cy="95"/>
                </a:xfrm>
                <a:custGeom>
                  <a:avLst/>
                  <a:gdLst>
                    <a:gd name="T0" fmla="*/ 21 w 21600"/>
                    <a:gd name="T1" fmla="*/ 0 h 20121"/>
                    <a:gd name="T2" fmla="*/ 59 w 21600"/>
                    <a:gd name="T3" fmla="*/ 95 h 20121"/>
                    <a:gd name="T4" fmla="*/ 0 w 21600"/>
                    <a:gd name="T5" fmla="*/ 95 h 2012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0121" fill="none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</a:path>
                    <a:path w="21600" h="20121" stroke="0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  <a:lnTo>
                        <a:pt x="0" y="20121"/>
                      </a:lnTo>
                      <a:lnTo>
                        <a:pt x="7855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86" name="AutoShape 68">
                  <a:extLst>
                    <a:ext uri="{FF2B5EF4-FFF2-40B4-BE49-F238E27FC236}">
                      <a16:creationId xmlns:a16="http://schemas.microsoft.com/office/drawing/2014/main" id="{4B26B754-FAF6-47BB-A282-5DEE681FDC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35161" flipV="1">
                  <a:off x="977" y="1519"/>
                  <a:ext cx="48" cy="81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8264" name="Group 69">
                <a:extLst>
                  <a:ext uri="{FF2B5EF4-FFF2-40B4-BE49-F238E27FC236}">
                    <a16:creationId xmlns:a16="http://schemas.microsoft.com/office/drawing/2014/main" id="{32FED6CA-8DFD-45EB-9888-6D9BBA7C40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2" y="1116"/>
                <a:ext cx="224" cy="310"/>
                <a:chOff x="912" y="1487"/>
                <a:chExt cx="259" cy="337"/>
              </a:xfrm>
            </p:grpSpPr>
            <p:pic>
              <p:nvPicPr>
                <p:cNvPr id="8279" name="Picture 70" descr="fruit_clipart_apple[1]">
                  <a:extLst>
                    <a:ext uri="{FF2B5EF4-FFF2-40B4-BE49-F238E27FC236}">
                      <a16:creationId xmlns:a16="http://schemas.microsoft.com/office/drawing/2014/main" id="{F31B0CAE-9F6A-4751-8AF1-3C7B23BD084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12" y="1536"/>
                  <a:ext cx="259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80" name="AutoShape 71">
                  <a:extLst>
                    <a:ext uri="{FF2B5EF4-FFF2-40B4-BE49-F238E27FC236}">
                      <a16:creationId xmlns:a16="http://schemas.microsoft.com/office/drawing/2014/main" id="{D125DE6A-0918-4B7B-AFA1-9A5517E9D4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727499" flipV="1">
                  <a:off x="1085" y="1521"/>
                  <a:ext cx="48" cy="86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81" name="Arc 72">
                  <a:extLst>
                    <a:ext uri="{FF2B5EF4-FFF2-40B4-BE49-F238E27FC236}">
                      <a16:creationId xmlns:a16="http://schemas.microsoft.com/office/drawing/2014/main" id="{BE865337-CABC-4FAE-83B3-490998506D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529421" flipV="1">
                  <a:off x="1056" y="1487"/>
                  <a:ext cx="59" cy="95"/>
                </a:xfrm>
                <a:custGeom>
                  <a:avLst/>
                  <a:gdLst>
                    <a:gd name="T0" fmla="*/ 21 w 21600"/>
                    <a:gd name="T1" fmla="*/ 0 h 20121"/>
                    <a:gd name="T2" fmla="*/ 59 w 21600"/>
                    <a:gd name="T3" fmla="*/ 95 h 20121"/>
                    <a:gd name="T4" fmla="*/ 0 w 21600"/>
                    <a:gd name="T5" fmla="*/ 95 h 2012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0121" fill="none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</a:path>
                    <a:path w="21600" h="20121" stroke="0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  <a:lnTo>
                        <a:pt x="0" y="20121"/>
                      </a:lnTo>
                      <a:lnTo>
                        <a:pt x="7855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82" name="AutoShape 73">
                  <a:extLst>
                    <a:ext uri="{FF2B5EF4-FFF2-40B4-BE49-F238E27FC236}">
                      <a16:creationId xmlns:a16="http://schemas.microsoft.com/office/drawing/2014/main" id="{C20AAEB9-C87F-4460-817E-97986D4B94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35161" flipV="1">
                  <a:off x="977" y="1519"/>
                  <a:ext cx="48" cy="81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8265" name="Group 74">
                <a:extLst>
                  <a:ext uri="{FF2B5EF4-FFF2-40B4-BE49-F238E27FC236}">
                    <a16:creationId xmlns:a16="http://schemas.microsoft.com/office/drawing/2014/main" id="{E9D1A6D2-E22C-4D26-B536-D90A0CACAA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1116"/>
                <a:ext cx="224" cy="310"/>
                <a:chOff x="912" y="1487"/>
                <a:chExt cx="259" cy="337"/>
              </a:xfrm>
            </p:grpSpPr>
            <p:pic>
              <p:nvPicPr>
                <p:cNvPr id="8275" name="Picture 75" descr="fruit_clipart_apple[1]">
                  <a:extLst>
                    <a:ext uri="{FF2B5EF4-FFF2-40B4-BE49-F238E27FC236}">
                      <a16:creationId xmlns:a16="http://schemas.microsoft.com/office/drawing/2014/main" id="{23F96720-5F10-46A4-8C90-308BF7FD41B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12" y="1536"/>
                  <a:ext cx="259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76" name="AutoShape 76">
                  <a:extLst>
                    <a:ext uri="{FF2B5EF4-FFF2-40B4-BE49-F238E27FC236}">
                      <a16:creationId xmlns:a16="http://schemas.microsoft.com/office/drawing/2014/main" id="{F57FD023-73A3-4AF5-8C25-1F78DCF2B3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727499" flipV="1">
                  <a:off x="1085" y="1521"/>
                  <a:ext cx="48" cy="86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77" name="Arc 77">
                  <a:extLst>
                    <a:ext uri="{FF2B5EF4-FFF2-40B4-BE49-F238E27FC236}">
                      <a16:creationId xmlns:a16="http://schemas.microsoft.com/office/drawing/2014/main" id="{25DA0ED8-2E76-46E2-B111-5E938A9DC0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529421" flipV="1">
                  <a:off x="1056" y="1487"/>
                  <a:ext cx="59" cy="95"/>
                </a:xfrm>
                <a:custGeom>
                  <a:avLst/>
                  <a:gdLst>
                    <a:gd name="T0" fmla="*/ 21 w 21600"/>
                    <a:gd name="T1" fmla="*/ 0 h 20121"/>
                    <a:gd name="T2" fmla="*/ 59 w 21600"/>
                    <a:gd name="T3" fmla="*/ 95 h 20121"/>
                    <a:gd name="T4" fmla="*/ 0 w 21600"/>
                    <a:gd name="T5" fmla="*/ 95 h 2012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0121" fill="none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</a:path>
                    <a:path w="21600" h="20121" stroke="0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  <a:lnTo>
                        <a:pt x="0" y="20121"/>
                      </a:lnTo>
                      <a:lnTo>
                        <a:pt x="7855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78" name="AutoShape 78">
                  <a:extLst>
                    <a:ext uri="{FF2B5EF4-FFF2-40B4-BE49-F238E27FC236}">
                      <a16:creationId xmlns:a16="http://schemas.microsoft.com/office/drawing/2014/main" id="{87678CB8-51C2-4E54-AC5D-E291ADA52A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35161" flipV="1">
                  <a:off x="977" y="1519"/>
                  <a:ext cx="48" cy="81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8266" name="Group 79">
                <a:extLst>
                  <a:ext uri="{FF2B5EF4-FFF2-40B4-BE49-F238E27FC236}">
                    <a16:creationId xmlns:a16="http://schemas.microsoft.com/office/drawing/2014/main" id="{E2782322-62D0-440A-A872-898E4F5FF6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1116"/>
                <a:ext cx="249" cy="310"/>
                <a:chOff x="912" y="1487"/>
                <a:chExt cx="259" cy="337"/>
              </a:xfrm>
            </p:grpSpPr>
            <p:pic>
              <p:nvPicPr>
                <p:cNvPr id="8271" name="Picture 80" descr="fruit_clipart_apple[1]">
                  <a:extLst>
                    <a:ext uri="{FF2B5EF4-FFF2-40B4-BE49-F238E27FC236}">
                      <a16:creationId xmlns:a16="http://schemas.microsoft.com/office/drawing/2014/main" id="{37C385A8-D2F1-4E51-A13B-54421CFB722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12" y="1536"/>
                  <a:ext cx="259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72" name="AutoShape 81">
                  <a:extLst>
                    <a:ext uri="{FF2B5EF4-FFF2-40B4-BE49-F238E27FC236}">
                      <a16:creationId xmlns:a16="http://schemas.microsoft.com/office/drawing/2014/main" id="{A524F08E-59EC-40AE-93CF-B1CA720684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727499" flipV="1">
                  <a:off x="1085" y="1521"/>
                  <a:ext cx="48" cy="86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73" name="Arc 82">
                  <a:extLst>
                    <a:ext uri="{FF2B5EF4-FFF2-40B4-BE49-F238E27FC236}">
                      <a16:creationId xmlns:a16="http://schemas.microsoft.com/office/drawing/2014/main" id="{FE1C3391-F298-4316-BB2C-07316B4DCC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529421" flipV="1">
                  <a:off x="1056" y="1487"/>
                  <a:ext cx="59" cy="95"/>
                </a:xfrm>
                <a:custGeom>
                  <a:avLst/>
                  <a:gdLst>
                    <a:gd name="T0" fmla="*/ 21 w 21600"/>
                    <a:gd name="T1" fmla="*/ 0 h 20121"/>
                    <a:gd name="T2" fmla="*/ 59 w 21600"/>
                    <a:gd name="T3" fmla="*/ 95 h 20121"/>
                    <a:gd name="T4" fmla="*/ 0 w 21600"/>
                    <a:gd name="T5" fmla="*/ 95 h 2012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0121" fill="none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</a:path>
                    <a:path w="21600" h="20121" stroke="0" extrusionOk="0">
                      <a:moveTo>
                        <a:pt x="7855" y="0"/>
                      </a:moveTo>
                      <a:cubicBezTo>
                        <a:pt x="16144" y="3236"/>
                        <a:pt x="21600" y="11223"/>
                        <a:pt x="21600" y="20121"/>
                      </a:cubicBezTo>
                      <a:lnTo>
                        <a:pt x="0" y="20121"/>
                      </a:lnTo>
                      <a:lnTo>
                        <a:pt x="7855" y="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74" name="AutoShape 83">
                  <a:extLst>
                    <a:ext uri="{FF2B5EF4-FFF2-40B4-BE49-F238E27FC236}">
                      <a16:creationId xmlns:a16="http://schemas.microsoft.com/office/drawing/2014/main" id="{8B52CFDC-EBA5-4801-A3C8-1A206EF6BB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35161" flipV="1">
                  <a:off x="977" y="1519"/>
                  <a:ext cx="48" cy="81"/>
                </a:xfrm>
                <a:prstGeom prst="moon">
                  <a:avLst>
                    <a:gd name="adj" fmla="val 50000"/>
                  </a:avLst>
                </a:prstGeom>
                <a:solidFill>
                  <a:srgbClr val="33CC33"/>
                </a:solidFill>
                <a:ln w="9525">
                  <a:solidFill>
                    <a:srgbClr val="33CC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267" name="Line 84">
                <a:extLst>
                  <a:ext uri="{FF2B5EF4-FFF2-40B4-BE49-F238E27FC236}">
                    <a16:creationId xmlns:a16="http://schemas.microsoft.com/office/drawing/2014/main" id="{1FB0A9AD-CFD2-48B7-BB54-5B8A35181B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" y="1104"/>
                <a:ext cx="0" cy="398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68" name="Line 85">
                <a:extLst>
                  <a:ext uri="{FF2B5EF4-FFF2-40B4-BE49-F238E27FC236}">
                    <a16:creationId xmlns:a16="http://schemas.microsoft.com/office/drawing/2014/main" id="{F3C59DBF-B041-4BE4-B0D5-E0F218F874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" y="1104"/>
                <a:ext cx="128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69" name="Line 86">
                <a:extLst>
                  <a:ext uri="{FF2B5EF4-FFF2-40B4-BE49-F238E27FC236}">
                    <a16:creationId xmlns:a16="http://schemas.microsoft.com/office/drawing/2014/main" id="{35AC6E1B-36E2-405C-AB77-99DF1B86EA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0" y="1104"/>
                <a:ext cx="0" cy="398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70" name="Line 87">
                <a:extLst>
                  <a:ext uri="{FF2B5EF4-FFF2-40B4-BE49-F238E27FC236}">
                    <a16:creationId xmlns:a16="http://schemas.microsoft.com/office/drawing/2014/main" id="{B3E38A90-FBA9-4BD3-8F3C-C117033DC4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" y="1502"/>
                <a:ext cx="128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255" name="Line 88">
              <a:extLst>
                <a:ext uri="{FF2B5EF4-FFF2-40B4-BE49-F238E27FC236}">
                  <a16:creationId xmlns:a16="http://schemas.microsoft.com/office/drawing/2014/main" id="{A24CBABC-9EE7-405F-B649-79130F4044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0" y="1862"/>
              <a:ext cx="996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56" name="Line 89">
              <a:extLst>
                <a:ext uri="{FF2B5EF4-FFF2-40B4-BE49-F238E27FC236}">
                  <a16:creationId xmlns:a16="http://schemas.microsoft.com/office/drawing/2014/main" id="{C6C0EF32-10B2-44A8-B7BF-EA951EFA2B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0" y="2304"/>
              <a:ext cx="996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57" name="Line 90">
              <a:extLst>
                <a:ext uri="{FF2B5EF4-FFF2-40B4-BE49-F238E27FC236}">
                  <a16:creationId xmlns:a16="http://schemas.microsoft.com/office/drawing/2014/main" id="{0024AF75-026B-4A52-8D9A-F0C23FBAB5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1862"/>
              <a:ext cx="0" cy="442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58" name="AutoShape 91">
              <a:extLst>
                <a:ext uri="{FF2B5EF4-FFF2-40B4-BE49-F238E27FC236}">
                  <a16:creationId xmlns:a16="http://schemas.microsoft.com/office/drawing/2014/main" id="{CC47866F-AE6B-4342-BF20-977D22370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104"/>
              <a:ext cx="192" cy="1200"/>
            </a:xfrm>
            <a:prstGeom prst="rightBrace">
              <a:avLst>
                <a:gd name="adj1" fmla="val 52083"/>
                <a:gd name="adj2" fmla="val 50000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59" name="Line 92">
              <a:extLst>
                <a:ext uri="{FF2B5EF4-FFF2-40B4-BE49-F238E27FC236}">
                  <a16:creationId xmlns:a16="http://schemas.microsoft.com/office/drawing/2014/main" id="{EC4D5D35-C9BD-499B-8F23-DE04E5FFF6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1584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60" name="Line 93">
              <a:extLst>
                <a:ext uri="{FF2B5EF4-FFF2-40B4-BE49-F238E27FC236}">
                  <a16:creationId xmlns:a16="http://schemas.microsoft.com/office/drawing/2014/main" id="{12F3FF5C-B6F2-4120-974E-F94FBE6551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1584"/>
              <a:ext cx="0" cy="2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61" name="Text Box 94">
              <a:extLst>
                <a:ext uri="{FF2B5EF4-FFF2-40B4-BE49-F238E27FC236}">
                  <a16:creationId xmlns:a16="http://schemas.microsoft.com/office/drawing/2014/main" id="{56FC41A4-D5E7-4182-BABE-C236A5C78B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672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Bài 1</a:t>
              </a:r>
            </a:p>
          </p:txBody>
        </p:sp>
      </p:grpSp>
      <p:sp>
        <p:nvSpPr>
          <p:cNvPr id="8197" name="WordArt 95">
            <a:extLst>
              <a:ext uri="{FF2B5EF4-FFF2-40B4-BE49-F238E27FC236}">
                <a16:creationId xmlns:a16="http://schemas.microsoft.com/office/drawing/2014/main" id="{35FE4A73-9E35-4316-A976-865C10E2B1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67200" y="152400"/>
            <a:ext cx="4572000" cy="6858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.VnArabia" panose="020B7200000000000000" pitchFamily="34" charset="0"/>
              </a:rPr>
              <a:t>Trß ch¬i</a:t>
            </a:r>
          </a:p>
        </p:txBody>
      </p:sp>
      <p:sp>
        <p:nvSpPr>
          <p:cNvPr id="58497" name="Text Box 129">
            <a:extLst>
              <a:ext uri="{FF2B5EF4-FFF2-40B4-BE49-F238E27FC236}">
                <a16:creationId xmlns:a16="http://schemas.microsoft.com/office/drawing/2014/main" id="{AF94D99C-7556-4DAB-B3CB-DD0B20FEC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143000"/>
            <a:ext cx="4191000" cy="2892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                Bài giải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Hàng dưới có số quả táo là: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5 + 4 = 9 (quả)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Cả hai hàng có số quả táo là: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5 + 9 = 13 (quả)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Đáp số: 13 quả táo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498" name="Text Box 130">
            <a:extLst>
              <a:ext uri="{FF2B5EF4-FFF2-40B4-BE49-F238E27FC236}">
                <a16:creationId xmlns:a16="http://schemas.microsoft.com/office/drawing/2014/main" id="{BDB5C42D-08EF-43ED-B63D-BE866F3E9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962401"/>
            <a:ext cx="4191000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                Bài giải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Hàng trên có số quả dứa là: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 9 – 4 = 5 (quả)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Cả hai hàng có số quả dứa là: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 9 + 5 = 13 (quả)</a:t>
            </a:r>
          </a:p>
          <a:p>
            <a:pPr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Đáp số: 13 quả dứa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8499" name="Group 131">
            <a:extLst>
              <a:ext uri="{FF2B5EF4-FFF2-40B4-BE49-F238E27FC236}">
                <a16:creationId xmlns:a16="http://schemas.microsoft.com/office/drawing/2014/main" id="{3BE03828-5656-43D3-8B7E-EB185CCD5239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971800"/>
            <a:ext cx="1600200" cy="685800"/>
            <a:chOff x="-96" y="144"/>
            <a:chExt cx="1008" cy="432"/>
          </a:xfrm>
        </p:grpSpPr>
        <p:sp>
          <p:nvSpPr>
            <p:cNvPr id="8238" name="Rectangle 132">
              <a:extLst>
                <a:ext uri="{FF2B5EF4-FFF2-40B4-BE49-F238E27FC236}">
                  <a16:creationId xmlns:a16="http://schemas.microsoft.com/office/drawing/2014/main" id="{DCED3DC5-A0F1-451F-8F86-0EE719545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6" y="144"/>
              <a:ext cx="1008" cy="4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9" name="Text Box 133">
              <a:extLst>
                <a:ext uri="{FF2B5EF4-FFF2-40B4-BE49-F238E27FC236}">
                  <a16:creationId xmlns:a16="http://schemas.microsoft.com/office/drawing/2014/main" id="{BCEA6AA0-9DE8-4315-BF18-9BE71C3F27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0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4 quả</a:t>
              </a:r>
            </a:p>
          </p:txBody>
        </p:sp>
      </p:grpSp>
      <p:grpSp>
        <p:nvGrpSpPr>
          <p:cNvPr id="58518" name="Group 150">
            <a:extLst>
              <a:ext uri="{FF2B5EF4-FFF2-40B4-BE49-F238E27FC236}">
                <a16:creationId xmlns:a16="http://schemas.microsoft.com/office/drawing/2014/main" id="{B6DCF5A8-B22A-4933-ABF3-FA73335FD78D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962401"/>
            <a:ext cx="4648200" cy="3567113"/>
            <a:chOff x="192" y="2496"/>
            <a:chExt cx="2928" cy="2247"/>
          </a:xfrm>
        </p:grpSpPr>
        <p:sp>
          <p:nvSpPr>
            <p:cNvPr id="8205" name="Text Box 113">
              <a:extLst>
                <a:ext uri="{FF2B5EF4-FFF2-40B4-BE49-F238E27FC236}">
                  <a16:creationId xmlns:a16="http://schemas.microsoft.com/office/drawing/2014/main" id="{2C3E2876-558A-4366-BF92-8AC24C847B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" y="2496"/>
              <a:ext cx="6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i="1">
                  <a:solidFill>
                    <a:srgbClr val="0000FF"/>
                  </a:solidFill>
                  <a:latin typeface="Times New Roman" panose="02020603050405020304" pitchFamily="18" charset="0"/>
                </a:rPr>
                <a:t>Bài 2</a:t>
              </a:r>
            </a:p>
          </p:txBody>
        </p:sp>
        <p:sp>
          <p:nvSpPr>
            <p:cNvPr id="8206" name="Text Box 97">
              <a:extLst>
                <a:ext uri="{FF2B5EF4-FFF2-40B4-BE49-F238E27FC236}">
                  <a16:creationId xmlns:a16="http://schemas.microsoft.com/office/drawing/2014/main" id="{8613B7BC-4153-4553-A64D-D50A9EEFDB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3" y="3221"/>
              <a:ext cx="537" cy="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? quả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07" name="Line 98">
              <a:extLst>
                <a:ext uri="{FF2B5EF4-FFF2-40B4-BE49-F238E27FC236}">
                  <a16:creationId xmlns:a16="http://schemas.microsoft.com/office/drawing/2014/main" id="{87C408F6-7B87-4FEA-9A14-557717674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956"/>
              <a:ext cx="0" cy="405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8" name="Line 99">
              <a:extLst>
                <a:ext uri="{FF2B5EF4-FFF2-40B4-BE49-F238E27FC236}">
                  <a16:creationId xmlns:a16="http://schemas.microsoft.com/office/drawing/2014/main" id="{1CB033FE-4EB9-4CEE-987F-8FF803322D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956"/>
              <a:ext cx="1307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09" name="Line 100">
              <a:extLst>
                <a:ext uri="{FF2B5EF4-FFF2-40B4-BE49-F238E27FC236}">
                  <a16:creationId xmlns:a16="http://schemas.microsoft.com/office/drawing/2014/main" id="{FA12C2AD-7BF5-40C7-9E75-8726F345C5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99" y="2956"/>
              <a:ext cx="0" cy="405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10" name="Line 101">
              <a:extLst>
                <a:ext uri="{FF2B5EF4-FFF2-40B4-BE49-F238E27FC236}">
                  <a16:creationId xmlns:a16="http://schemas.microsoft.com/office/drawing/2014/main" id="{F1B9059C-82F4-40D7-AB4A-4BC678C3D8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377"/>
              <a:ext cx="1307" cy="0"/>
            </a:xfrm>
            <a:prstGeom prst="line">
              <a:avLst/>
            </a:prstGeom>
            <a:noFill/>
            <a:ln w="28575">
              <a:solidFill>
                <a:srgbClr val="FF6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8211" name="Group 102">
              <a:extLst>
                <a:ext uri="{FF2B5EF4-FFF2-40B4-BE49-F238E27FC236}">
                  <a16:creationId xmlns:a16="http://schemas.microsoft.com/office/drawing/2014/main" id="{EA6CF174-3A51-4C0A-8F1E-282D13DDCB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3688"/>
              <a:ext cx="2320" cy="405"/>
              <a:chOff x="144" y="3696"/>
              <a:chExt cx="2282" cy="376"/>
            </a:xfrm>
          </p:grpSpPr>
          <p:sp>
            <p:nvSpPr>
              <p:cNvPr id="8231" name="Line 103">
                <a:extLst>
                  <a:ext uri="{FF2B5EF4-FFF2-40B4-BE49-F238E27FC236}">
                    <a16:creationId xmlns:a16="http://schemas.microsoft.com/office/drawing/2014/main" id="{218C748E-A33F-408C-B865-A3E42CD3BB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4" y="3696"/>
                <a:ext cx="0" cy="376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32" name="Line 104">
                <a:extLst>
                  <a:ext uri="{FF2B5EF4-FFF2-40B4-BE49-F238E27FC236}">
                    <a16:creationId xmlns:a16="http://schemas.microsoft.com/office/drawing/2014/main" id="{F88BA605-43C1-40E5-B99C-37E9577A5B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" y="3696"/>
                <a:ext cx="128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33" name="Line 105">
                <a:extLst>
                  <a:ext uri="{FF2B5EF4-FFF2-40B4-BE49-F238E27FC236}">
                    <a16:creationId xmlns:a16="http://schemas.microsoft.com/office/drawing/2014/main" id="{A6FA8F2C-ACD6-4D1A-9920-85BD91099D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0" y="3696"/>
                <a:ext cx="0" cy="376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34" name="Line 106">
                <a:extLst>
                  <a:ext uri="{FF2B5EF4-FFF2-40B4-BE49-F238E27FC236}">
                    <a16:creationId xmlns:a16="http://schemas.microsoft.com/office/drawing/2014/main" id="{BA07C7D9-61F4-4FE4-9817-7F26CE3B99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" y="4072"/>
                <a:ext cx="128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35" name="Line 107">
                <a:extLst>
                  <a:ext uri="{FF2B5EF4-FFF2-40B4-BE49-F238E27FC236}">
                    <a16:creationId xmlns:a16="http://schemas.microsoft.com/office/drawing/2014/main" id="{1BEC35B2-4E48-4A60-8AF6-954C7A215E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0" y="3696"/>
                <a:ext cx="99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36" name="Line 108">
                <a:extLst>
                  <a:ext uri="{FF2B5EF4-FFF2-40B4-BE49-F238E27FC236}">
                    <a16:creationId xmlns:a16="http://schemas.microsoft.com/office/drawing/2014/main" id="{660B1B5E-32FE-4300-A3B0-DAC9499D5B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0" y="4072"/>
                <a:ext cx="996" cy="0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237" name="Line 109">
                <a:extLst>
                  <a:ext uri="{FF2B5EF4-FFF2-40B4-BE49-F238E27FC236}">
                    <a16:creationId xmlns:a16="http://schemas.microsoft.com/office/drawing/2014/main" id="{8DC52FA3-AB69-49FD-9355-D7DB32C2FB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6" y="3696"/>
                <a:ext cx="0" cy="376"/>
              </a:xfrm>
              <a:prstGeom prst="line">
                <a:avLst/>
              </a:prstGeom>
              <a:noFill/>
              <a:ln w="28575">
                <a:solidFill>
                  <a:srgbClr val="FF6699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212" name="AutoShape 110">
              <a:extLst>
                <a:ext uri="{FF2B5EF4-FFF2-40B4-BE49-F238E27FC236}">
                  <a16:creationId xmlns:a16="http://schemas.microsoft.com/office/drawing/2014/main" id="{BF5D3F56-AABA-41D1-A190-A50C25C1E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2910"/>
              <a:ext cx="147" cy="1192"/>
            </a:xfrm>
            <a:prstGeom prst="rightBrace">
              <a:avLst>
                <a:gd name="adj1" fmla="val 67574"/>
                <a:gd name="adj2" fmla="val 50000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13" name="Line 111">
              <a:extLst>
                <a:ext uri="{FF2B5EF4-FFF2-40B4-BE49-F238E27FC236}">
                  <a16:creationId xmlns:a16="http://schemas.microsoft.com/office/drawing/2014/main" id="{B8E0123D-2DB8-4F86-9FD9-4368EEDA32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0" y="3377"/>
              <a:ext cx="0" cy="31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14" name="Line 112">
              <a:extLst>
                <a:ext uri="{FF2B5EF4-FFF2-40B4-BE49-F238E27FC236}">
                  <a16:creationId xmlns:a16="http://schemas.microsoft.com/office/drawing/2014/main" id="{12325182-A3CB-402E-B967-43E289C15B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377"/>
              <a:ext cx="0" cy="31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8215" name="Picture 114" descr="fruit_clipart_pineapple">
              <a:extLst>
                <a:ext uri="{FF2B5EF4-FFF2-40B4-BE49-F238E27FC236}">
                  <a16:creationId xmlns:a16="http://schemas.microsoft.com/office/drawing/2014/main" id="{0C8783C5-8FA2-4A01-B8ED-812F5CAC03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" y="3014"/>
              <a:ext cx="204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6" name="Picture 115" descr="fruit_clipart_pineapple">
              <a:extLst>
                <a:ext uri="{FF2B5EF4-FFF2-40B4-BE49-F238E27FC236}">
                  <a16:creationId xmlns:a16="http://schemas.microsoft.com/office/drawing/2014/main" id="{E2B26EF5-A6FA-425C-B823-9A576F08E8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" y="3014"/>
              <a:ext cx="204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7" name="Picture 116" descr="fruit_clipart_pineapple">
              <a:extLst>
                <a:ext uri="{FF2B5EF4-FFF2-40B4-BE49-F238E27FC236}">
                  <a16:creationId xmlns:a16="http://schemas.microsoft.com/office/drawing/2014/main" id="{E31758C2-A348-4610-B6BE-78CDBA5166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" y="3739"/>
              <a:ext cx="204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8" name="Picture 117" descr="fruit_clipart_pineapple">
              <a:extLst>
                <a:ext uri="{FF2B5EF4-FFF2-40B4-BE49-F238E27FC236}">
                  <a16:creationId xmlns:a16="http://schemas.microsoft.com/office/drawing/2014/main" id="{4EFE9B65-86DC-444C-9572-2FDA45D51C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" y="3739"/>
              <a:ext cx="204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9" name="Picture 118" descr="fruit_clipart_pineapple">
              <a:extLst>
                <a:ext uri="{FF2B5EF4-FFF2-40B4-BE49-F238E27FC236}">
                  <a16:creationId xmlns:a16="http://schemas.microsoft.com/office/drawing/2014/main" id="{814338C7-0AD4-4349-ACA8-FEE30BA29D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" y="3739"/>
              <a:ext cx="204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0" name="Picture 119" descr="fruit_clipart_pineapple">
              <a:extLst>
                <a:ext uri="{FF2B5EF4-FFF2-40B4-BE49-F238E27FC236}">
                  <a16:creationId xmlns:a16="http://schemas.microsoft.com/office/drawing/2014/main" id="{0B2717BD-7A99-4C0B-8F78-A2CCA384B5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" y="3739"/>
              <a:ext cx="204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1" name="Picture 120" descr="fruit_clipart_pineapple">
              <a:extLst>
                <a:ext uri="{FF2B5EF4-FFF2-40B4-BE49-F238E27FC236}">
                  <a16:creationId xmlns:a16="http://schemas.microsoft.com/office/drawing/2014/main" id="{604BC277-6397-4E2A-B18C-2D116C648E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6" y="3739"/>
              <a:ext cx="204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2" name="Picture 121" descr="fruit_clipart_pineapple">
              <a:extLst>
                <a:ext uri="{FF2B5EF4-FFF2-40B4-BE49-F238E27FC236}">
                  <a16:creationId xmlns:a16="http://schemas.microsoft.com/office/drawing/2014/main" id="{F6F6DD28-0168-4E09-8F67-04CD3B6876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" y="3014"/>
              <a:ext cx="204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3" name="Picture 122" descr="fruit_clipart_pineapple">
              <a:extLst>
                <a:ext uri="{FF2B5EF4-FFF2-40B4-BE49-F238E27FC236}">
                  <a16:creationId xmlns:a16="http://schemas.microsoft.com/office/drawing/2014/main" id="{BED15DA0-9A8E-4211-B47B-7A941D061D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6" y="3014"/>
              <a:ext cx="204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4" name="Picture 123" descr="fruit_clipart_pineapple">
              <a:extLst>
                <a:ext uri="{FF2B5EF4-FFF2-40B4-BE49-F238E27FC236}">
                  <a16:creationId xmlns:a16="http://schemas.microsoft.com/office/drawing/2014/main" id="{2AEADBB6-8ED9-4443-A8FE-3AAE71C7B0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8" y="3739"/>
              <a:ext cx="205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5" name="Picture 124" descr="fruit_clipart_pineapple">
              <a:extLst>
                <a:ext uri="{FF2B5EF4-FFF2-40B4-BE49-F238E27FC236}">
                  <a16:creationId xmlns:a16="http://schemas.microsoft.com/office/drawing/2014/main" id="{CD34D006-6D65-4698-B571-E0864A2C48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2" y="3739"/>
              <a:ext cx="205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6" name="Picture 125" descr="fruit_clipart_pineapple">
              <a:extLst>
                <a:ext uri="{FF2B5EF4-FFF2-40B4-BE49-F238E27FC236}">
                  <a16:creationId xmlns:a16="http://schemas.microsoft.com/office/drawing/2014/main" id="{B7C4E093-CAE3-4A21-A212-F445BCCF1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6" y="3739"/>
              <a:ext cx="205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7" name="Picture 126" descr="fruit_clipart_pineapple">
              <a:extLst>
                <a:ext uri="{FF2B5EF4-FFF2-40B4-BE49-F238E27FC236}">
                  <a16:creationId xmlns:a16="http://schemas.microsoft.com/office/drawing/2014/main" id="{BC9D32B2-CA51-4E01-BA45-BBDBDC5708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0" y="3739"/>
              <a:ext cx="205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8" name="Picture 127" descr="fruit_clipart_pineapple">
              <a:extLst>
                <a:ext uri="{FF2B5EF4-FFF2-40B4-BE49-F238E27FC236}">
                  <a16:creationId xmlns:a16="http://schemas.microsoft.com/office/drawing/2014/main" id="{CB796D52-544B-4EBE-9575-8792AF90D4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" y="3014"/>
              <a:ext cx="205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229" name="Text Box 137">
              <a:extLst>
                <a:ext uri="{FF2B5EF4-FFF2-40B4-BE49-F238E27FC236}">
                  <a16:creationId xmlns:a16="http://schemas.microsoft.com/office/drawing/2014/main" id="{40AAE9F0-6D28-4DBD-9989-F3FAD7687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4512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30" name="Text Box 141">
              <a:extLst>
                <a:ext uri="{FF2B5EF4-FFF2-40B4-BE49-F238E27FC236}">
                  <a16:creationId xmlns:a16="http://schemas.microsoft.com/office/drawing/2014/main" id="{D1BDAAEF-8C14-41B6-9347-A7A1496D01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4512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202" name="Text Box 142">
            <a:extLst>
              <a:ext uri="{FF2B5EF4-FFF2-40B4-BE49-F238E27FC236}">
                <a16:creationId xmlns:a16="http://schemas.microsoft.com/office/drawing/2014/main" id="{5B41763E-0C82-4CAA-9113-8E50D760E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7467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8203" name="Picture 143" descr="image7">
            <a:extLst>
              <a:ext uri="{FF2B5EF4-FFF2-40B4-BE49-F238E27FC236}">
                <a16:creationId xmlns:a16="http://schemas.microsoft.com/office/drawing/2014/main" id="{E270F7E6-454C-496F-A81E-C11DF108B256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2800" y="228600"/>
            <a:ext cx="1066800" cy="1009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8519" name="Rectangle 151">
            <a:extLst>
              <a:ext uri="{FF2B5EF4-FFF2-40B4-BE49-F238E27FC236}">
                <a16:creationId xmlns:a16="http://schemas.microsoft.com/office/drawing/2014/main" id="{D1DEBD97-C6A5-4FF5-A187-08ECCC2B1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724400"/>
            <a:ext cx="2057400" cy="609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4" dur="2000"/>
                                        <p:tgtEl>
                                          <p:spTgt spid="58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5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"/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400" fill="hold"/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"/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400" fill="hold"/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"/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400" fill="hold"/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00" fill="hold"/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"/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400" fill="hold"/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400" fill="hold"/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"/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400" fill="hold"/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00" fill="hold"/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0" dur="2000"/>
                                        <p:tgtEl>
                                          <p:spTgt spid="58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mph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25" dur="2000" fill="hold"/>
                                        <p:tgtEl>
                                          <p:spTgt spid="58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6" presetID="3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27" dur="2000" fill="hold"/>
                                        <p:tgtEl>
                                          <p:spTgt spid="58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8" presetID="3" presetClass="emph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9" dur="2000" fill="hold"/>
                                        <p:tgtEl>
                                          <p:spTgt spid="58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0" presetID="3" presetClass="emph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1" dur="2000" fill="hold"/>
                                        <p:tgtEl>
                                          <p:spTgt spid="584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2000" fill="hold"/>
                                        <p:tgtEl>
                                          <p:spTgt spid="58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2000" fill="hold"/>
                                        <p:tgtEl>
                                          <p:spTgt spid="58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2000" fill="hold"/>
                                        <p:tgtEl>
                                          <p:spTgt spid="584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0" presetID="3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41" dur="2000" fill="hold"/>
                                        <p:tgtEl>
                                          <p:spTgt spid="58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2" presetID="3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43" dur="2000" fill="hold"/>
                                        <p:tgtEl>
                                          <p:spTgt spid="58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45" dur="2000" fill="hold"/>
                                        <p:tgtEl>
                                          <p:spTgt spid="58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97" grpId="0" build="allAtOnce"/>
      <p:bldP spid="58498" grpId="0" build="allAtOnce"/>
      <p:bldP spid="58519" grpId="0" animBg="1"/>
      <p:bldP spid="5851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rgb-on-white-01">
            <a:extLst>
              <a:ext uri="{FF2B5EF4-FFF2-40B4-BE49-F238E27FC236}">
                <a16:creationId xmlns:a16="http://schemas.microsoft.com/office/drawing/2014/main" id="{600ECAB2-B61C-447A-9CB7-A8C7A19A9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40" name="Text Box 8">
            <a:extLst>
              <a:ext uri="{FF2B5EF4-FFF2-40B4-BE49-F238E27FC236}">
                <a16:creationId xmlns:a16="http://schemas.microsoft.com/office/drawing/2014/main" id="{290D8A52-FA61-4E86-B239-D6C636045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828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Muốn giải bài toán bằng hai phép tính ta làm như thế nào?</a:t>
            </a:r>
            <a:endParaRPr lang="en-US" altLang="en-US" sz="2800">
              <a:solidFill>
                <a:srgbClr val="CC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641" name="Text Box 9">
            <a:extLst>
              <a:ext uri="{FF2B5EF4-FFF2-40B4-BE49-F238E27FC236}">
                <a16:creationId xmlns:a16="http://schemas.microsoft.com/office/drawing/2014/main" id="{0CAD8001-36ED-456E-BFF9-09699C70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828801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giải bài toán bằng hai phép tính ta làm theo hai bước: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-Bước 1: Tìm phần thứ hai chưa biết.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-Bước 2: Tìm cả hai phần</a:t>
            </a: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" grpId="0"/>
      <p:bldP spid="69640" grpId="1"/>
      <p:bldP spid="696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99FF908-6F36-4880-9BA0-AF6E9484F58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72ACB91-3FE2-42E3-A4FA-E1FFA8060DB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0244" name="Picture 2" descr="EJ023">
            <a:extLst>
              <a:ext uri="{FF2B5EF4-FFF2-40B4-BE49-F238E27FC236}">
                <a16:creationId xmlns:a16="http://schemas.microsoft.com/office/drawing/2014/main" id="{2E9D6FBC-0174-46A1-8BA7-007CF7271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4" t="5556" r="5833" b="3333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WordArt 7">
            <a:extLst>
              <a:ext uri="{FF2B5EF4-FFF2-40B4-BE49-F238E27FC236}">
                <a16:creationId xmlns:a16="http://schemas.microsoft.com/office/drawing/2014/main" id="{ACA2270B-868C-4635-837F-BC9616593B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1371600"/>
            <a:ext cx="7162800" cy="434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00FF00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Arial Black" panose="020B0A04020102020204" pitchFamily="34" charset="0"/>
              </a:rPr>
              <a:t>CHÀO CÁC EM 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640</Words>
  <Application>Microsoft Office PowerPoint</Application>
  <PresentationFormat>Widescreen</PresentationFormat>
  <Paragraphs>98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.VnArabia</vt:lpstr>
      <vt:lpstr>.VnAristote</vt:lpstr>
      <vt:lpstr>Arial</vt:lpstr>
      <vt:lpstr>Arial Black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2020-11-15T16:31:29Z</dcterms:created>
  <dcterms:modified xsi:type="dcterms:W3CDTF">2020-11-15T16:31:48Z</dcterms:modified>
</cp:coreProperties>
</file>