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8" r:id="rId2"/>
    <p:sldId id="265" r:id="rId3"/>
    <p:sldId id="282" r:id="rId4"/>
    <p:sldId id="283" r:id="rId5"/>
    <p:sldId id="290" r:id="rId6"/>
    <p:sldId id="293" r:id="rId7"/>
    <p:sldId id="294" r:id="rId8"/>
    <p:sldId id="298" r:id="rId9"/>
    <p:sldId id="262" r:id="rId10"/>
    <p:sldId id="30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E5F95-95A7-4230-9736-52785EBAC9C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7B8F3-7057-49E2-8815-A97605463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8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C5B466D0-B133-4394-B0A4-37F049964C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D95DA5-9824-4950-A690-C11D7883DB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Slide Image Placeholder 1">
            <a:extLst>
              <a:ext uri="{FF2B5EF4-FFF2-40B4-BE49-F238E27FC236}">
                <a16:creationId xmlns:a16="http://schemas.microsoft.com/office/drawing/2014/main" id="{E6B42224-36E2-4BED-8B4C-5C55FFC957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6" name="Notes Placeholder 2">
            <a:extLst>
              <a:ext uri="{FF2B5EF4-FFF2-40B4-BE49-F238E27FC236}">
                <a16:creationId xmlns:a16="http://schemas.microsoft.com/office/drawing/2014/main" id="{D3403736-2433-46B6-8FA6-1BB066456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7" name="Slide Number Placeholder 3">
            <a:extLst>
              <a:ext uri="{FF2B5EF4-FFF2-40B4-BE49-F238E27FC236}">
                <a16:creationId xmlns:a16="http://schemas.microsoft.com/office/drawing/2014/main" id="{9098970A-224D-449D-91F3-0EEE77195EE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8C9A4F-AA3F-48DA-AD5B-5400A48DC07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795E17-25F3-4229-A7A9-6990363FB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E73047-848F-4D9B-8B28-64C30246E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AAABD5-DBC0-450F-A0A6-3105689E6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04ECE-66F1-447B-AA54-261669D49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07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7B95F8-3E3E-4906-A73F-4BE4D862BD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CA0345-58DF-4420-B515-49FE192FA3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25E306-3836-425F-B051-E3F24C61E4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B059B-A003-429C-AD1C-818CE9058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40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480CE6-0C4A-4E35-8E30-ABF09B995E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4C1F5F-F49F-4867-B470-152E8BAE3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489B06-982C-4379-9C98-9CD4F81EF7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AEC9A-B5D8-45D8-8036-620702DAE2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93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96CE5C-424B-4BFF-8218-747701ACD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3429B7-2A87-44DE-8F20-897EB49E0F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2C0B85-9E20-4B45-8984-E979C2740C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8A57D-EB9B-4737-8AEA-C0F4953D02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15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D0BB26-48AA-4ED1-A076-3A9B083887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8E0949-60AE-4268-B14B-560AC801F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FC7F20-018E-43CF-8B43-61593A6B2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15647-98E1-4F8F-9FB4-229DEC378C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93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D0D7ED-1F0A-4DF3-812E-CC7CA7CE56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6AF843-CC12-4DA1-AB3E-4447B9CDD5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1D005D-9BD9-4129-AAFE-57CBF215C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112C5-ADBE-40F3-BC14-3B80C46CB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48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0C9433-C449-4BE3-892A-79DEE18F7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96D24C-42F8-4B4B-8917-86193D8E3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299DB-E28E-4201-A452-B27A921113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840A2-597D-4DC1-90D7-452685965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79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3CB8376-6FCF-4DF1-AB06-7D3675689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D29CE34-2C6A-4BF7-82FF-6EDC641FE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F177186-2C9B-45DF-9B18-0A7E38444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B53A5-1CCD-4023-AA50-E764A6488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78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2B72417-F658-4E2A-858B-4503649784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E3A5FE-D772-4709-B3DF-8E7CC25E93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3291CE-6E45-4163-9D2B-16223E8C9E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A4D68-A980-4B04-9109-B496E4A62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40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B14618-A5C5-4CC2-91FB-EEDE18344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F8C06E-CC24-4385-B25F-058DD7FC0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EC0C8C-AF25-4B0F-B63B-C3D02E409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80BEB-5167-43F9-8FA6-DCC729FC3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64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58E1F5-24BE-4779-83CA-B2C7D4ECB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3CA333-7FDD-43EB-8126-D4AE27616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54755C-0260-4EC5-8329-49119D53AB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294D9-ECC1-4680-AFC5-2D9B6E0362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61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B3251E-87AA-43C2-B4C8-18E3BF32B6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A660A7-AAB2-45D2-AABD-4EDD109B9E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C944A-F329-4AF8-959B-AE24BA718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0A677-CDF8-4122-81E6-CA5F2D23D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81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71689A-2695-4A05-B74E-0D8C2469C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250E8FC-7A3E-4A2F-8F5B-5691D97B5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288931-10C6-47E4-A6D2-8FDF383C08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D1783C-FB80-49D2-85F1-87D976EB4B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8E9ED0-8F2D-4BAA-A25D-E07F9AB266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71697EEC-4EB4-4F36-8AFE-15B2D5A15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67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photobucket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B6CA037-6705-4808-A1FD-059464A7C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0726" name="Object 6">
            <a:hlinkClick r:id="" action="ppaction://noaction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81DBC6C1-9066-4243-9A64-20B0B3E6CF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1143000"/>
          <a:ext cx="17526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5" imgW="933431" imgH="780855" progId="CorelDRAW.Graphic.12">
                  <p:embed/>
                </p:oleObj>
              </mc:Choice>
              <mc:Fallback>
                <p:oleObj name="CorelDRAW" r:id="rId5" imgW="933431" imgH="780855" progId="CorelDRAW.Graphic.12">
                  <p:embed/>
                  <p:pic>
                    <p:nvPicPr>
                      <p:cNvPr id="30726" name="Object 6">
                        <a:hlinkClick r:id="" action="ppaction://noaction">
                          <a:snd r:embed="rId4" name="applause.wav"/>
                        </a:hlinkClick>
                        <a:extLst>
                          <a:ext uri="{FF2B5EF4-FFF2-40B4-BE49-F238E27FC236}">
                            <a16:creationId xmlns:a16="http://schemas.microsoft.com/office/drawing/2014/main" id="{81DBC6C1-9066-4243-9A64-20B0B3E6CF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143000"/>
                        <a:ext cx="17526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AutoShape 7">
            <a:extLst>
              <a:ext uri="{FF2B5EF4-FFF2-40B4-BE49-F238E27FC236}">
                <a16:creationId xmlns:a16="http://schemas.microsoft.com/office/drawing/2014/main" id="{3F69667D-8511-440D-8460-E6B58968D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05000"/>
            <a:ext cx="444500" cy="31273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53" name="WordArt 11">
            <a:extLst>
              <a:ext uri="{FF2B5EF4-FFF2-40B4-BE49-F238E27FC236}">
                <a16:creationId xmlns:a16="http://schemas.microsoft.com/office/drawing/2014/main" id="{45109AC6-BFE7-405F-B7FD-FDA7F00883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1" y="1600200"/>
            <a:ext cx="41243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2054" name="WordArt 12">
            <a:extLst>
              <a:ext uri="{FF2B5EF4-FFF2-40B4-BE49-F238E27FC236}">
                <a16:creationId xmlns:a16="http://schemas.microsoft.com/office/drawing/2014/main" id="{7C836FBB-7754-4832-A86F-11C1D93922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819400"/>
            <a:ext cx="4572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016">
            <a:extLst>
              <a:ext uri="{FF2B5EF4-FFF2-40B4-BE49-F238E27FC236}">
                <a16:creationId xmlns:a16="http://schemas.microsoft.com/office/drawing/2014/main" id="{F078A676-3137-4A4A-9173-1B867B65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58788"/>
            <a:ext cx="9144000" cy="73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buom hoa dong">
            <a:extLst>
              <a:ext uri="{FF2B5EF4-FFF2-40B4-BE49-F238E27FC236}">
                <a16:creationId xmlns:a16="http://schemas.microsoft.com/office/drawing/2014/main" id="{E7AE7B53-385A-4A43-8C2B-4C2DCB5B36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91000"/>
            <a:ext cx="1143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ABARBLYL">
            <a:extLst>
              <a:ext uri="{FF2B5EF4-FFF2-40B4-BE49-F238E27FC236}">
                <a16:creationId xmlns:a16="http://schemas.microsoft.com/office/drawing/2014/main" id="{A69A9838-FDB3-4A79-A772-59E659C222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1193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ABARBLYL">
            <a:extLst>
              <a:ext uri="{FF2B5EF4-FFF2-40B4-BE49-F238E27FC236}">
                <a16:creationId xmlns:a16="http://schemas.microsoft.com/office/drawing/2014/main" id="{CE685A3F-868F-48DB-A2F6-3513757C3B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080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WhitecornerFlower">
            <a:extLst>
              <a:ext uri="{FF2B5EF4-FFF2-40B4-BE49-F238E27FC236}">
                <a16:creationId xmlns:a16="http://schemas.microsoft.com/office/drawing/2014/main" id="{3CD6BF61-0A02-4C5F-924D-2E3FC8023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57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WhitecornerFlower">
            <a:extLst>
              <a:ext uri="{FF2B5EF4-FFF2-40B4-BE49-F238E27FC236}">
                <a16:creationId xmlns:a16="http://schemas.microsoft.com/office/drawing/2014/main" id="{0FEC1817-99B3-438D-8B8E-E43E3A65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WhitecornerFlower">
            <a:extLst>
              <a:ext uri="{FF2B5EF4-FFF2-40B4-BE49-F238E27FC236}">
                <a16:creationId xmlns:a16="http://schemas.microsoft.com/office/drawing/2014/main" id="{70DF5176-CD8C-45B9-B4FE-648B98E0E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 descr="WhitecornerFlower">
            <a:extLst>
              <a:ext uri="{FF2B5EF4-FFF2-40B4-BE49-F238E27FC236}">
                <a16:creationId xmlns:a16="http://schemas.microsoft.com/office/drawing/2014/main" id="{24710BDC-3AB3-4330-9391-575DB3DF9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-381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5" name="Picture 13" descr="Picture2">
            <a:extLst>
              <a:ext uri="{FF2B5EF4-FFF2-40B4-BE49-F238E27FC236}">
                <a16:creationId xmlns:a16="http://schemas.microsoft.com/office/drawing/2014/main" id="{F6270A13-7A2C-4BBF-9F56-22218397F0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6" name="Picture 14" descr="Picture2">
            <a:extLst>
              <a:ext uri="{FF2B5EF4-FFF2-40B4-BE49-F238E27FC236}">
                <a16:creationId xmlns:a16="http://schemas.microsoft.com/office/drawing/2014/main" id="{08BDBE8D-6921-4699-BDDD-CFCF0A4692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7" name="Picture 15" descr="Picture2">
            <a:extLst>
              <a:ext uri="{FF2B5EF4-FFF2-40B4-BE49-F238E27FC236}">
                <a16:creationId xmlns:a16="http://schemas.microsoft.com/office/drawing/2014/main" id="{2DE80BDF-D600-4A6D-AD7B-C2910318F8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10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8" name="Picture 16" descr="Picture2">
            <a:extLst>
              <a:ext uri="{FF2B5EF4-FFF2-40B4-BE49-F238E27FC236}">
                <a16:creationId xmlns:a16="http://schemas.microsoft.com/office/drawing/2014/main" id="{2C62DDE3-E427-4165-9127-2BC7192325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9" name="Picture 17" descr="Picture2">
            <a:extLst>
              <a:ext uri="{FF2B5EF4-FFF2-40B4-BE49-F238E27FC236}">
                <a16:creationId xmlns:a16="http://schemas.microsoft.com/office/drawing/2014/main" id="{11411417-6DA6-433C-84A7-6098CFFB53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WordArt 18">
            <a:extLst>
              <a:ext uri="{FF2B5EF4-FFF2-40B4-BE49-F238E27FC236}">
                <a16:creationId xmlns:a16="http://schemas.microsoft.com/office/drawing/2014/main" id="{18286ED6-1A7A-4E5A-B187-C97D10E78B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685800"/>
            <a:ext cx="7391400" cy="525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CHÀO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dấu hỏi">
            <a:extLst>
              <a:ext uri="{FF2B5EF4-FFF2-40B4-BE49-F238E27FC236}">
                <a16:creationId xmlns:a16="http://schemas.microsoft.com/office/drawing/2014/main" id="{2C483C98-991A-4E8C-B438-F786C3DE96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86000"/>
            <a:ext cx="9064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8" descr="DECOR033">
            <a:extLst>
              <a:ext uri="{FF2B5EF4-FFF2-40B4-BE49-F238E27FC236}">
                <a16:creationId xmlns:a16="http://schemas.microsoft.com/office/drawing/2014/main" id="{D628302B-136D-4FCF-B10E-D2B58415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2452" flipV="1">
            <a:off x="1409700" y="5143500"/>
            <a:ext cx="129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9" descr="DECOR033">
            <a:extLst>
              <a:ext uri="{FF2B5EF4-FFF2-40B4-BE49-F238E27FC236}">
                <a16:creationId xmlns:a16="http://schemas.microsoft.com/office/drawing/2014/main" id="{CA077FA2-9784-45A0-A2CF-B5022849F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9338">
            <a:off x="9292432" y="4949032"/>
            <a:ext cx="150653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12">
            <a:extLst>
              <a:ext uri="{FF2B5EF4-FFF2-40B4-BE49-F238E27FC236}">
                <a16:creationId xmlns:a16="http://schemas.microsoft.com/office/drawing/2014/main" id="{97A148B8-87FF-46B6-B05A-7C5232F0B9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1752600"/>
            <a:ext cx="40862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078" name="Text Box 13">
            <a:extLst>
              <a:ext uri="{FF2B5EF4-FFF2-40B4-BE49-F238E27FC236}">
                <a16:creationId xmlns:a16="http://schemas.microsoft.com/office/drawing/2014/main" id="{50D27E50-921D-43AF-BE90-952AC3F86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3528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Hãy viết hoa chữ Gh và từ Ghềnh Ráng.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toan bai day du">
            <a:extLst>
              <a:ext uri="{FF2B5EF4-FFF2-40B4-BE49-F238E27FC236}">
                <a16:creationId xmlns:a16="http://schemas.microsoft.com/office/drawing/2014/main" id="{70AED676-F7E4-4A80-A19E-5846337AC7B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600201"/>
            <a:ext cx="5942013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9">
            <a:extLst>
              <a:ext uri="{FF2B5EF4-FFF2-40B4-BE49-F238E27FC236}">
                <a16:creationId xmlns:a16="http://schemas.microsoft.com/office/drawing/2014/main" id="{6369A54D-4197-49CF-8B8D-28A958B2F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HU h">
            <a:extLst>
              <a:ext uri="{FF2B5EF4-FFF2-40B4-BE49-F238E27FC236}">
                <a16:creationId xmlns:a16="http://schemas.microsoft.com/office/drawing/2014/main" id="{4A45A207-3371-44E5-80A7-0FB5ACC25A8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1296988"/>
            <a:ext cx="4570412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Arc 11">
            <a:extLst>
              <a:ext uri="{FF2B5EF4-FFF2-40B4-BE49-F238E27FC236}">
                <a16:creationId xmlns:a16="http://schemas.microsoft.com/office/drawing/2014/main" id="{C315224D-AE7D-4CE8-B755-B7C9B89E0D82}"/>
              </a:ext>
            </a:extLst>
          </p:cNvPr>
          <p:cNvSpPr>
            <a:spLocks/>
          </p:cNvSpPr>
          <p:nvPr/>
        </p:nvSpPr>
        <p:spPr bwMode="auto">
          <a:xfrm rot="9456577">
            <a:off x="4681539" y="1955801"/>
            <a:ext cx="642937" cy="639763"/>
          </a:xfrm>
          <a:custGeom>
            <a:avLst/>
            <a:gdLst>
              <a:gd name="G0" fmla="+- 10300 0 0"/>
              <a:gd name="G1" fmla="+- 21600 0 0"/>
              <a:gd name="G2" fmla="+- 21600 0 0"/>
              <a:gd name="T0" fmla="*/ 0 w 25774"/>
              <a:gd name="T1" fmla="*/ 2614 h 21600"/>
              <a:gd name="T2" fmla="*/ 25774 w 25774"/>
              <a:gd name="T3" fmla="*/ 6530 h 21600"/>
              <a:gd name="T4" fmla="*/ 10300 w 257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774" h="21600" fill="none" extrusionOk="0">
                <a:moveTo>
                  <a:pt x="-1" y="2613"/>
                </a:moveTo>
                <a:cubicBezTo>
                  <a:pt x="3162" y="898"/>
                  <a:pt x="6702" y="-1"/>
                  <a:pt x="10300" y="0"/>
                </a:cubicBezTo>
                <a:cubicBezTo>
                  <a:pt x="16127" y="0"/>
                  <a:pt x="21708" y="2354"/>
                  <a:pt x="25774" y="6529"/>
                </a:cubicBezTo>
              </a:path>
              <a:path w="25774" h="21600" stroke="0" extrusionOk="0">
                <a:moveTo>
                  <a:pt x="-1" y="2613"/>
                </a:moveTo>
                <a:cubicBezTo>
                  <a:pt x="3162" y="898"/>
                  <a:pt x="6702" y="-1"/>
                  <a:pt x="10300" y="0"/>
                </a:cubicBezTo>
                <a:cubicBezTo>
                  <a:pt x="16127" y="0"/>
                  <a:pt x="21708" y="2354"/>
                  <a:pt x="25774" y="6529"/>
                </a:cubicBezTo>
                <a:lnTo>
                  <a:pt x="10300" y="21600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902" name="Arc 14">
            <a:extLst>
              <a:ext uri="{FF2B5EF4-FFF2-40B4-BE49-F238E27FC236}">
                <a16:creationId xmlns:a16="http://schemas.microsoft.com/office/drawing/2014/main" id="{410D716A-6745-4886-BBB2-AE3055BFF25E}"/>
              </a:ext>
            </a:extLst>
          </p:cNvPr>
          <p:cNvSpPr>
            <a:spLocks/>
          </p:cNvSpPr>
          <p:nvPr/>
        </p:nvSpPr>
        <p:spPr bwMode="auto">
          <a:xfrm rot="18067484" flipH="1">
            <a:off x="5595144" y="1935957"/>
            <a:ext cx="544513" cy="304800"/>
          </a:xfrm>
          <a:custGeom>
            <a:avLst/>
            <a:gdLst>
              <a:gd name="G0" fmla="+- 6382 0 0"/>
              <a:gd name="G1" fmla="+- 21600 0 0"/>
              <a:gd name="G2" fmla="+- 21600 0 0"/>
              <a:gd name="T0" fmla="*/ 0 w 21856"/>
              <a:gd name="T1" fmla="*/ 964 h 21600"/>
              <a:gd name="T2" fmla="*/ 21856 w 21856"/>
              <a:gd name="T3" fmla="*/ 6530 h 21600"/>
              <a:gd name="T4" fmla="*/ 6382 w 218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6" h="21600" fill="none" extrusionOk="0">
                <a:moveTo>
                  <a:pt x="0" y="964"/>
                </a:moveTo>
                <a:cubicBezTo>
                  <a:pt x="2067" y="325"/>
                  <a:pt x="4218" y="-1"/>
                  <a:pt x="6382" y="0"/>
                </a:cubicBezTo>
                <a:cubicBezTo>
                  <a:pt x="12209" y="0"/>
                  <a:pt x="17790" y="2354"/>
                  <a:pt x="21856" y="6529"/>
                </a:cubicBezTo>
              </a:path>
              <a:path w="21856" h="21600" stroke="0" extrusionOk="0">
                <a:moveTo>
                  <a:pt x="0" y="964"/>
                </a:moveTo>
                <a:cubicBezTo>
                  <a:pt x="2067" y="325"/>
                  <a:pt x="4218" y="-1"/>
                  <a:pt x="6382" y="0"/>
                </a:cubicBezTo>
                <a:cubicBezTo>
                  <a:pt x="12209" y="0"/>
                  <a:pt x="17790" y="2354"/>
                  <a:pt x="21856" y="6529"/>
                </a:cubicBezTo>
                <a:lnTo>
                  <a:pt x="6382" y="21600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905" name="Line 17">
            <a:extLst>
              <a:ext uri="{FF2B5EF4-FFF2-40B4-BE49-F238E27FC236}">
                <a16:creationId xmlns:a16="http://schemas.microsoft.com/office/drawing/2014/main" id="{EB9C81C4-766B-4B06-8446-ECC690130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362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126" name="Text Box 19">
            <a:extLst>
              <a:ext uri="{FF2B5EF4-FFF2-40B4-BE49-F238E27FC236}">
                <a16:creationId xmlns:a16="http://schemas.microsoft.com/office/drawing/2014/main" id="{5785C615-A465-4630-810C-5AB929E10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21717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5127" name="Text Box 23">
            <a:extLst>
              <a:ext uri="{FF2B5EF4-FFF2-40B4-BE49-F238E27FC236}">
                <a16:creationId xmlns:a16="http://schemas.microsoft.com/office/drawing/2014/main" id="{9118F70C-5919-4B3E-A073-6438C12A6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0" y="20621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5128" name="Text Box 24">
            <a:extLst>
              <a:ext uri="{FF2B5EF4-FFF2-40B4-BE49-F238E27FC236}">
                <a16:creationId xmlns:a16="http://schemas.microsoft.com/office/drawing/2014/main" id="{787E01BF-443F-42BD-92A3-BECCF1445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425" y="12954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37913" name="Text Box 25">
            <a:extLst>
              <a:ext uri="{FF2B5EF4-FFF2-40B4-BE49-F238E27FC236}">
                <a16:creationId xmlns:a16="http://schemas.microsoft.com/office/drawing/2014/main" id="{71C8E63E-2BAA-4E4D-AFBE-E0EC77145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114801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* Chữ </a:t>
            </a:r>
            <a:r>
              <a:rPr lang="en-US" altLang="en-US" sz="2800">
                <a:solidFill>
                  <a:srgbClr val="FF0066"/>
                </a:solidFill>
                <a:latin typeface="VNI-Script" pitchFamily="2" charset="0"/>
              </a:rPr>
              <a:t>H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333399"/>
                </a:solidFill>
              </a:rPr>
              <a:t>được viết bởi mấy nét ?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914" name="Text Box 26">
            <a:extLst>
              <a:ext uri="{FF2B5EF4-FFF2-40B4-BE49-F238E27FC236}">
                <a16:creationId xmlns:a16="http://schemas.microsoft.com/office/drawing/2014/main" id="{35356A51-3276-44FD-AC12-195990B75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648201"/>
            <a:ext cx="80772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 * Chữ </a:t>
            </a:r>
            <a:r>
              <a:rPr lang="en-US" altLang="en-US" sz="2800">
                <a:solidFill>
                  <a:srgbClr val="FF3300"/>
                </a:solidFill>
                <a:latin typeface="VNI-Script" pitchFamily="2" charset="0"/>
              </a:rPr>
              <a:t>H</a:t>
            </a:r>
            <a:r>
              <a:rPr lang="en-US" altLang="en-US" sz="2800">
                <a:solidFill>
                  <a:srgbClr val="FF3300"/>
                </a:solidFill>
              </a:rPr>
              <a:t> </a:t>
            </a:r>
            <a:r>
              <a:rPr lang="en-US" altLang="en-US" sz="2800">
                <a:solidFill>
                  <a:srgbClr val="333399"/>
                </a:solidFill>
              </a:rPr>
              <a:t>được viết bởi</a:t>
            </a:r>
            <a:r>
              <a:rPr lang="en-US" altLang="en-US" sz="2800">
                <a:solidFill>
                  <a:srgbClr val="FF3300"/>
                </a:solidFill>
              </a:rPr>
              <a:t> </a:t>
            </a:r>
            <a:r>
              <a:rPr lang="en-US" altLang="en-US" sz="2800">
                <a:solidFill>
                  <a:srgbClr val="333399"/>
                </a:solidFill>
              </a:rPr>
              <a:t>3 nét 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    + Nét 1: cong trái </a:t>
            </a:r>
            <a:r>
              <a:rPr lang="en-US" altLang="en-US" sz="2800">
                <a:solidFill>
                  <a:srgbClr val="333399"/>
                </a:solidFill>
                <a:latin typeface="Times New Roman" panose="02020603050405020304" pitchFamily="18" charset="0"/>
              </a:rPr>
              <a:t>kết hợp nét l</a:t>
            </a:r>
            <a:r>
              <a:rPr lang="en-US" altLang="en-US" sz="2800">
                <a:solidFill>
                  <a:srgbClr val="333399"/>
                </a:solidFill>
              </a:rPr>
              <a:t>ượn ngang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    + Nét 2: Kết hợp 3 nét  khuyết dưới, khuyết trên và móc phải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    + Nét 3: thẳng đứng. </a:t>
            </a:r>
          </a:p>
        </p:txBody>
      </p:sp>
      <p:sp>
        <p:nvSpPr>
          <p:cNvPr id="5131" name="Text Box 29">
            <a:extLst>
              <a:ext uri="{FF2B5EF4-FFF2-40B4-BE49-F238E27FC236}">
                <a16:creationId xmlns:a16="http://schemas.microsoft.com/office/drawing/2014/main" id="{F5B62CFC-637C-4108-B707-7146CEC73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3" grpId="0"/>
      <p:bldP spid="379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opy of chu V">
            <a:extLst>
              <a:ext uri="{FF2B5EF4-FFF2-40B4-BE49-F238E27FC236}">
                <a16:creationId xmlns:a16="http://schemas.microsoft.com/office/drawing/2014/main" id="{DACED1C0-7C31-430E-A4A2-51274C0BD44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040188"/>
            <a:ext cx="45704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CHU h">
            <a:extLst>
              <a:ext uri="{FF2B5EF4-FFF2-40B4-BE49-F238E27FC236}">
                <a16:creationId xmlns:a16="http://schemas.microsoft.com/office/drawing/2014/main" id="{656FF826-F4BE-461F-BDB0-30DAE64D812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296988"/>
            <a:ext cx="4570412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chu N">
            <a:extLst>
              <a:ext uri="{FF2B5EF4-FFF2-40B4-BE49-F238E27FC236}">
                <a16:creationId xmlns:a16="http://schemas.microsoft.com/office/drawing/2014/main" id="{1A980A7A-FC0A-41BB-92FA-0D7DF3C4C9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040188"/>
            <a:ext cx="45704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5">
            <a:extLst>
              <a:ext uri="{FF2B5EF4-FFF2-40B4-BE49-F238E27FC236}">
                <a16:creationId xmlns:a16="http://schemas.microsoft.com/office/drawing/2014/main" id="{B46503CF-A7D8-4E1B-85C6-68585150F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0" name="Picture 12" descr="ham nghi">
            <a:extLst>
              <a:ext uri="{FF2B5EF4-FFF2-40B4-BE49-F238E27FC236}">
                <a16:creationId xmlns:a16="http://schemas.microsoft.com/office/drawing/2014/main" id="{DAD97A9D-359C-403E-9F62-2A370390254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7818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41" name="Group 13">
            <a:extLst>
              <a:ext uri="{FF2B5EF4-FFF2-40B4-BE49-F238E27FC236}">
                <a16:creationId xmlns:a16="http://schemas.microsoft.com/office/drawing/2014/main" id="{E7AE5681-82D9-4DED-93D1-A2CC5A6BAEDA}"/>
              </a:ext>
            </a:extLst>
          </p:cNvPr>
          <p:cNvGrpSpPr>
            <a:grpSpLocks/>
          </p:cNvGrpSpPr>
          <p:nvPr/>
        </p:nvGrpSpPr>
        <p:grpSpPr bwMode="auto">
          <a:xfrm>
            <a:off x="8534401" y="3517900"/>
            <a:ext cx="1920875" cy="3340100"/>
            <a:chOff x="2256" y="1324"/>
            <a:chExt cx="1210" cy="2104"/>
          </a:xfrm>
        </p:grpSpPr>
        <p:pic>
          <p:nvPicPr>
            <p:cNvPr id="7173" name="Picture 14" descr="210px-Vua_Ham_Nghi">
              <a:extLst>
                <a:ext uri="{FF2B5EF4-FFF2-40B4-BE49-F238E27FC236}">
                  <a16:creationId xmlns:a16="http://schemas.microsoft.com/office/drawing/2014/main" id="{5A982DAA-D737-43DA-A679-C47B3E7E1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324"/>
              <a:ext cx="1210" cy="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Rectangle 15">
              <a:extLst>
                <a:ext uri="{FF2B5EF4-FFF2-40B4-BE49-F238E27FC236}">
                  <a16:creationId xmlns:a16="http://schemas.microsoft.com/office/drawing/2014/main" id="{644F67AB-85B5-4373-B130-87AA3C102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024"/>
              <a:ext cx="11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Vua Hàm Nghi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(1872 - 1943)</a:t>
              </a:r>
            </a:p>
          </p:txBody>
        </p:sp>
      </p:grpSp>
      <p:sp>
        <p:nvSpPr>
          <p:cNvPr id="7172" name="Text Box 18">
            <a:extLst>
              <a:ext uri="{FF2B5EF4-FFF2-40B4-BE49-F238E27FC236}">
                <a16:creationId xmlns:a16="http://schemas.microsoft.com/office/drawing/2014/main" id="{92E9CF3B-455F-4D77-B919-77DD72272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hon hong">
            <a:extLst>
              <a:ext uri="{FF2B5EF4-FFF2-40B4-BE49-F238E27FC236}">
                <a16:creationId xmlns:a16="http://schemas.microsoft.com/office/drawing/2014/main" id="{C61D8704-3571-4FAF-BC47-6254C2F2402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83185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9" descr="datquang1">
            <a:extLst>
              <a:ext uri="{FF2B5EF4-FFF2-40B4-BE49-F238E27FC236}">
                <a16:creationId xmlns:a16="http://schemas.microsoft.com/office/drawing/2014/main" id="{0CADFC88-339E-49D2-9A6C-FDC024A95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 Box 10">
            <a:extLst>
              <a:ext uri="{FF2B5EF4-FFF2-40B4-BE49-F238E27FC236}">
                <a16:creationId xmlns:a16="http://schemas.microsoft.com/office/drawing/2014/main" id="{B038BB6E-0045-48FF-AA22-69FBBFC91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86400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Đèo Hải Vân</a:t>
            </a:r>
          </a:p>
        </p:txBody>
      </p:sp>
      <p:pic>
        <p:nvPicPr>
          <p:cNvPr id="49163" name="Picture 11" descr="Photo Sharing and Video Hosting at Photobucket">
            <a:hlinkClick r:id="rId4"/>
            <a:extLst>
              <a:ext uri="{FF2B5EF4-FFF2-40B4-BE49-F238E27FC236}">
                <a16:creationId xmlns:a16="http://schemas.microsoft.com/office/drawing/2014/main" id="{8D192048-714A-46E3-AF85-3294A33B7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Rectangle 12">
            <a:extLst>
              <a:ext uri="{FF2B5EF4-FFF2-40B4-BE49-F238E27FC236}">
                <a16:creationId xmlns:a16="http://schemas.microsoft.com/office/drawing/2014/main" id="{3BCA5D3B-B423-4527-98D3-ED309381B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953000"/>
            <a:ext cx="2209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Vịnh Hàn</a:t>
            </a:r>
          </a:p>
        </p:txBody>
      </p:sp>
      <p:sp>
        <p:nvSpPr>
          <p:cNvPr id="8199" name="Text Box 15">
            <a:extLst>
              <a:ext uri="{FF2B5EF4-FFF2-40B4-BE49-F238E27FC236}">
                <a16:creationId xmlns:a16="http://schemas.microsoft.com/office/drawing/2014/main" id="{50760B0F-772B-418A-BB6C-3F1712E74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/>
      <p:bldP spid="49162" grpId="1"/>
      <p:bldP spid="491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toan bai day du">
            <a:extLst>
              <a:ext uri="{FF2B5EF4-FFF2-40B4-BE49-F238E27FC236}">
                <a16:creationId xmlns:a16="http://schemas.microsoft.com/office/drawing/2014/main" id="{B42FD541-6A87-4683-88B2-C0016E01F67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830388"/>
            <a:ext cx="5942013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8">
            <a:extLst>
              <a:ext uri="{FF2B5EF4-FFF2-40B4-BE49-F238E27FC236}">
                <a16:creationId xmlns:a16="http://schemas.microsoft.com/office/drawing/2014/main" id="{75F9C085-5E63-4DD1-B2E6-E0122464E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10312D5A-C196-4048-9B6A-B9DB2A0E8CED}"/>
              </a:ext>
            </a:extLst>
          </p:cNvPr>
          <p:cNvGrpSpPr>
            <a:grpSpLocks/>
          </p:cNvGrpSpPr>
          <p:nvPr/>
        </p:nvGrpSpPr>
        <p:grpSpPr bwMode="auto">
          <a:xfrm>
            <a:off x="1443038" y="-42863"/>
            <a:ext cx="9144001" cy="6858001"/>
            <a:chOff x="0" y="-206"/>
            <a:chExt cx="5958" cy="4622"/>
          </a:xfrm>
        </p:grpSpPr>
        <p:grpSp>
          <p:nvGrpSpPr>
            <p:cNvPr id="10249" name="Group 3">
              <a:extLst>
                <a:ext uri="{FF2B5EF4-FFF2-40B4-BE49-F238E27FC236}">
                  <a16:creationId xmlns:a16="http://schemas.microsoft.com/office/drawing/2014/main" id="{18E76420-F6D1-4B19-9A84-3204DA7F11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6" name="Group 4">
                <a:extLst>
                  <a:ext uri="{FF2B5EF4-FFF2-40B4-BE49-F238E27FC236}">
                    <a16:creationId xmlns:a16="http://schemas.microsoft.com/office/drawing/2014/main" id="{FD87D78C-2D2F-4993-9FC5-6FCDA339A2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9" name="Picture 5" descr="n3">
                  <a:extLst>
                    <a:ext uri="{FF2B5EF4-FFF2-40B4-BE49-F238E27FC236}">
                      <a16:creationId xmlns:a16="http://schemas.microsoft.com/office/drawing/2014/main" id="{85B0EF3C-ACCF-44C1-9CBF-E4E688BB57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0" name="Picture 6" descr="n3">
                  <a:extLst>
                    <a:ext uri="{FF2B5EF4-FFF2-40B4-BE49-F238E27FC236}">
                      <a16:creationId xmlns:a16="http://schemas.microsoft.com/office/drawing/2014/main" id="{A87BE669-C915-4B9B-BB07-4CFE684B16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7" name="Picture 7" descr="n3">
                <a:extLst>
                  <a:ext uri="{FF2B5EF4-FFF2-40B4-BE49-F238E27FC236}">
                    <a16:creationId xmlns:a16="http://schemas.microsoft.com/office/drawing/2014/main" id="{9AC3A966-23BC-4399-8BA8-CE2BE0A867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8" name="Picture 8" descr="n3">
                <a:extLst>
                  <a:ext uri="{FF2B5EF4-FFF2-40B4-BE49-F238E27FC236}">
                    <a16:creationId xmlns:a16="http://schemas.microsoft.com/office/drawing/2014/main" id="{D3DDA073-0DEA-4F0D-AD59-DD7EDF8B1E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50" name="Group 9">
              <a:extLst>
                <a:ext uri="{FF2B5EF4-FFF2-40B4-BE49-F238E27FC236}">
                  <a16:creationId xmlns:a16="http://schemas.microsoft.com/office/drawing/2014/main" id="{86F83967-3638-414F-84BC-37C92E36FD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51" name="Group 10">
                <a:extLst>
                  <a:ext uri="{FF2B5EF4-FFF2-40B4-BE49-F238E27FC236}">
                    <a16:creationId xmlns:a16="http://schemas.microsoft.com/office/drawing/2014/main" id="{F099262A-E1EF-4BB3-9E89-2255DF0E07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4" name="Picture 11" descr="n3">
                  <a:extLst>
                    <a:ext uri="{FF2B5EF4-FFF2-40B4-BE49-F238E27FC236}">
                      <a16:creationId xmlns:a16="http://schemas.microsoft.com/office/drawing/2014/main" id="{2BF30E29-BDF5-4741-93C6-9EFD2CF5BB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5" name="Picture 12" descr="n3">
                  <a:extLst>
                    <a:ext uri="{FF2B5EF4-FFF2-40B4-BE49-F238E27FC236}">
                      <a16:creationId xmlns:a16="http://schemas.microsoft.com/office/drawing/2014/main" id="{33AB0919-5C4D-4C7C-8D32-DB12ABF40A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2" name="Picture 13" descr="n3">
                <a:extLst>
                  <a:ext uri="{FF2B5EF4-FFF2-40B4-BE49-F238E27FC236}">
                    <a16:creationId xmlns:a16="http://schemas.microsoft.com/office/drawing/2014/main" id="{A58A325C-270E-4423-A8DA-E4F36E0E1F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3" name="Picture 14" descr="n3">
                <a:extLst>
                  <a:ext uri="{FF2B5EF4-FFF2-40B4-BE49-F238E27FC236}">
                    <a16:creationId xmlns:a16="http://schemas.microsoft.com/office/drawing/2014/main" id="{A946F907-62E6-4D53-93C5-B118561CE4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43" name="Picture 17" descr="bckgrnd017a">
            <a:extLst>
              <a:ext uri="{FF2B5EF4-FFF2-40B4-BE49-F238E27FC236}">
                <a16:creationId xmlns:a16="http://schemas.microsoft.com/office/drawing/2014/main" id="{E3B8446F-BC8E-4DCD-B9D8-84C206FE6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5791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WordArt 6">
            <a:extLst>
              <a:ext uri="{FF2B5EF4-FFF2-40B4-BE49-F238E27FC236}">
                <a16:creationId xmlns:a16="http://schemas.microsoft.com/office/drawing/2014/main" id="{DBBC57E2-A07E-47CC-807C-80FB40AF02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457200"/>
            <a:ext cx="46482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b="1" i="1" kern="1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9" name="WordArt 6">
            <a:extLst>
              <a:ext uri="{FF2B5EF4-FFF2-40B4-BE49-F238E27FC236}">
                <a16:creationId xmlns:a16="http://schemas.microsoft.com/office/drawing/2014/main" id="{EF5CCE9E-0E99-40C5-9DC0-E3A9803E87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2438400"/>
            <a:ext cx="42672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56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hơn? </a:t>
            </a:r>
            <a:endParaRPr lang="en-US" sz="3600" b="1" i="1" kern="1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Box 31">
            <a:extLst>
              <a:ext uri="{FF2B5EF4-FFF2-40B4-BE49-F238E27FC236}">
                <a16:creationId xmlns:a16="http://schemas.microsoft.com/office/drawing/2014/main" id="{371AE78E-7AAC-4404-9075-B98BC2CB5DD1}"/>
              </a:ext>
            </a:extLst>
          </p:cNvPr>
          <p:cNvSpPr txBox="1">
            <a:spLocks noChangeArrowheads="1"/>
          </p:cNvSpPr>
          <p:nvPr/>
        </p:nvSpPr>
        <p:spPr bwMode="auto">
          <a:xfrm rot="1391766">
            <a:off x="2154239" y="4778376"/>
            <a:ext cx="325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/</a:t>
            </a:r>
          </a:p>
        </p:txBody>
      </p:sp>
      <p:sp>
        <p:nvSpPr>
          <p:cNvPr id="10247" name="TextBox 36">
            <a:extLst>
              <a:ext uri="{FF2B5EF4-FFF2-40B4-BE49-F238E27FC236}">
                <a16:creationId xmlns:a16="http://schemas.microsoft.com/office/drawing/2014/main" id="{7888BA6D-7747-4CED-9151-020B245989E0}"/>
              </a:ext>
            </a:extLst>
          </p:cNvPr>
          <p:cNvSpPr txBox="1">
            <a:spLocks noChangeArrowheads="1"/>
          </p:cNvSpPr>
          <p:nvPr/>
        </p:nvSpPr>
        <p:spPr bwMode="auto">
          <a:xfrm rot="172675">
            <a:off x="2830514" y="4732339"/>
            <a:ext cx="325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990099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˜</a:t>
            </a:r>
            <a:endParaRPr lang="en-US" altLang="en-US" sz="2400">
              <a:solidFill>
                <a:srgbClr val="990099"/>
              </a:solidFill>
            </a:endParaRPr>
          </a:p>
        </p:txBody>
      </p:sp>
      <p:sp>
        <p:nvSpPr>
          <p:cNvPr id="10285" name="Text Box 45">
            <a:extLst>
              <a:ext uri="{FF2B5EF4-FFF2-40B4-BE49-F238E27FC236}">
                <a16:creationId xmlns:a16="http://schemas.microsoft.com/office/drawing/2014/main" id="{E01B7B50-07B2-4C38-A100-C5EC141D5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272089"/>
            <a:ext cx="8305800" cy="1190625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</a:rPr>
              <a:t>Hãy nêu tên địa danh, tên người chứa tiếng có âm đầu </a:t>
            </a:r>
            <a:r>
              <a:rPr lang="en-US" altLang="en-US" sz="3600">
                <a:solidFill>
                  <a:srgbClr val="FFFFFF"/>
                </a:solidFill>
                <a:latin typeface="VNI-Ariston" pitchFamily="2" charset="0"/>
              </a:rPr>
              <a:t>H</a:t>
            </a:r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Widescreen</PresentationFormat>
  <Paragraphs>30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Impact</vt:lpstr>
      <vt:lpstr>Times New Roman</vt:lpstr>
      <vt:lpstr>VNI-Ariston</vt:lpstr>
      <vt:lpstr>VNI-Script</vt:lpstr>
      <vt:lpstr>Vrinda</vt:lpstr>
      <vt:lpstr>Default Design</vt:lpstr>
      <vt:lpstr>CorelDRAW 12.0 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2020-11-26T01:27:42Z</dcterms:created>
  <dcterms:modified xsi:type="dcterms:W3CDTF">2020-11-26T01:28:01Z</dcterms:modified>
</cp:coreProperties>
</file>