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20" r:id="rId2"/>
    <p:sldMasterId id="2147484016" r:id="rId3"/>
    <p:sldMasterId id="2147484029" r:id="rId4"/>
  </p:sldMasterIdLst>
  <p:notesMasterIdLst>
    <p:notesMasterId r:id="rId37"/>
  </p:notesMasterIdLst>
  <p:sldIdLst>
    <p:sldId id="371" r:id="rId5"/>
    <p:sldId id="266" r:id="rId6"/>
    <p:sldId id="256" r:id="rId7"/>
    <p:sldId id="257" r:id="rId8"/>
    <p:sldId id="297" r:id="rId9"/>
    <p:sldId id="259" r:id="rId10"/>
    <p:sldId id="298" r:id="rId11"/>
    <p:sldId id="261" r:id="rId12"/>
    <p:sldId id="299" r:id="rId13"/>
    <p:sldId id="263" r:id="rId14"/>
    <p:sldId id="264" r:id="rId15"/>
    <p:sldId id="300" r:id="rId16"/>
    <p:sldId id="268" r:id="rId17"/>
    <p:sldId id="301" r:id="rId18"/>
    <p:sldId id="302" r:id="rId19"/>
    <p:sldId id="272" r:id="rId20"/>
    <p:sldId id="273" r:id="rId21"/>
    <p:sldId id="274" r:id="rId22"/>
    <p:sldId id="275" r:id="rId23"/>
    <p:sldId id="303" r:id="rId24"/>
    <p:sldId id="277" r:id="rId25"/>
    <p:sldId id="278" r:id="rId26"/>
    <p:sldId id="276" r:id="rId27"/>
    <p:sldId id="281" r:id="rId28"/>
    <p:sldId id="283" r:id="rId29"/>
    <p:sldId id="304" r:id="rId30"/>
    <p:sldId id="269" r:id="rId31"/>
    <p:sldId id="287" r:id="rId32"/>
    <p:sldId id="290" r:id="rId33"/>
    <p:sldId id="291" r:id="rId34"/>
    <p:sldId id="292" r:id="rId35"/>
    <p:sldId id="316" r:id="rId36"/>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sz="5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5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5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5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5400" kern="1200">
        <a:solidFill>
          <a:schemeClr val="tx1"/>
        </a:solidFill>
        <a:latin typeface="Times New Roman" panose="02020603050405020304" pitchFamily="18" charset="0"/>
        <a:ea typeface="+mn-ea"/>
        <a:cs typeface="+mn-cs"/>
      </a:defRPr>
    </a:lvl5pPr>
    <a:lvl6pPr marL="2286000" algn="l" defTabSz="914400" rtl="0" eaLnBrk="1" latinLnBrk="0" hangingPunct="1">
      <a:defRPr sz="5400" kern="1200">
        <a:solidFill>
          <a:schemeClr val="tx1"/>
        </a:solidFill>
        <a:latin typeface="Times New Roman" panose="02020603050405020304" pitchFamily="18" charset="0"/>
        <a:ea typeface="+mn-ea"/>
        <a:cs typeface="+mn-cs"/>
      </a:defRPr>
    </a:lvl6pPr>
    <a:lvl7pPr marL="2743200" algn="l" defTabSz="914400" rtl="0" eaLnBrk="1" latinLnBrk="0" hangingPunct="1">
      <a:defRPr sz="5400" kern="1200">
        <a:solidFill>
          <a:schemeClr val="tx1"/>
        </a:solidFill>
        <a:latin typeface="Times New Roman" panose="02020603050405020304" pitchFamily="18" charset="0"/>
        <a:ea typeface="+mn-ea"/>
        <a:cs typeface="+mn-cs"/>
      </a:defRPr>
    </a:lvl7pPr>
    <a:lvl8pPr marL="3200400" algn="l" defTabSz="914400" rtl="0" eaLnBrk="1" latinLnBrk="0" hangingPunct="1">
      <a:defRPr sz="5400" kern="1200">
        <a:solidFill>
          <a:schemeClr val="tx1"/>
        </a:solidFill>
        <a:latin typeface="Times New Roman" panose="02020603050405020304" pitchFamily="18" charset="0"/>
        <a:ea typeface="+mn-ea"/>
        <a:cs typeface="+mn-cs"/>
      </a:defRPr>
    </a:lvl8pPr>
    <a:lvl9pPr marL="3657600" algn="l" defTabSz="914400" rtl="0" eaLnBrk="1" latinLnBrk="0" hangingPunct="1">
      <a:defRPr sz="5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CC"/>
    <a:srgbClr val="FFFF99"/>
    <a:srgbClr val="FF00FF"/>
    <a:srgbClr val="0000FF"/>
    <a:srgbClr val="99FF33"/>
    <a:srgbClr val="FFFF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370" autoAdjust="0"/>
  </p:normalViewPr>
  <p:slideViewPr>
    <p:cSldViewPr>
      <p:cViewPr varScale="1">
        <p:scale>
          <a:sx n="81" d="100"/>
          <a:sy n="81" d="100"/>
        </p:scale>
        <p:origin x="4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B61504D-5F8B-4C2F-BF12-9921115BA77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394E48AD-C0E8-49E9-9B15-78CA6FE8E33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A436FDA2-8837-4FB0-A48B-1531915FBCD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54EE06-D3B2-41A7-B659-74D4C028EA7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E78FFF71-08A9-41B5-A438-4C433B625E7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BBDDACED-3EBB-4EFC-8255-E64C157EDB9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4E1AE51-848D-4F32-BF1D-A129C937C1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6D723E3A-5565-4F9C-8560-EACE38E89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6DA6C285-CE01-4443-B3BF-934B53A58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9700" name="灯片编号占位符 3">
            <a:extLst>
              <a:ext uri="{FF2B5EF4-FFF2-40B4-BE49-F238E27FC236}">
                <a16:creationId xmlns:a16="http://schemas.microsoft.com/office/drawing/2014/main" id="{3FCD0889-328D-4C82-B0E5-4CB3D783D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E8C6E7-C430-4EA4-A131-3CC08D04FFB4}" type="slidenum">
              <a:rPr kumimoji="0" lang="zh-CN" altLang="en-US" sz="1200" b="1" i="0" u="none" strike="noStrike" kern="1200" cap="none" spc="0" normalizeH="0" baseline="0" noProof="0" smtClean="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92A262B-666B-4D7A-89C2-8C9F4429895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EF820C3-2A64-479F-8A2E-847440852F27}"/>
              </a:ext>
            </a:extLst>
          </p:cNvPr>
          <p:cNvSpPr>
            <a:spLocks noGrp="1"/>
          </p:cNvSpPr>
          <p:nvPr>
            <p:ph type="body" idx="1"/>
          </p:nvPr>
        </p:nvSpPr>
        <p:spPr/>
        <p:txBody>
          <a:bodyPr/>
          <a:lstStyle/>
          <a:p>
            <a:pPr>
              <a:defRPr/>
            </a:pPr>
            <a:endParaRPr lang="en-US" dirty="0"/>
          </a:p>
        </p:txBody>
      </p:sp>
      <p:sp>
        <p:nvSpPr>
          <p:cNvPr id="25604" name="Slide Number Placeholder 3">
            <a:extLst>
              <a:ext uri="{FF2B5EF4-FFF2-40B4-BE49-F238E27FC236}">
                <a16:creationId xmlns:a16="http://schemas.microsoft.com/office/drawing/2014/main" id="{384E9093-FA94-4403-A682-816F16FB6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E0C4C311-E258-499E-9DED-3ED12162BFB0}" type="slidenum">
              <a:rPr lang="zh-CN" altLang="en-US" sz="1200" smtClean="0">
                <a:latin typeface="Arial" panose="020B0604020202020204" pitchFamily="34" charset="0"/>
              </a:rPr>
              <a:pPr/>
              <a:t>11</a:t>
            </a:fld>
            <a:endParaRPr lang="zh-CN"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3B5F9A6-6835-46A1-B808-C2AC88890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9FCDF7-B086-4668-8111-8D9AC580413D}" type="slidenum">
              <a:rPr lang="en-US" altLang="en-US" smtClean="0"/>
              <a:pPr>
                <a:spcBef>
                  <a:spcPct val="0"/>
                </a:spcBef>
              </a:pPr>
              <a:t>17</a:t>
            </a:fld>
            <a:endParaRPr lang="en-US" altLang="en-US"/>
          </a:p>
        </p:txBody>
      </p:sp>
      <p:sp>
        <p:nvSpPr>
          <p:cNvPr id="32771" name="Rectangle 2">
            <a:extLst>
              <a:ext uri="{FF2B5EF4-FFF2-40B4-BE49-F238E27FC236}">
                <a16:creationId xmlns:a16="http://schemas.microsoft.com/office/drawing/2014/main" id="{46EEB43B-7FC2-405D-9DE3-538A4174158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D9558B6-8976-46C5-A0F4-05A6C0DF1D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CEA6A0-D603-4B63-856D-1F8DEAB84D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7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75A02BA-45B7-476A-A094-B2F7BB18747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309E9BE-F3B6-4D7E-B899-DF6AD2FBA6CB}"/>
              </a:ext>
            </a:extLst>
          </p:cNvPr>
          <p:cNvSpPr>
            <a:spLocks noGrp="1"/>
          </p:cNvSpPr>
          <p:nvPr>
            <p:ph type="body" idx="1"/>
          </p:nvPr>
        </p:nvSpPr>
        <p:spPr/>
        <p:txBody>
          <a:bodyPr/>
          <a:lstStyle/>
          <a:p>
            <a:pPr>
              <a:defRPr/>
            </a:pPr>
            <a:endParaRPr lang="en-US" dirty="0"/>
          </a:p>
        </p:txBody>
      </p:sp>
      <p:sp>
        <p:nvSpPr>
          <p:cNvPr id="9220" name="Slide Number Placeholder 3">
            <a:extLst>
              <a:ext uri="{FF2B5EF4-FFF2-40B4-BE49-F238E27FC236}">
                <a16:creationId xmlns:a16="http://schemas.microsoft.com/office/drawing/2014/main" id="{18F173DB-E1E0-4EF2-A1A8-E966363E48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E93B8EC3-EDA6-4D15-AE23-2407CA1467B4}" type="slidenum">
              <a:rPr lang="zh-CN" altLang="en-US" sz="1200" smtClean="0">
                <a:latin typeface="Arial" panose="020B0604020202020204" pitchFamily="34" charset="0"/>
              </a:rPr>
              <a:pPr/>
              <a:t>3</a:t>
            </a:fld>
            <a:endParaRPr lang="zh-CN"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9A3986E-7C8A-43B7-BDCF-F664C33DA44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CFA555B-85F0-483D-BA77-9AFF5D1B978B}"/>
              </a:ext>
            </a:extLst>
          </p:cNvPr>
          <p:cNvSpPr>
            <a:spLocks noGrp="1"/>
          </p:cNvSpPr>
          <p:nvPr>
            <p:ph type="body" idx="1"/>
          </p:nvPr>
        </p:nvSpPr>
        <p:spPr/>
        <p:txBody>
          <a:bodyPr/>
          <a:lstStyle/>
          <a:p>
            <a:pPr>
              <a:defRPr/>
            </a:pPr>
            <a:endParaRPr lang="en-US" dirty="0"/>
          </a:p>
        </p:txBody>
      </p:sp>
      <p:sp>
        <p:nvSpPr>
          <p:cNvPr id="11268" name="Slide Number Placeholder 3">
            <a:extLst>
              <a:ext uri="{FF2B5EF4-FFF2-40B4-BE49-F238E27FC236}">
                <a16:creationId xmlns:a16="http://schemas.microsoft.com/office/drawing/2014/main" id="{088D5467-C951-4BA3-A6A6-23C56A489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19B40B42-E520-4A8E-94BE-B24493DCFF6B}" type="slidenum">
              <a:rPr lang="zh-CN" altLang="en-US" sz="1200" smtClean="0">
                <a:latin typeface="Arial" panose="020B0604020202020204" pitchFamily="34" charset="0"/>
              </a:rPr>
              <a:pPr/>
              <a:t>4</a:t>
            </a:fld>
            <a:endParaRPr lang="zh-CN"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837A4E4-D227-44D4-A149-DED9C02568A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6DA38FD-64E8-43D2-8468-2A7359A2CE16}"/>
              </a:ext>
            </a:extLst>
          </p:cNvPr>
          <p:cNvSpPr>
            <a:spLocks noGrp="1"/>
          </p:cNvSpPr>
          <p:nvPr>
            <p:ph type="body" idx="1"/>
          </p:nvPr>
        </p:nvSpPr>
        <p:spPr/>
        <p:txBody>
          <a:bodyPr/>
          <a:lstStyle/>
          <a:p>
            <a:pPr>
              <a:defRPr/>
            </a:pPr>
            <a:endParaRPr lang="en-US" dirty="0"/>
          </a:p>
        </p:txBody>
      </p:sp>
      <p:sp>
        <p:nvSpPr>
          <p:cNvPr id="13316" name="Slide Number Placeholder 3">
            <a:extLst>
              <a:ext uri="{FF2B5EF4-FFF2-40B4-BE49-F238E27FC236}">
                <a16:creationId xmlns:a16="http://schemas.microsoft.com/office/drawing/2014/main" id="{2284FBD8-7418-4D51-BC05-E44CD759A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D1034F9B-AAC9-482C-9C29-B477A5A168EB}" type="slidenum">
              <a:rPr lang="zh-CN" altLang="en-US" sz="1200" smtClean="0">
                <a:latin typeface="Arial" panose="020B0604020202020204" pitchFamily="34" charset="0"/>
              </a:rPr>
              <a:pPr/>
              <a:t>5</a:t>
            </a:fld>
            <a:endParaRPr lang="zh-CN"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6A01FD-6A73-424C-99C5-E3A77461BCD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6CAB800-D75C-46FD-A503-008DAF5EF624}"/>
              </a:ext>
            </a:extLst>
          </p:cNvPr>
          <p:cNvSpPr>
            <a:spLocks noGrp="1"/>
          </p:cNvSpPr>
          <p:nvPr>
            <p:ph type="body" idx="1"/>
          </p:nvPr>
        </p:nvSpPr>
        <p:spPr/>
        <p:txBody>
          <a:bodyPr/>
          <a:lstStyle/>
          <a:p>
            <a:pPr>
              <a:defRPr/>
            </a:pPr>
            <a:endParaRPr lang="en-US" dirty="0"/>
          </a:p>
        </p:txBody>
      </p:sp>
      <p:sp>
        <p:nvSpPr>
          <p:cNvPr id="15364" name="Slide Number Placeholder 3">
            <a:extLst>
              <a:ext uri="{FF2B5EF4-FFF2-40B4-BE49-F238E27FC236}">
                <a16:creationId xmlns:a16="http://schemas.microsoft.com/office/drawing/2014/main" id="{A0433FD5-8D3D-494A-AFB3-EF595C8EF9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DA5AF383-17F5-4343-8B56-860C76ADD9B3}" type="slidenum">
              <a:rPr lang="zh-CN" altLang="en-US" sz="1200" smtClean="0">
                <a:latin typeface="Arial" panose="020B0604020202020204" pitchFamily="34" charset="0"/>
              </a:rPr>
              <a:pPr/>
              <a:t>6</a:t>
            </a:fld>
            <a:endParaRPr lang="zh-CN"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FA7D6AA-8511-4EB7-9E2D-B7DE8C801014}"/>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1CCF5C5-AF1C-4C8D-B672-91F5ABB2C47D}"/>
              </a:ext>
            </a:extLst>
          </p:cNvPr>
          <p:cNvSpPr>
            <a:spLocks noGrp="1"/>
          </p:cNvSpPr>
          <p:nvPr>
            <p:ph type="body" idx="1"/>
          </p:nvPr>
        </p:nvSpPr>
        <p:spPr/>
        <p:txBody>
          <a:bodyPr/>
          <a:lstStyle/>
          <a:p>
            <a:pPr>
              <a:defRPr/>
            </a:pPr>
            <a:endParaRPr lang="en-US" dirty="0"/>
          </a:p>
        </p:txBody>
      </p:sp>
      <p:sp>
        <p:nvSpPr>
          <p:cNvPr id="17412" name="Slide Number Placeholder 3">
            <a:extLst>
              <a:ext uri="{FF2B5EF4-FFF2-40B4-BE49-F238E27FC236}">
                <a16:creationId xmlns:a16="http://schemas.microsoft.com/office/drawing/2014/main" id="{10371031-EC4D-40E4-8824-38F26D136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59018E86-F995-40ED-8C8B-AAB0A2CFAF33}" type="slidenum">
              <a:rPr lang="zh-CN" altLang="en-US" sz="1200" smtClean="0">
                <a:latin typeface="Arial" panose="020B0604020202020204" pitchFamily="34" charset="0"/>
              </a:rPr>
              <a:pPr/>
              <a:t>7</a:t>
            </a:fld>
            <a:endParaRPr lang="zh-CN"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423C8C8-629C-4113-91D5-3DDD7D046A9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171D08C-6385-4281-A897-2FE726DB7317}"/>
              </a:ext>
            </a:extLst>
          </p:cNvPr>
          <p:cNvSpPr>
            <a:spLocks noGrp="1"/>
          </p:cNvSpPr>
          <p:nvPr>
            <p:ph type="body" idx="1"/>
          </p:nvPr>
        </p:nvSpPr>
        <p:spPr/>
        <p:txBody>
          <a:bodyPr/>
          <a:lstStyle/>
          <a:p>
            <a:pPr>
              <a:defRPr/>
            </a:pPr>
            <a:endParaRPr lang="en-US" dirty="0"/>
          </a:p>
        </p:txBody>
      </p:sp>
      <p:sp>
        <p:nvSpPr>
          <p:cNvPr id="19460" name="Slide Number Placeholder 3">
            <a:extLst>
              <a:ext uri="{FF2B5EF4-FFF2-40B4-BE49-F238E27FC236}">
                <a16:creationId xmlns:a16="http://schemas.microsoft.com/office/drawing/2014/main" id="{FDC9784C-4B72-4AEE-9F22-3F4385C1A0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43FF4E3D-ABB5-4E3B-B86A-932EF57CFA75}" type="slidenum">
              <a:rPr lang="zh-CN" altLang="en-US" sz="1200" smtClean="0">
                <a:latin typeface="Arial" panose="020B0604020202020204" pitchFamily="34" charset="0"/>
              </a:rPr>
              <a:pPr/>
              <a:t>8</a:t>
            </a:fld>
            <a:endParaRPr lang="zh-CN"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2482FC0-CB94-4A0E-8599-F7DA654542C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8252F0-57CD-477F-B88F-C68FB8B55595}"/>
              </a:ext>
            </a:extLst>
          </p:cNvPr>
          <p:cNvSpPr>
            <a:spLocks noGrp="1"/>
          </p:cNvSpPr>
          <p:nvPr>
            <p:ph type="body" idx="1"/>
          </p:nvPr>
        </p:nvSpPr>
        <p:spPr/>
        <p:txBody>
          <a:bodyPr/>
          <a:lstStyle/>
          <a:p>
            <a:pPr>
              <a:defRPr/>
            </a:pPr>
            <a:endParaRPr lang="en-US" dirty="0"/>
          </a:p>
        </p:txBody>
      </p:sp>
      <p:sp>
        <p:nvSpPr>
          <p:cNvPr id="21508" name="Slide Number Placeholder 3">
            <a:extLst>
              <a:ext uri="{FF2B5EF4-FFF2-40B4-BE49-F238E27FC236}">
                <a16:creationId xmlns:a16="http://schemas.microsoft.com/office/drawing/2014/main" id="{77A15E09-0650-4DCB-AC31-D29B00649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1C7C6349-39CF-4294-8249-C941771E2BD4}" type="slidenum">
              <a:rPr lang="zh-CN" altLang="en-US" sz="1200" smtClean="0">
                <a:latin typeface="Arial" panose="020B0604020202020204" pitchFamily="34" charset="0"/>
              </a:rPr>
              <a:pPr/>
              <a:t>9</a:t>
            </a:fld>
            <a:endParaRPr lang="zh-CN"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6A52523-E046-40D9-82CB-7C8EBCCA4E7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D247F40-B6D6-46F3-BE13-4AE760F276D1}"/>
              </a:ext>
            </a:extLst>
          </p:cNvPr>
          <p:cNvSpPr>
            <a:spLocks noGrp="1"/>
          </p:cNvSpPr>
          <p:nvPr>
            <p:ph type="body" idx="1"/>
          </p:nvPr>
        </p:nvSpPr>
        <p:spPr/>
        <p:txBody>
          <a:bodyPr/>
          <a:lstStyle/>
          <a:p>
            <a:pPr>
              <a:defRPr/>
            </a:pPr>
            <a:endParaRPr lang="en-US" dirty="0"/>
          </a:p>
        </p:txBody>
      </p:sp>
      <p:sp>
        <p:nvSpPr>
          <p:cNvPr id="23556" name="Slide Number Placeholder 3">
            <a:extLst>
              <a:ext uri="{FF2B5EF4-FFF2-40B4-BE49-F238E27FC236}">
                <a16:creationId xmlns:a16="http://schemas.microsoft.com/office/drawing/2014/main" id="{988C471E-FE46-48C9-BC71-C6033B3C32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fld id="{FFD13590-342B-496F-9DDA-A795C2859041}" type="slidenum">
              <a:rPr lang="zh-CN" altLang="en-US" sz="1200" smtClean="0">
                <a:latin typeface="Arial" panose="020B0604020202020204" pitchFamily="34" charset="0"/>
              </a:rPr>
              <a:pPr/>
              <a:t>10</a:t>
            </a:fld>
            <a:endParaRPr lang="zh-CN"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11F9F48-50CA-451B-9A53-A59C3BEDCBBD}"/>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55D2A7BB-7F96-4038-AEB1-C248E2DE1DED}"/>
                </a:ext>
              </a:extLst>
            </p:cNvPr>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9825C0C1-4E3D-451E-89D0-17DF57F70D4F}"/>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p>
          </p:txBody>
        </p:sp>
      </p:grpSp>
      <p:sp>
        <p:nvSpPr>
          <p:cNvPr id="7" name="Freeform 5">
            <a:extLst>
              <a:ext uri="{FF2B5EF4-FFF2-40B4-BE49-F238E27FC236}">
                <a16:creationId xmlns:a16="http://schemas.microsoft.com/office/drawing/2014/main" id="{0F0F74E5-9E40-44CB-AA31-94530C46399F}"/>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ED8F580D-70CD-4134-8F9B-EF36521ADECD}"/>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9B9993D4-A153-4E44-BD63-1B60C39E433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p>
          </p:txBody>
        </p:sp>
        <p:grpSp>
          <p:nvGrpSpPr>
            <p:cNvPr id="10" name="Group 8">
              <a:extLst>
                <a:ext uri="{FF2B5EF4-FFF2-40B4-BE49-F238E27FC236}">
                  <a16:creationId xmlns:a16="http://schemas.microsoft.com/office/drawing/2014/main" id="{405F134F-9DBC-40B0-9B4B-EFE83AAE765A}"/>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FA15CC99-3A88-49E0-AC2C-347C5C483F09}"/>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1D066894-1C6C-4B40-ABDB-CF56DFC5D117}"/>
                  </a:ext>
                </a:extLst>
              </p:cNvPr>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BC979CF9-0EB2-4DD8-A0DB-B34F4F7FE9F2}"/>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97FCD61A-A900-4846-8786-4EAFA779BE4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2F43FFB6-FD9F-4538-8BCA-B81AE741ADA8}"/>
                  </a:ext>
                </a:extLst>
              </p:cNvPr>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BCC4F524-E812-42A9-B42A-D441662F135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p>
          </p:txBody>
        </p:sp>
      </p:grpSp>
      <p:grpSp>
        <p:nvGrpSpPr>
          <p:cNvPr id="17" name="Group 15">
            <a:extLst>
              <a:ext uri="{FF2B5EF4-FFF2-40B4-BE49-F238E27FC236}">
                <a16:creationId xmlns:a16="http://schemas.microsoft.com/office/drawing/2014/main" id="{4D121312-4723-4A34-8E24-A837BC40A751}"/>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18A0D2BF-0A2D-466B-8F96-AE92F5189844}"/>
                </a:ext>
              </a:extLst>
            </p:cNvPr>
            <p:cNvSpPr>
              <a:spLocks/>
            </p:cNvSpPr>
            <p:nvPr userDrawn="1"/>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583DD534-7AFA-4A4B-836C-DA7C0D6E4F1E}"/>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2E62F98E-88C1-4FDD-9E04-C8FE5945ACBC}"/>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52441FA7-A5CF-4853-9A3B-E5C0F7F607F4}"/>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2CD68CE9-64C2-48FD-B9AE-6FA4F1AD0746}"/>
                </a:ext>
              </a:extLst>
            </p:cNvPr>
            <p:cNvSpPr>
              <a:spLocks/>
            </p:cNvSpPr>
            <p:nvPr userDrawn="1"/>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468A0CBE-E125-4D26-932A-B509ED8741B6}"/>
                </a:ext>
              </a:extLst>
            </p:cNvPr>
            <p:cNvSpPr>
              <a:spLocks/>
            </p:cNvSpPr>
            <p:nvPr userDrawn="1"/>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307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id="{90093667-B3D3-48CF-95F8-CEE2C34B0085}"/>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369080BC-0FF4-4E16-92B7-E227CB2C1DE3}"/>
              </a:ext>
            </a:extLst>
          </p:cNvPr>
          <p:cNvSpPr>
            <a:spLocks noGrp="1" noChangeArrowheads="1"/>
          </p:cNvSpPr>
          <p:nvPr>
            <p:ph type="sldNum" sz="quarter" idx="11"/>
          </p:nvPr>
        </p:nvSpPr>
        <p:spPr/>
        <p:txBody>
          <a:bodyPr/>
          <a:lstStyle>
            <a:lvl1pPr>
              <a:defRPr/>
            </a:lvl1pPr>
          </a:lstStyle>
          <a:p>
            <a:pPr>
              <a:defRPr/>
            </a:pPr>
            <a:fld id="{F38A2377-43A5-448A-9AD8-641BD24AEF56}" type="slidenum">
              <a:rPr lang="en-US" altLang="en-US"/>
              <a:pPr>
                <a:defRPr/>
              </a:pPr>
              <a:t>‹#›</a:t>
            </a:fld>
            <a:endParaRPr lang="en-US" altLang="en-US"/>
          </a:p>
        </p:txBody>
      </p:sp>
      <p:sp>
        <p:nvSpPr>
          <p:cNvPr id="26" name="Rectangle 26">
            <a:extLst>
              <a:ext uri="{FF2B5EF4-FFF2-40B4-BE49-F238E27FC236}">
                <a16:creationId xmlns:a16="http://schemas.microsoft.com/office/drawing/2014/main" id="{46E07052-5190-4CD1-B2C0-09EBCCEDCFBC}"/>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8121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07ABEFE0-67A8-4163-B4FA-0C7E524A0A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4841517-A4D1-4EA0-B08C-9A238BA926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CDEE517-046B-4C66-8EAB-EB55844AED4E}"/>
              </a:ext>
            </a:extLst>
          </p:cNvPr>
          <p:cNvSpPr>
            <a:spLocks noGrp="1" noChangeArrowheads="1"/>
          </p:cNvSpPr>
          <p:nvPr>
            <p:ph type="sldNum" sz="quarter" idx="12"/>
          </p:nvPr>
        </p:nvSpPr>
        <p:spPr>
          <a:ln/>
        </p:spPr>
        <p:txBody>
          <a:bodyPr/>
          <a:lstStyle>
            <a:lvl1pPr>
              <a:defRPr/>
            </a:lvl1pPr>
          </a:lstStyle>
          <a:p>
            <a:pPr>
              <a:defRPr/>
            </a:pPr>
            <a:fld id="{9C9C28CA-38E3-489E-8937-8A025C345763}" type="slidenum">
              <a:rPr lang="en-US" altLang="en-US"/>
              <a:pPr>
                <a:defRPr/>
              </a:pPr>
              <a:t>‹#›</a:t>
            </a:fld>
            <a:endParaRPr lang="en-US" altLang="en-US"/>
          </a:p>
        </p:txBody>
      </p:sp>
    </p:spTree>
    <p:extLst>
      <p:ext uri="{BB962C8B-B14F-4D97-AF65-F5344CB8AC3E}">
        <p14:creationId xmlns:p14="http://schemas.microsoft.com/office/powerpoint/2010/main" val="310594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632EF59E-32A1-4249-A4FC-1A63FEDAEA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A54B65C5-5171-425E-B0BD-F932344A06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0164ABE3-D3F8-4D0F-8AB6-C62CA2B501C3}"/>
              </a:ext>
            </a:extLst>
          </p:cNvPr>
          <p:cNvSpPr>
            <a:spLocks noGrp="1" noChangeArrowheads="1"/>
          </p:cNvSpPr>
          <p:nvPr>
            <p:ph type="sldNum" sz="quarter" idx="12"/>
          </p:nvPr>
        </p:nvSpPr>
        <p:spPr>
          <a:ln/>
        </p:spPr>
        <p:txBody>
          <a:bodyPr/>
          <a:lstStyle>
            <a:lvl1pPr>
              <a:defRPr/>
            </a:lvl1pPr>
          </a:lstStyle>
          <a:p>
            <a:pPr>
              <a:defRPr/>
            </a:pPr>
            <a:fld id="{887B7345-7BEC-4F15-A62D-19687A5B2776}" type="slidenum">
              <a:rPr lang="en-US" altLang="en-US"/>
              <a:pPr>
                <a:defRPr/>
              </a:pPr>
              <a:t>‹#›</a:t>
            </a:fld>
            <a:endParaRPr lang="en-US" altLang="en-US"/>
          </a:p>
        </p:txBody>
      </p:sp>
    </p:spTree>
    <p:extLst>
      <p:ext uri="{BB962C8B-B14F-4D97-AF65-F5344CB8AC3E}">
        <p14:creationId xmlns:p14="http://schemas.microsoft.com/office/powerpoint/2010/main" val="197409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a:extLst>
              <a:ext uri="{FF2B5EF4-FFF2-40B4-BE49-F238E27FC236}">
                <a16:creationId xmlns:a16="http://schemas.microsoft.com/office/drawing/2014/main" id="{9BDDAA3C-9B51-419F-B1DD-1FAC8AB7744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BC9630A7-F191-42CE-AC44-802DA1ADF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8E3E20FA-80C6-488E-A276-E90B5D6EAFAE}"/>
              </a:ext>
            </a:extLst>
          </p:cNvPr>
          <p:cNvSpPr>
            <a:spLocks noGrp="1" noChangeArrowheads="1"/>
          </p:cNvSpPr>
          <p:nvPr>
            <p:ph type="sldNum" sz="quarter" idx="12"/>
          </p:nvPr>
        </p:nvSpPr>
        <p:spPr>
          <a:ln/>
        </p:spPr>
        <p:txBody>
          <a:bodyPr/>
          <a:lstStyle>
            <a:lvl1pPr>
              <a:defRPr/>
            </a:lvl1pPr>
          </a:lstStyle>
          <a:p>
            <a:pPr>
              <a:defRPr/>
            </a:pPr>
            <a:fld id="{A64FBEAA-FED0-4022-8AD7-D1081F31C176}" type="slidenum">
              <a:rPr lang="en-US" altLang="en-US"/>
              <a:pPr>
                <a:defRPr/>
              </a:pPr>
              <a:t>‹#›</a:t>
            </a:fld>
            <a:endParaRPr lang="en-US" altLang="en-US"/>
          </a:p>
        </p:txBody>
      </p:sp>
    </p:spTree>
    <p:extLst>
      <p:ext uri="{BB962C8B-B14F-4D97-AF65-F5344CB8AC3E}">
        <p14:creationId xmlns:p14="http://schemas.microsoft.com/office/powerpoint/2010/main" val="84302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3E8728-9733-41B4-ACD5-84560B9D02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213894A-5419-42EC-9320-628B751FB9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D22CE6-2A41-477D-A4BA-460D35332B5D}"/>
              </a:ext>
            </a:extLst>
          </p:cNvPr>
          <p:cNvSpPr>
            <a:spLocks noGrp="1"/>
          </p:cNvSpPr>
          <p:nvPr>
            <p:ph type="sldNum" sz="quarter" idx="12"/>
          </p:nvPr>
        </p:nvSpPr>
        <p:spPr/>
        <p:txBody>
          <a:bodyPr/>
          <a:lstStyle>
            <a:lvl1pPr>
              <a:defRPr/>
            </a:lvl1pPr>
          </a:lstStyle>
          <a:p>
            <a:pPr>
              <a:defRPr/>
            </a:pPr>
            <a:fld id="{BC298E12-BDE9-487B-BB22-50353D65F4C0}" type="slidenum">
              <a:rPr lang="en-US" altLang="en-US"/>
              <a:pPr>
                <a:defRPr/>
              </a:pPr>
              <a:t>‹#›</a:t>
            </a:fld>
            <a:endParaRPr lang="en-US" altLang="en-US"/>
          </a:p>
        </p:txBody>
      </p:sp>
    </p:spTree>
    <p:extLst>
      <p:ext uri="{BB962C8B-B14F-4D97-AF65-F5344CB8AC3E}">
        <p14:creationId xmlns:p14="http://schemas.microsoft.com/office/powerpoint/2010/main" val="289074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A53DE-E74E-4AEA-9620-391DC0219E9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2C7671-DDDF-475A-BB11-18BCF506D7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1F6A24-BAC5-4C22-8D3B-2954E27C7A3F}"/>
              </a:ext>
            </a:extLst>
          </p:cNvPr>
          <p:cNvSpPr>
            <a:spLocks noGrp="1"/>
          </p:cNvSpPr>
          <p:nvPr>
            <p:ph type="sldNum" sz="quarter" idx="12"/>
          </p:nvPr>
        </p:nvSpPr>
        <p:spPr/>
        <p:txBody>
          <a:bodyPr/>
          <a:lstStyle>
            <a:lvl1pPr>
              <a:defRPr/>
            </a:lvl1pPr>
          </a:lstStyle>
          <a:p>
            <a:pPr>
              <a:defRPr/>
            </a:pPr>
            <a:fld id="{314D43E6-5163-4D6A-87EA-25BF28959DFA}" type="slidenum">
              <a:rPr lang="en-US" altLang="en-US"/>
              <a:pPr>
                <a:defRPr/>
              </a:pPr>
              <a:t>‹#›</a:t>
            </a:fld>
            <a:endParaRPr lang="en-US" altLang="en-US"/>
          </a:p>
        </p:txBody>
      </p:sp>
    </p:spTree>
    <p:extLst>
      <p:ext uri="{BB962C8B-B14F-4D97-AF65-F5344CB8AC3E}">
        <p14:creationId xmlns:p14="http://schemas.microsoft.com/office/powerpoint/2010/main" val="3019766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6C1C5-340A-4E37-B899-107801D573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90A095-8924-4636-BDCD-F28EF5BDF0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461DB5-0E8E-4329-8B59-D39632B36DEB}"/>
              </a:ext>
            </a:extLst>
          </p:cNvPr>
          <p:cNvSpPr>
            <a:spLocks noGrp="1"/>
          </p:cNvSpPr>
          <p:nvPr>
            <p:ph type="sldNum" sz="quarter" idx="12"/>
          </p:nvPr>
        </p:nvSpPr>
        <p:spPr/>
        <p:txBody>
          <a:bodyPr/>
          <a:lstStyle>
            <a:lvl1pPr>
              <a:defRPr/>
            </a:lvl1pPr>
          </a:lstStyle>
          <a:p>
            <a:pPr>
              <a:defRPr/>
            </a:pPr>
            <a:fld id="{ADD9D267-B1AB-4B64-9E84-B9BBC648128A}" type="slidenum">
              <a:rPr lang="en-US" altLang="en-US"/>
              <a:pPr>
                <a:defRPr/>
              </a:pPr>
              <a:t>‹#›</a:t>
            </a:fld>
            <a:endParaRPr lang="en-US" altLang="en-US"/>
          </a:p>
        </p:txBody>
      </p:sp>
    </p:spTree>
    <p:extLst>
      <p:ext uri="{BB962C8B-B14F-4D97-AF65-F5344CB8AC3E}">
        <p14:creationId xmlns:p14="http://schemas.microsoft.com/office/powerpoint/2010/main" val="67765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0335AA6-4A0F-4B4B-88C4-42612AA4F9D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FC4F29B-F94B-4F21-9FC9-BD054C1741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9C5408-C37D-4D86-82EB-0CB708A8D853}"/>
              </a:ext>
            </a:extLst>
          </p:cNvPr>
          <p:cNvSpPr>
            <a:spLocks noGrp="1"/>
          </p:cNvSpPr>
          <p:nvPr>
            <p:ph type="sldNum" sz="quarter" idx="12"/>
          </p:nvPr>
        </p:nvSpPr>
        <p:spPr/>
        <p:txBody>
          <a:bodyPr/>
          <a:lstStyle>
            <a:lvl1pPr>
              <a:defRPr/>
            </a:lvl1pPr>
          </a:lstStyle>
          <a:p>
            <a:pPr>
              <a:defRPr/>
            </a:pPr>
            <a:fld id="{19C41383-658E-4F70-B8D4-9359963E78CE}" type="slidenum">
              <a:rPr lang="en-US" altLang="en-US"/>
              <a:pPr>
                <a:defRPr/>
              </a:pPr>
              <a:t>‹#›</a:t>
            </a:fld>
            <a:endParaRPr lang="en-US" altLang="en-US"/>
          </a:p>
        </p:txBody>
      </p:sp>
    </p:spTree>
    <p:extLst>
      <p:ext uri="{BB962C8B-B14F-4D97-AF65-F5344CB8AC3E}">
        <p14:creationId xmlns:p14="http://schemas.microsoft.com/office/powerpoint/2010/main" val="245843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D4C4741-8B2E-4228-BFEB-69BA3A556D9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A6F7ED8-9221-40A9-94BC-A96A84E622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2ECED4-B626-4B52-9794-68532CFA7548}"/>
              </a:ext>
            </a:extLst>
          </p:cNvPr>
          <p:cNvSpPr>
            <a:spLocks noGrp="1"/>
          </p:cNvSpPr>
          <p:nvPr>
            <p:ph type="sldNum" sz="quarter" idx="12"/>
          </p:nvPr>
        </p:nvSpPr>
        <p:spPr/>
        <p:txBody>
          <a:bodyPr/>
          <a:lstStyle>
            <a:lvl1pPr>
              <a:defRPr/>
            </a:lvl1pPr>
          </a:lstStyle>
          <a:p>
            <a:pPr>
              <a:defRPr/>
            </a:pPr>
            <a:fld id="{85A987DB-CE3F-459C-A686-3A50BD48ABFF}" type="slidenum">
              <a:rPr lang="en-US" altLang="en-US"/>
              <a:pPr>
                <a:defRPr/>
              </a:pPr>
              <a:t>‹#›</a:t>
            </a:fld>
            <a:endParaRPr lang="en-US" altLang="en-US"/>
          </a:p>
        </p:txBody>
      </p:sp>
    </p:spTree>
    <p:extLst>
      <p:ext uri="{BB962C8B-B14F-4D97-AF65-F5344CB8AC3E}">
        <p14:creationId xmlns:p14="http://schemas.microsoft.com/office/powerpoint/2010/main" val="63322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516A56E-C972-49A7-B30D-B3B1F9805E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7DC1782-1D71-40C3-813C-1094104951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1E9787-7030-4A14-8C8A-959F55763597}"/>
              </a:ext>
            </a:extLst>
          </p:cNvPr>
          <p:cNvSpPr>
            <a:spLocks noGrp="1"/>
          </p:cNvSpPr>
          <p:nvPr>
            <p:ph type="sldNum" sz="quarter" idx="12"/>
          </p:nvPr>
        </p:nvSpPr>
        <p:spPr/>
        <p:txBody>
          <a:bodyPr/>
          <a:lstStyle>
            <a:lvl1pPr>
              <a:defRPr/>
            </a:lvl1pPr>
          </a:lstStyle>
          <a:p>
            <a:pPr>
              <a:defRPr/>
            </a:pPr>
            <a:fld id="{A183A240-3B25-45E7-A17B-A2605628EB72}" type="slidenum">
              <a:rPr lang="en-US" altLang="en-US"/>
              <a:pPr>
                <a:defRPr/>
              </a:pPr>
              <a:t>‹#›</a:t>
            </a:fld>
            <a:endParaRPr lang="en-US" altLang="en-US"/>
          </a:p>
        </p:txBody>
      </p:sp>
    </p:spTree>
    <p:extLst>
      <p:ext uri="{BB962C8B-B14F-4D97-AF65-F5344CB8AC3E}">
        <p14:creationId xmlns:p14="http://schemas.microsoft.com/office/powerpoint/2010/main" val="2158943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4DF2EE-259F-4D24-89AF-09CE5378970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FCADD17-F608-4D4B-BFB0-74BD7FD88D3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3C404F-F0E2-4469-B8DB-A24188521AD7}"/>
              </a:ext>
            </a:extLst>
          </p:cNvPr>
          <p:cNvSpPr>
            <a:spLocks noGrp="1"/>
          </p:cNvSpPr>
          <p:nvPr>
            <p:ph type="sldNum" sz="quarter" idx="12"/>
          </p:nvPr>
        </p:nvSpPr>
        <p:spPr/>
        <p:txBody>
          <a:bodyPr/>
          <a:lstStyle>
            <a:lvl1pPr>
              <a:defRPr/>
            </a:lvl1pPr>
          </a:lstStyle>
          <a:p>
            <a:pPr>
              <a:defRPr/>
            </a:pPr>
            <a:fld id="{75B3516E-EA7C-4B8D-9C95-DB59A5514AF7}" type="slidenum">
              <a:rPr lang="en-US" altLang="en-US"/>
              <a:pPr>
                <a:defRPr/>
              </a:pPr>
              <a:t>‹#›</a:t>
            </a:fld>
            <a:endParaRPr lang="en-US" altLang="en-US"/>
          </a:p>
        </p:txBody>
      </p:sp>
    </p:spTree>
    <p:extLst>
      <p:ext uri="{BB962C8B-B14F-4D97-AF65-F5344CB8AC3E}">
        <p14:creationId xmlns:p14="http://schemas.microsoft.com/office/powerpoint/2010/main" val="369855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E32F7348-FD00-40F2-97DC-05E3A34B3C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5A214F7E-3CAE-459B-8F23-75AA8BCE1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01556C1-7011-4C0C-BFBD-13847D01E717}"/>
              </a:ext>
            </a:extLst>
          </p:cNvPr>
          <p:cNvSpPr>
            <a:spLocks noGrp="1" noChangeArrowheads="1"/>
          </p:cNvSpPr>
          <p:nvPr>
            <p:ph type="sldNum" sz="quarter" idx="12"/>
          </p:nvPr>
        </p:nvSpPr>
        <p:spPr>
          <a:ln/>
        </p:spPr>
        <p:txBody>
          <a:bodyPr/>
          <a:lstStyle>
            <a:lvl1pPr>
              <a:defRPr/>
            </a:lvl1pPr>
          </a:lstStyle>
          <a:p>
            <a:pPr>
              <a:defRPr/>
            </a:pPr>
            <a:fld id="{06325991-8830-4AE5-A2CC-89329CAC0E26}" type="slidenum">
              <a:rPr lang="en-US" altLang="en-US"/>
              <a:pPr>
                <a:defRPr/>
              </a:pPr>
              <a:t>‹#›</a:t>
            </a:fld>
            <a:endParaRPr lang="en-US" altLang="en-US"/>
          </a:p>
        </p:txBody>
      </p:sp>
    </p:spTree>
    <p:extLst>
      <p:ext uri="{BB962C8B-B14F-4D97-AF65-F5344CB8AC3E}">
        <p14:creationId xmlns:p14="http://schemas.microsoft.com/office/powerpoint/2010/main" val="2772922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9AA7C35-AADE-4A0C-B239-B0D9CE4D1B8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C535AF-5924-4BD9-AAFC-FD2D81E8C6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6C725D-6AA4-40B3-A146-CA7A3DF5F60B}"/>
              </a:ext>
            </a:extLst>
          </p:cNvPr>
          <p:cNvSpPr>
            <a:spLocks noGrp="1"/>
          </p:cNvSpPr>
          <p:nvPr>
            <p:ph type="sldNum" sz="quarter" idx="12"/>
          </p:nvPr>
        </p:nvSpPr>
        <p:spPr/>
        <p:txBody>
          <a:bodyPr/>
          <a:lstStyle>
            <a:lvl1pPr>
              <a:defRPr/>
            </a:lvl1pPr>
          </a:lstStyle>
          <a:p>
            <a:pPr>
              <a:defRPr/>
            </a:pPr>
            <a:fld id="{76B91E42-8991-4328-9C58-8E3667DCA450}" type="slidenum">
              <a:rPr lang="en-US" altLang="en-US"/>
              <a:pPr>
                <a:defRPr/>
              </a:pPr>
              <a:t>‹#›</a:t>
            </a:fld>
            <a:endParaRPr lang="en-US" altLang="en-US"/>
          </a:p>
        </p:txBody>
      </p:sp>
    </p:spTree>
    <p:extLst>
      <p:ext uri="{BB962C8B-B14F-4D97-AF65-F5344CB8AC3E}">
        <p14:creationId xmlns:p14="http://schemas.microsoft.com/office/powerpoint/2010/main" val="205748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BAEB220-D092-44DE-B25B-A37D31BDEC8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0DDEFC-70C7-47B5-A67F-C46ADB8DDF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A2BAF9-FE47-42E0-BBA6-6902487F2020}"/>
              </a:ext>
            </a:extLst>
          </p:cNvPr>
          <p:cNvSpPr>
            <a:spLocks noGrp="1"/>
          </p:cNvSpPr>
          <p:nvPr>
            <p:ph type="sldNum" sz="quarter" idx="12"/>
          </p:nvPr>
        </p:nvSpPr>
        <p:spPr/>
        <p:txBody>
          <a:bodyPr/>
          <a:lstStyle>
            <a:lvl1pPr>
              <a:defRPr/>
            </a:lvl1pPr>
          </a:lstStyle>
          <a:p>
            <a:pPr>
              <a:defRPr/>
            </a:pPr>
            <a:fld id="{5D503675-3F28-4030-A41C-65FC6884B08A}" type="slidenum">
              <a:rPr lang="en-US" altLang="en-US"/>
              <a:pPr>
                <a:defRPr/>
              </a:pPr>
              <a:t>‹#›</a:t>
            </a:fld>
            <a:endParaRPr lang="en-US" altLang="en-US"/>
          </a:p>
        </p:txBody>
      </p:sp>
    </p:spTree>
    <p:extLst>
      <p:ext uri="{BB962C8B-B14F-4D97-AF65-F5344CB8AC3E}">
        <p14:creationId xmlns:p14="http://schemas.microsoft.com/office/powerpoint/2010/main" val="662265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8E95-8AE4-4385-A058-2B7067F0B59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80161E2-7319-441C-977D-B3B33950D7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752451-7280-49C3-B66A-FF0480DF99AE}"/>
              </a:ext>
            </a:extLst>
          </p:cNvPr>
          <p:cNvSpPr>
            <a:spLocks noGrp="1"/>
          </p:cNvSpPr>
          <p:nvPr>
            <p:ph type="sldNum" sz="quarter" idx="12"/>
          </p:nvPr>
        </p:nvSpPr>
        <p:spPr/>
        <p:txBody>
          <a:bodyPr/>
          <a:lstStyle>
            <a:lvl1pPr>
              <a:defRPr/>
            </a:lvl1pPr>
          </a:lstStyle>
          <a:p>
            <a:pPr>
              <a:defRPr/>
            </a:pPr>
            <a:fld id="{2115938C-5CC6-4F02-ADFE-4F11FAA4270D}" type="slidenum">
              <a:rPr lang="en-US" altLang="en-US"/>
              <a:pPr>
                <a:defRPr/>
              </a:pPr>
              <a:t>‹#›</a:t>
            </a:fld>
            <a:endParaRPr lang="en-US" altLang="en-US"/>
          </a:p>
        </p:txBody>
      </p:sp>
    </p:spTree>
    <p:extLst>
      <p:ext uri="{BB962C8B-B14F-4D97-AF65-F5344CB8AC3E}">
        <p14:creationId xmlns:p14="http://schemas.microsoft.com/office/powerpoint/2010/main" val="1117340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FED8-76D6-4F7F-9700-B406062E91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550922-5267-4690-87E3-57F1152807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97063C-49F4-4266-AD14-2879E2FF7A68}"/>
              </a:ext>
            </a:extLst>
          </p:cNvPr>
          <p:cNvSpPr>
            <a:spLocks noGrp="1"/>
          </p:cNvSpPr>
          <p:nvPr>
            <p:ph type="sldNum" sz="quarter" idx="12"/>
          </p:nvPr>
        </p:nvSpPr>
        <p:spPr/>
        <p:txBody>
          <a:bodyPr/>
          <a:lstStyle>
            <a:lvl1pPr>
              <a:defRPr/>
            </a:lvl1pPr>
          </a:lstStyle>
          <a:p>
            <a:pPr>
              <a:defRPr/>
            </a:pPr>
            <a:fld id="{C427A3B1-5D28-4F58-A1D2-CB7D85F21D85}" type="slidenum">
              <a:rPr lang="en-US" altLang="en-US"/>
              <a:pPr>
                <a:defRPr/>
              </a:pPr>
              <a:t>‹#›</a:t>
            </a:fld>
            <a:endParaRPr lang="en-US" altLang="en-US"/>
          </a:p>
        </p:txBody>
      </p:sp>
    </p:spTree>
    <p:extLst>
      <p:ext uri="{BB962C8B-B14F-4D97-AF65-F5344CB8AC3E}">
        <p14:creationId xmlns:p14="http://schemas.microsoft.com/office/powerpoint/2010/main" val="2184018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16F3EBE1-45A7-48F6-A3F1-71F3FB36B22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2981195-9A78-4355-AFB5-557CCC967D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FE80E85-E3F3-4FD1-98E6-F4DADA2858A8}"/>
              </a:ext>
            </a:extLst>
          </p:cNvPr>
          <p:cNvSpPr>
            <a:spLocks noGrp="1"/>
          </p:cNvSpPr>
          <p:nvPr>
            <p:ph type="sldNum" sz="quarter" idx="12"/>
          </p:nvPr>
        </p:nvSpPr>
        <p:spPr/>
        <p:txBody>
          <a:bodyPr/>
          <a:lstStyle>
            <a:lvl1pPr>
              <a:defRPr/>
            </a:lvl1pPr>
          </a:lstStyle>
          <a:p>
            <a:pPr>
              <a:defRPr/>
            </a:pPr>
            <a:fld id="{DDAD0BC5-FC29-4AD9-8E9C-2B1CDB3757CF}" type="slidenum">
              <a:rPr lang="en-US" altLang="en-US"/>
              <a:pPr>
                <a:defRPr/>
              </a:pPr>
              <a:t>‹#›</a:t>
            </a:fld>
            <a:endParaRPr lang="en-US" altLang="en-US"/>
          </a:p>
        </p:txBody>
      </p:sp>
    </p:spTree>
    <p:extLst>
      <p:ext uri="{BB962C8B-B14F-4D97-AF65-F5344CB8AC3E}">
        <p14:creationId xmlns:p14="http://schemas.microsoft.com/office/powerpoint/2010/main" val="3774299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2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803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34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012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7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5D663A89-0361-4E2C-9387-DF7BDF2B80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773779EF-69B0-47A6-834B-19D154A10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80FE2253-8B2B-45A8-B5B7-1A7CDBEB1900}"/>
              </a:ext>
            </a:extLst>
          </p:cNvPr>
          <p:cNvSpPr>
            <a:spLocks noGrp="1" noChangeArrowheads="1"/>
          </p:cNvSpPr>
          <p:nvPr>
            <p:ph type="sldNum" sz="quarter" idx="12"/>
          </p:nvPr>
        </p:nvSpPr>
        <p:spPr>
          <a:ln/>
        </p:spPr>
        <p:txBody>
          <a:bodyPr/>
          <a:lstStyle>
            <a:lvl1pPr>
              <a:defRPr/>
            </a:lvl1pPr>
          </a:lstStyle>
          <a:p>
            <a:pPr>
              <a:defRPr/>
            </a:pPr>
            <a:fld id="{0CFBEA09-22C9-471C-AC6F-A1A12E59EBCF}" type="slidenum">
              <a:rPr lang="en-US" altLang="en-US"/>
              <a:pPr>
                <a:defRPr/>
              </a:pPr>
              <a:t>‹#›</a:t>
            </a:fld>
            <a:endParaRPr lang="en-US" altLang="en-US"/>
          </a:p>
        </p:txBody>
      </p:sp>
    </p:spTree>
    <p:extLst>
      <p:ext uri="{BB962C8B-B14F-4D97-AF65-F5344CB8AC3E}">
        <p14:creationId xmlns:p14="http://schemas.microsoft.com/office/powerpoint/2010/main" val="3705153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96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68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007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518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851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473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435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05E82CC-9E03-480A-A950-FF421B34F85C}"/>
              </a:ext>
            </a:extLst>
          </p:cNvPr>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id="{910379B7-1413-4AB3-8463-C7A7C08801D5}"/>
              </a:ext>
            </a:extLst>
          </p:cNvPr>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id="{1716868B-2F49-4457-A33D-41302EF13A2A}"/>
              </a:ext>
            </a:extLst>
          </p:cNvPr>
          <p:cNvSpPr>
            <a:spLocks noGrp="1" noChangeArrowheads="1"/>
          </p:cNvSpPr>
          <p:nvPr>
            <p:ph type="sldNum" sz="quarter" idx="12"/>
          </p:nvPr>
        </p:nvSpPr>
        <p:spPr>
          <a:ln/>
        </p:spPr>
        <p:txBody>
          <a:bodyPr/>
          <a:lstStyle>
            <a:lvl1pPr>
              <a:defRPr/>
            </a:lvl1pPr>
          </a:lstStyle>
          <a:p>
            <a:fld id="{96D6F7EC-E6ED-446E-B780-0AB81ACBF681}"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69516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53E0F30-671F-4811-881D-FE368F9B54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5CC44F-8264-4719-8586-F23505EF4E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77CE52-7B9B-4DC8-B1E8-86A295D95B5E}"/>
              </a:ext>
            </a:extLst>
          </p:cNvPr>
          <p:cNvSpPr>
            <a:spLocks noGrp="1"/>
          </p:cNvSpPr>
          <p:nvPr>
            <p:ph type="sldNum" sz="quarter" idx="12"/>
          </p:nvPr>
        </p:nvSpPr>
        <p:spPr/>
        <p:txBody>
          <a:bodyPr/>
          <a:lstStyle>
            <a:lvl1pPr>
              <a:defRPr/>
            </a:lvl1pPr>
          </a:lstStyle>
          <a:p>
            <a:fld id="{E413F615-6DAD-4A23-BA0B-4205BFF7F483}" type="slidenum">
              <a:rPr lang="en-US" altLang="en-US"/>
              <a:pPr/>
              <a:t>‹#›</a:t>
            </a:fld>
            <a:endParaRPr lang="en-US" altLang="en-US"/>
          </a:p>
        </p:txBody>
      </p:sp>
    </p:spTree>
    <p:extLst>
      <p:ext uri="{BB962C8B-B14F-4D97-AF65-F5344CB8AC3E}">
        <p14:creationId xmlns:p14="http://schemas.microsoft.com/office/powerpoint/2010/main" val="3490460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C2C1A-3F9A-453F-9CF4-46362CDA73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74306A-CF0D-416F-8A43-C849AACCF7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FC984-65B4-495C-AA07-0ABF10147900}"/>
              </a:ext>
            </a:extLst>
          </p:cNvPr>
          <p:cNvSpPr>
            <a:spLocks noGrp="1"/>
          </p:cNvSpPr>
          <p:nvPr>
            <p:ph type="sldNum" sz="quarter" idx="12"/>
          </p:nvPr>
        </p:nvSpPr>
        <p:spPr/>
        <p:txBody>
          <a:bodyPr/>
          <a:lstStyle>
            <a:lvl1pPr>
              <a:defRPr/>
            </a:lvl1pPr>
          </a:lstStyle>
          <a:p>
            <a:fld id="{6537C824-6C65-4B4F-BB90-E7F87FB3F207}" type="slidenum">
              <a:rPr lang="en-US" altLang="en-US"/>
              <a:pPr/>
              <a:t>‹#›</a:t>
            </a:fld>
            <a:endParaRPr lang="en-US" altLang="en-US"/>
          </a:p>
        </p:txBody>
      </p:sp>
    </p:spTree>
    <p:extLst>
      <p:ext uri="{BB962C8B-B14F-4D97-AF65-F5344CB8AC3E}">
        <p14:creationId xmlns:p14="http://schemas.microsoft.com/office/powerpoint/2010/main" val="154918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B088EDBD-A0C8-4FC0-9E74-57D8E826AB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8DCF8D3-132C-4C3F-A134-49AC33D80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C39E7AC1-4891-4DF0-9B38-EEA36264A4C2}"/>
              </a:ext>
            </a:extLst>
          </p:cNvPr>
          <p:cNvSpPr>
            <a:spLocks noGrp="1" noChangeArrowheads="1"/>
          </p:cNvSpPr>
          <p:nvPr>
            <p:ph type="sldNum" sz="quarter" idx="12"/>
          </p:nvPr>
        </p:nvSpPr>
        <p:spPr>
          <a:ln/>
        </p:spPr>
        <p:txBody>
          <a:bodyPr/>
          <a:lstStyle>
            <a:lvl1pPr>
              <a:defRPr/>
            </a:lvl1pPr>
          </a:lstStyle>
          <a:p>
            <a:pPr>
              <a:defRPr/>
            </a:pPr>
            <a:fld id="{95448F57-7264-4C67-A15B-8F643E99631F}" type="slidenum">
              <a:rPr lang="en-US" altLang="en-US"/>
              <a:pPr>
                <a:defRPr/>
              </a:pPr>
              <a:t>‹#›</a:t>
            </a:fld>
            <a:endParaRPr lang="en-US" altLang="en-US"/>
          </a:p>
        </p:txBody>
      </p:sp>
    </p:spTree>
    <p:extLst>
      <p:ext uri="{BB962C8B-B14F-4D97-AF65-F5344CB8AC3E}">
        <p14:creationId xmlns:p14="http://schemas.microsoft.com/office/powerpoint/2010/main" val="880936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F1DE0-990E-4EA4-A423-4D9B10F9A9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CA0D1A-9374-4F0B-BA3E-A39112AF79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41D0A6-83A7-45CB-B714-C053C46D1C2A}"/>
              </a:ext>
            </a:extLst>
          </p:cNvPr>
          <p:cNvSpPr>
            <a:spLocks noGrp="1"/>
          </p:cNvSpPr>
          <p:nvPr>
            <p:ph type="sldNum" sz="quarter" idx="12"/>
          </p:nvPr>
        </p:nvSpPr>
        <p:spPr/>
        <p:txBody>
          <a:bodyPr/>
          <a:lstStyle>
            <a:lvl1pPr>
              <a:defRPr/>
            </a:lvl1pPr>
          </a:lstStyle>
          <a:p>
            <a:fld id="{BF7B8B8D-9B2F-4CA1-9A07-948742933CBA}" type="slidenum">
              <a:rPr lang="en-US" altLang="en-US"/>
              <a:pPr/>
              <a:t>‹#›</a:t>
            </a:fld>
            <a:endParaRPr lang="en-US" altLang="en-US"/>
          </a:p>
        </p:txBody>
      </p:sp>
    </p:spTree>
    <p:extLst>
      <p:ext uri="{BB962C8B-B14F-4D97-AF65-F5344CB8AC3E}">
        <p14:creationId xmlns:p14="http://schemas.microsoft.com/office/powerpoint/2010/main" val="4278872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600205"/>
            <a:ext cx="5067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91200" y="1600205"/>
            <a:ext cx="5067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E90EA66-05DE-4A69-90D7-0E7C6876B0B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ED69AD4-9510-4EA1-977C-BC54974F77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56569F-01AD-4A28-A2A1-C2BE91D591BA}"/>
              </a:ext>
            </a:extLst>
          </p:cNvPr>
          <p:cNvSpPr>
            <a:spLocks noGrp="1"/>
          </p:cNvSpPr>
          <p:nvPr>
            <p:ph type="sldNum" sz="quarter" idx="12"/>
          </p:nvPr>
        </p:nvSpPr>
        <p:spPr/>
        <p:txBody>
          <a:bodyPr/>
          <a:lstStyle>
            <a:lvl1pPr>
              <a:defRPr/>
            </a:lvl1pPr>
          </a:lstStyle>
          <a:p>
            <a:fld id="{C56D2DFB-5F9D-4523-BA66-5EDCF833307B}" type="slidenum">
              <a:rPr lang="en-US" altLang="en-US"/>
              <a:pPr/>
              <a:t>‹#›</a:t>
            </a:fld>
            <a:endParaRPr lang="en-US" altLang="en-US"/>
          </a:p>
        </p:txBody>
      </p:sp>
    </p:spTree>
    <p:extLst>
      <p:ext uri="{BB962C8B-B14F-4D97-AF65-F5344CB8AC3E}">
        <p14:creationId xmlns:p14="http://schemas.microsoft.com/office/powerpoint/2010/main" val="1507246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9B06DF1-6364-49E6-A78C-F361FB262AF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157A9F8-C8B6-430E-A75A-93F619B965D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2E8F36-B630-4367-A8C6-7E889BBF38D8}"/>
              </a:ext>
            </a:extLst>
          </p:cNvPr>
          <p:cNvSpPr>
            <a:spLocks noGrp="1"/>
          </p:cNvSpPr>
          <p:nvPr>
            <p:ph type="sldNum" sz="quarter" idx="12"/>
          </p:nvPr>
        </p:nvSpPr>
        <p:spPr/>
        <p:txBody>
          <a:bodyPr/>
          <a:lstStyle>
            <a:lvl1pPr>
              <a:defRPr/>
            </a:lvl1pPr>
          </a:lstStyle>
          <a:p>
            <a:fld id="{6A150FBF-1822-4742-8293-B6D970D815E5}" type="slidenum">
              <a:rPr lang="en-US" altLang="en-US"/>
              <a:pPr/>
              <a:t>‹#›</a:t>
            </a:fld>
            <a:endParaRPr lang="en-US" altLang="en-US"/>
          </a:p>
        </p:txBody>
      </p:sp>
    </p:spTree>
    <p:extLst>
      <p:ext uri="{BB962C8B-B14F-4D97-AF65-F5344CB8AC3E}">
        <p14:creationId xmlns:p14="http://schemas.microsoft.com/office/powerpoint/2010/main" val="4112742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110CFFB-FEA5-4987-BA03-21468892797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896769C-E5D7-450F-9130-132DD89941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3579378-CEE8-4331-8581-58CBD5AE0418}"/>
              </a:ext>
            </a:extLst>
          </p:cNvPr>
          <p:cNvSpPr>
            <a:spLocks noGrp="1"/>
          </p:cNvSpPr>
          <p:nvPr>
            <p:ph type="sldNum" sz="quarter" idx="12"/>
          </p:nvPr>
        </p:nvSpPr>
        <p:spPr/>
        <p:txBody>
          <a:bodyPr/>
          <a:lstStyle>
            <a:lvl1pPr>
              <a:defRPr/>
            </a:lvl1pPr>
          </a:lstStyle>
          <a:p>
            <a:fld id="{003900D2-2191-4B36-A57E-1BA71858BB28}" type="slidenum">
              <a:rPr lang="en-US" altLang="en-US"/>
              <a:pPr/>
              <a:t>‹#›</a:t>
            </a:fld>
            <a:endParaRPr lang="en-US" altLang="en-US"/>
          </a:p>
        </p:txBody>
      </p:sp>
    </p:spTree>
    <p:extLst>
      <p:ext uri="{BB962C8B-B14F-4D97-AF65-F5344CB8AC3E}">
        <p14:creationId xmlns:p14="http://schemas.microsoft.com/office/powerpoint/2010/main" val="384185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4D91CD-1B31-49A4-A661-CD10F8F32FD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88B6804-78E4-4DB5-8053-ECCA3B00FD7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46B6224-8FAE-461D-9964-C5646CEAE8AF}"/>
              </a:ext>
            </a:extLst>
          </p:cNvPr>
          <p:cNvSpPr>
            <a:spLocks noGrp="1"/>
          </p:cNvSpPr>
          <p:nvPr>
            <p:ph type="sldNum" sz="quarter" idx="12"/>
          </p:nvPr>
        </p:nvSpPr>
        <p:spPr/>
        <p:txBody>
          <a:bodyPr/>
          <a:lstStyle>
            <a:lvl1pPr>
              <a:defRPr/>
            </a:lvl1pPr>
          </a:lstStyle>
          <a:p>
            <a:fld id="{5BB74DF9-EE1F-40D6-897F-313C29C7D920}" type="slidenum">
              <a:rPr lang="en-US" altLang="en-US"/>
              <a:pPr/>
              <a:t>‹#›</a:t>
            </a:fld>
            <a:endParaRPr lang="en-US" altLang="en-US"/>
          </a:p>
        </p:txBody>
      </p:sp>
    </p:spTree>
    <p:extLst>
      <p:ext uri="{BB962C8B-B14F-4D97-AF65-F5344CB8AC3E}">
        <p14:creationId xmlns:p14="http://schemas.microsoft.com/office/powerpoint/2010/main" val="3464338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7D4062-CFB8-4C5A-9E2A-ADD2675ED79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53FCD0-8435-42D0-8DA2-FAABC30BE9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D8E098-FD37-406D-9E50-A6CA1951446B}"/>
              </a:ext>
            </a:extLst>
          </p:cNvPr>
          <p:cNvSpPr>
            <a:spLocks noGrp="1"/>
          </p:cNvSpPr>
          <p:nvPr>
            <p:ph type="sldNum" sz="quarter" idx="12"/>
          </p:nvPr>
        </p:nvSpPr>
        <p:spPr/>
        <p:txBody>
          <a:bodyPr/>
          <a:lstStyle>
            <a:lvl1pPr>
              <a:defRPr/>
            </a:lvl1pPr>
          </a:lstStyle>
          <a:p>
            <a:fld id="{77F10CF6-CE22-4508-BAB2-2BF948D17683}" type="slidenum">
              <a:rPr lang="en-US" altLang="en-US"/>
              <a:pPr/>
              <a:t>‹#›</a:t>
            </a:fld>
            <a:endParaRPr lang="en-US" altLang="en-US"/>
          </a:p>
        </p:txBody>
      </p:sp>
    </p:spTree>
    <p:extLst>
      <p:ext uri="{BB962C8B-B14F-4D97-AF65-F5344CB8AC3E}">
        <p14:creationId xmlns:p14="http://schemas.microsoft.com/office/powerpoint/2010/main" val="3910256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EB66CB-18DB-4C06-A74B-D2E156EE3D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4D1AF37-F10C-42EF-BA87-A64C1D3076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8F9D5D-5EFB-46C3-8B29-6D5DA989268A}"/>
              </a:ext>
            </a:extLst>
          </p:cNvPr>
          <p:cNvSpPr>
            <a:spLocks noGrp="1"/>
          </p:cNvSpPr>
          <p:nvPr>
            <p:ph type="sldNum" sz="quarter" idx="12"/>
          </p:nvPr>
        </p:nvSpPr>
        <p:spPr/>
        <p:txBody>
          <a:bodyPr/>
          <a:lstStyle>
            <a:lvl1pPr>
              <a:defRPr/>
            </a:lvl1pPr>
          </a:lstStyle>
          <a:p>
            <a:fld id="{456632E1-C98F-4BB2-AFD7-98DA4B41C9E7}" type="slidenum">
              <a:rPr lang="en-US" altLang="en-US"/>
              <a:pPr/>
              <a:t>‹#›</a:t>
            </a:fld>
            <a:endParaRPr lang="en-US" altLang="en-US"/>
          </a:p>
        </p:txBody>
      </p:sp>
    </p:spTree>
    <p:extLst>
      <p:ext uri="{BB962C8B-B14F-4D97-AF65-F5344CB8AC3E}">
        <p14:creationId xmlns:p14="http://schemas.microsoft.com/office/powerpoint/2010/main" val="1807230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9E954-BA81-42BA-9AB6-EAF43D732A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7D1715-BC37-464E-A4D4-D83F5AA63F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F489FC-7E5D-4E63-BDCB-07C71B90618B}"/>
              </a:ext>
            </a:extLst>
          </p:cNvPr>
          <p:cNvSpPr>
            <a:spLocks noGrp="1"/>
          </p:cNvSpPr>
          <p:nvPr>
            <p:ph type="sldNum" sz="quarter" idx="12"/>
          </p:nvPr>
        </p:nvSpPr>
        <p:spPr/>
        <p:txBody>
          <a:bodyPr/>
          <a:lstStyle>
            <a:lvl1pPr>
              <a:defRPr/>
            </a:lvl1pPr>
          </a:lstStyle>
          <a:p>
            <a:fld id="{0208AD6A-D13B-4A69-99C1-EBB2D8F2CAED}" type="slidenum">
              <a:rPr lang="en-US" altLang="en-US"/>
              <a:pPr/>
              <a:t>‹#›</a:t>
            </a:fld>
            <a:endParaRPr lang="en-US" altLang="en-US"/>
          </a:p>
        </p:txBody>
      </p:sp>
    </p:spTree>
    <p:extLst>
      <p:ext uri="{BB962C8B-B14F-4D97-AF65-F5344CB8AC3E}">
        <p14:creationId xmlns:p14="http://schemas.microsoft.com/office/powerpoint/2010/main" val="267016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74639"/>
            <a:ext cx="25717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1" y="274639"/>
            <a:ext cx="756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28D4A-86D3-41A8-9E05-B8CB607044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87FE5C-F1AB-4392-B948-F0AF0A27D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66D907-B8B2-4D4E-8513-15546E7461DF}"/>
              </a:ext>
            </a:extLst>
          </p:cNvPr>
          <p:cNvSpPr>
            <a:spLocks noGrp="1"/>
          </p:cNvSpPr>
          <p:nvPr>
            <p:ph type="sldNum" sz="quarter" idx="12"/>
          </p:nvPr>
        </p:nvSpPr>
        <p:spPr/>
        <p:txBody>
          <a:bodyPr/>
          <a:lstStyle>
            <a:lvl1pPr>
              <a:defRPr/>
            </a:lvl1pPr>
          </a:lstStyle>
          <a:p>
            <a:fld id="{CB881B33-B77B-4D21-8F9D-A1363D41841B}" type="slidenum">
              <a:rPr lang="en-US" altLang="en-US"/>
              <a:pPr/>
              <a:t>‹#›</a:t>
            </a:fld>
            <a:endParaRPr lang="en-US" altLang="en-US"/>
          </a:p>
        </p:txBody>
      </p:sp>
    </p:spTree>
    <p:extLst>
      <p:ext uri="{BB962C8B-B14F-4D97-AF65-F5344CB8AC3E}">
        <p14:creationId xmlns:p14="http://schemas.microsoft.com/office/powerpoint/2010/main" val="3069812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2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A3B148AC-E09E-4593-8371-BC10DFA808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496D9BF8-D938-4215-86E2-817235D3B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78833DB1-B063-403A-A4D6-E5D11262E55A}"/>
              </a:ext>
            </a:extLst>
          </p:cNvPr>
          <p:cNvSpPr>
            <a:spLocks noGrp="1" noChangeArrowheads="1"/>
          </p:cNvSpPr>
          <p:nvPr>
            <p:ph type="sldNum" sz="quarter" idx="12"/>
          </p:nvPr>
        </p:nvSpPr>
        <p:spPr>
          <a:ln/>
        </p:spPr>
        <p:txBody>
          <a:bodyPr/>
          <a:lstStyle>
            <a:lvl1pPr>
              <a:defRPr/>
            </a:lvl1pPr>
          </a:lstStyle>
          <a:p>
            <a:pPr>
              <a:defRPr/>
            </a:pPr>
            <a:fld id="{CEFEBF5B-8C21-44A8-AFA5-7D3A9A8EE824}" type="slidenum">
              <a:rPr lang="en-US" altLang="en-US"/>
              <a:pPr>
                <a:defRPr/>
              </a:pPr>
              <a:t>‹#›</a:t>
            </a:fld>
            <a:endParaRPr lang="en-US" altLang="en-US"/>
          </a:p>
        </p:txBody>
      </p:sp>
    </p:spTree>
    <p:extLst>
      <p:ext uri="{BB962C8B-B14F-4D97-AF65-F5344CB8AC3E}">
        <p14:creationId xmlns:p14="http://schemas.microsoft.com/office/powerpoint/2010/main" val="12019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7BAF77C7-EA04-4971-9E09-AE9C3F2713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B585FFD3-FD14-4B65-BA0B-A5A4B3F669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7A5E017D-8973-4230-A56D-CF509F2528D8}"/>
              </a:ext>
            </a:extLst>
          </p:cNvPr>
          <p:cNvSpPr>
            <a:spLocks noGrp="1" noChangeArrowheads="1"/>
          </p:cNvSpPr>
          <p:nvPr>
            <p:ph type="sldNum" sz="quarter" idx="12"/>
          </p:nvPr>
        </p:nvSpPr>
        <p:spPr>
          <a:ln/>
        </p:spPr>
        <p:txBody>
          <a:bodyPr/>
          <a:lstStyle>
            <a:lvl1pPr>
              <a:defRPr/>
            </a:lvl1pPr>
          </a:lstStyle>
          <a:p>
            <a:pPr>
              <a:defRPr/>
            </a:pPr>
            <a:fld id="{9F72B080-79C8-4B92-91FB-EAC2E93E2903}" type="slidenum">
              <a:rPr lang="en-US" altLang="en-US"/>
              <a:pPr>
                <a:defRPr/>
              </a:pPr>
              <a:t>‹#›</a:t>
            </a:fld>
            <a:endParaRPr lang="en-US" altLang="en-US"/>
          </a:p>
        </p:txBody>
      </p:sp>
    </p:spTree>
    <p:extLst>
      <p:ext uri="{BB962C8B-B14F-4D97-AF65-F5344CB8AC3E}">
        <p14:creationId xmlns:p14="http://schemas.microsoft.com/office/powerpoint/2010/main" val="38880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0123C19-2B3F-436A-B8F5-CA622AA4B3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B9538CAF-F02E-4F8A-928D-BA28604A8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A3BD633D-7E16-4F13-8BE2-72C255F02313}"/>
              </a:ext>
            </a:extLst>
          </p:cNvPr>
          <p:cNvSpPr>
            <a:spLocks noGrp="1" noChangeArrowheads="1"/>
          </p:cNvSpPr>
          <p:nvPr>
            <p:ph type="sldNum" sz="quarter" idx="12"/>
          </p:nvPr>
        </p:nvSpPr>
        <p:spPr>
          <a:ln/>
        </p:spPr>
        <p:txBody>
          <a:bodyPr/>
          <a:lstStyle>
            <a:lvl1pPr>
              <a:defRPr/>
            </a:lvl1pPr>
          </a:lstStyle>
          <a:p>
            <a:pPr>
              <a:defRPr/>
            </a:pPr>
            <a:fld id="{072CB5CC-54CE-4983-8D7D-D917A7595A3D}" type="slidenum">
              <a:rPr lang="en-US" altLang="en-US"/>
              <a:pPr>
                <a:defRPr/>
              </a:pPr>
              <a:t>‹#›</a:t>
            </a:fld>
            <a:endParaRPr lang="en-US" altLang="en-US"/>
          </a:p>
        </p:txBody>
      </p:sp>
    </p:spTree>
    <p:extLst>
      <p:ext uri="{BB962C8B-B14F-4D97-AF65-F5344CB8AC3E}">
        <p14:creationId xmlns:p14="http://schemas.microsoft.com/office/powerpoint/2010/main" val="10891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12E16747-4225-465B-925C-CEAD0233FE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C5677CD-8A6B-4F55-98CF-8A48280523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D015725-8557-4135-B6BD-EEF363F52676}"/>
              </a:ext>
            </a:extLst>
          </p:cNvPr>
          <p:cNvSpPr>
            <a:spLocks noGrp="1" noChangeArrowheads="1"/>
          </p:cNvSpPr>
          <p:nvPr>
            <p:ph type="sldNum" sz="quarter" idx="12"/>
          </p:nvPr>
        </p:nvSpPr>
        <p:spPr>
          <a:ln/>
        </p:spPr>
        <p:txBody>
          <a:bodyPr/>
          <a:lstStyle>
            <a:lvl1pPr>
              <a:defRPr/>
            </a:lvl1pPr>
          </a:lstStyle>
          <a:p>
            <a:pPr>
              <a:defRPr/>
            </a:pPr>
            <a:fld id="{66E39FC1-80C8-4F3A-AF3F-CC00CD53E8CC}" type="slidenum">
              <a:rPr lang="en-US" altLang="en-US"/>
              <a:pPr>
                <a:defRPr/>
              </a:pPr>
              <a:t>‹#›</a:t>
            </a:fld>
            <a:endParaRPr lang="en-US" altLang="en-US"/>
          </a:p>
        </p:txBody>
      </p:sp>
    </p:spTree>
    <p:extLst>
      <p:ext uri="{BB962C8B-B14F-4D97-AF65-F5344CB8AC3E}">
        <p14:creationId xmlns:p14="http://schemas.microsoft.com/office/powerpoint/2010/main" val="136219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69D05B9D-576A-41AB-A150-CB3245CC61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C81DABFA-7E8C-4F5B-8DA1-DDEC185D9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5CC2940-884B-4222-B6CF-4144FA9119C4}"/>
              </a:ext>
            </a:extLst>
          </p:cNvPr>
          <p:cNvSpPr>
            <a:spLocks noGrp="1" noChangeArrowheads="1"/>
          </p:cNvSpPr>
          <p:nvPr>
            <p:ph type="sldNum" sz="quarter" idx="12"/>
          </p:nvPr>
        </p:nvSpPr>
        <p:spPr>
          <a:ln/>
        </p:spPr>
        <p:txBody>
          <a:bodyPr/>
          <a:lstStyle>
            <a:lvl1pPr>
              <a:defRPr/>
            </a:lvl1pPr>
          </a:lstStyle>
          <a:p>
            <a:pPr>
              <a:defRPr/>
            </a:pPr>
            <a:fld id="{51E43C76-F9F9-4196-A0BC-4F5246BEB6C0}" type="slidenum">
              <a:rPr lang="en-US" altLang="en-US"/>
              <a:pPr>
                <a:defRPr/>
              </a:pPr>
              <a:t>‹#›</a:t>
            </a:fld>
            <a:endParaRPr lang="en-US" altLang="en-US"/>
          </a:p>
        </p:txBody>
      </p:sp>
    </p:spTree>
    <p:extLst>
      <p:ext uri="{BB962C8B-B14F-4D97-AF65-F5344CB8AC3E}">
        <p14:creationId xmlns:p14="http://schemas.microsoft.com/office/powerpoint/2010/main" val="89850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5B4027F-235A-40B3-B017-FCAFBA6F8EFC}"/>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E0A2B3D8-2A2E-491A-BE3A-64544B3E087E}"/>
                </a:ext>
              </a:extLst>
            </p:cNvPr>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0" name="Freeform 4">
              <a:extLst>
                <a:ext uri="{FF2B5EF4-FFF2-40B4-BE49-F238E27FC236}">
                  <a16:creationId xmlns:a16="http://schemas.microsoft.com/office/drawing/2014/main" id="{2B73C5D9-6AED-479A-B231-2565E843F555}"/>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p>
          </p:txBody>
        </p:sp>
      </p:grpSp>
      <p:sp>
        <p:nvSpPr>
          <p:cNvPr id="1027" name="Freeform 5">
            <a:extLst>
              <a:ext uri="{FF2B5EF4-FFF2-40B4-BE49-F238E27FC236}">
                <a16:creationId xmlns:a16="http://schemas.microsoft.com/office/drawing/2014/main" id="{D8A1DC2E-6717-4D5B-9DED-F3D031A9EA24}"/>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40DD63D1-8ECB-4597-B5A8-87F147271A50}"/>
              </a:ext>
            </a:extLst>
          </p:cNvPr>
          <p:cNvGrpSpPr>
            <a:grpSpLocks/>
          </p:cNvGrpSpPr>
          <p:nvPr/>
        </p:nvGrpSpPr>
        <p:grpSpPr bwMode="auto">
          <a:xfrm>
            <a:off x="0" y="6019800"/>
            <a:ext cx="7848600" cy="857250"/>
            <a:chOff x="0" y="3792"/>
            <a:chExt cx="4944" cy="540"/>
          </a:xfrm>
        </p:grpSpPr>
        <p:sp>
          <p:nvSpPr>
            <p:cNvPr id="29703" name="Freeform 7">
              <a:extLst>
                <a:ext uri="{FF2B5EF4-FFF2-40B4-BE49-F238E27FC236}">
                  <a16:creationId xmlns:a16="http://schemas.microsoft.com/office/drawing/2014/main" id="{72CC7912-B5C8-43E3-886D-573A3DE4A2F6}"/>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p>
          </p:txBody>
        </p:sp>
        <p:grpSp>
          <p:nvGrpSpPr>
            <p:cNvPr id="1042" name="Group 8">
              <a:extLst>
                <a:ext uri="{FF2B5EF4-FFF2-40B4-BE49-F238E27FC236}">
                  <a16:creationId xmlns:a16="http://schemas.microsoft.com/office/drawing/2014/main" id="{592694DB-387B-4C01-8291-B823470CC2EF}"/>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CC01A1EB-F2A7-411A-91D1-DF63DAF8AC0A}"/>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543D7C2A-52AA-4A53-8F29-E0562BF588D6}"/>
                  </a:ext>
                </a:extLst>
              </p:cNvPr>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1214CB30-1ADA-4E99-B56C-79B3A4ED2B3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0E9E1792-21A0-419E-A7BC-145E54F6D0FA}"/>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AA1D1629-5195-4C93-8E70-E9E6F29DE498}"/>
                  </a:ext>
                </a:extLst>
              </p:cNvPr>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0" name="Freeform 14">
              <a:extLst>
                <a:ext uri="{FF2B5EF4-FFF2-40B4-BE49-F238E27FC236}">
                  <a16:creationId xmlns:a16="http://schemas.microsoft.com/office/drawing/2014/main" id="{DE440C29-5A45-46FC-930C-61314D266A4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p>
          </p:txBody>
        </p:sp>
      </p:grpSp>
      <p:grpSp>
        <p:nvGrpSpPr>
          <p:cNvPr id="1029" name="Group 15">
            <a:extLst>
              <a:ext uri="{FF2B5EF4-FFF2-40B4-BE49-F238E27FC236}">
                <a16:creationId xmlns:a16="http://schemas.microsoft.com/office/drawing/2014/main" id="{D6C2E893-99CB-4451-B879-FB2CA90B15B9}"/>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EE684959-1E38-46EA-AD3F-7765C4A967EC}"/>
                </a:ext>
              </a:extLst>
            </p:cNvPr>
            <p:cNvSpPr>
              <a:spLocks/>
            </p:cNvSpPr>
            <p:nvPr/>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500EE1D6-896D-4D27-9BCA-E9FAFF80DFF4}"/>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E49F0C66-FDB4-4243-B301-BCB5C37D73E7}"/>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FB080147-8CC7-45BA-B2D5-0AD266F1033B}"/>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5A4D9143-DBC4-4166-8CEA-CCDEE090E149}"/>
                </a:ext>
              </a:extLst>
            </p:cNvPr>
            <p:cNvSpPr>
              <a:spLocks/>
            </p:cNvSpPr>
            <p:nvPr/>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1060525C-562D-44C1-8C09-46BCB4BAB932}"/>
                </a:ext>
              </a:extLst>
            </p:cNvPr>
            <p:cNvSpPr>
              <a:spLocks/>
            </p:cNvSpPr>
            <p:nvPr/>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18" name="Rectangle 22">
            <a:extLst>
              <a:ext uri="{FF2B5EF4-FFF2-40B4-BE49-F238E27FC236}">
                <a16:creationId xmlns:a16="http://schemas.microsoft.com/office/drawing/2014/main" id="{D8D485A9-94F9-4A40-848B-F521171E857C}"/>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F04A0B16-93A1-4FAE-B3A6-7C044C145084}"/>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20" name="Rectangle 24">
            <a:extLst>
              <a:ext uri="{FF2B5EF4-FFF2-40B4-BE49-F238E27FC236}">
                <a16:creationId xmlns:a16="http://schemas.microsoft.com/office/drawing/2014/main" id="{053CF4A2-8770-4D8E-B02D-52A5A1F34F35}"/>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9721" name="Rectangle 25">
            <a:extLst>
              <a:ext uri="{FF2B5EF4-FFF2-40B4-BE49-F238E27FC236}">
                <a16:creationId xmlns:a16="http://schemas.microsoft.com/office/drawing/2014/main" id="{976CD885-1320-4ED2-9FBF-612BEA740D5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9722" name="Rectangle 26">
            <a:extLst>
              <a:ext uri="{FF2B5EF4-FFF2-40B4-BE49-F238E27FC236}">
                <a16:creationId xmlns:a16="http://schemas.microsoft.com/office/drawing/2014/main" id="{8C9AC11B-A305-430B-BB44-F571AA72E82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anose="020B0604020202020204" pitchFamily="34" charset="0"/>
              </a:defRPr>
            </a:lvl1pPr>
          </a:lstStyle>
          <a:p>
            <a:pPr>
              <a:defRPr/>
            </a:pPr>
            <a:fld id="{C852E2A2-B8C6-41F5-A711-704AD779EFE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014"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5A7540B-9297-40B1-86CB-B4813650655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E986C72-E395-4F52-B42C-AB60F8C96E0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6DDABBB-F4C4-4F4C-9AF4-503C9692951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BE7D935-52FD-4D48-8D1C-A14864A5759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B752510-B8DE-4B74-B436-38D6EB56D35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15FA682A-04A0-46E1-9D4F-0AEAA73751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solidFill>
                  <a:prstClr val="black">
                    <a:tint val="75000"/>
                  </a:prstClr>
                </a:solidFill>
              </a:rPr>
              <a:pPr/>
              <a:t>10/30/2021</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picture containing diagram&#10;&#10;Description automatically generated">
            <a:extLst>
              <a:ext uri="{FF2B5EF4-FFF2-40B4-BE49-F238E27FC236}">
                <a16:creationId xmlns:a16="http://schemas.microsoft.com/office/drawing/2014/main" id="{30535D07-A007-4917-9385-2AE053F156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14700" y="1343736"/>
            <a:ext cx="2748344" cy="3165687"/>
          </a:xfrm>
          <a:prstGeom prst="rect">
            <a:avLst/>
          </a:prstGeom>
        </p:spPr>
      </p:pic>
    </p:spTree>
    <p:extLst>
      <p:ext uri="{BB962C8B-B14F-4D97-AF65-F5344CB8AC3E}">
        <p14:creationId xmlns:p14="http://schemas.microsoft.com/office/powerpoint/2010/main" val="397332139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AD8AE8A-0204-4084-83A3-769F07EBDFF0}"/>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A38290-F007-4710-8FF7-E21758FEA10D}"/>
              </a:ext>
            </a:extLst>
          </p:cNvPr>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6D4A4-EEC5-4299-A003-8AC422AD6C2D}"/>
              </a:ext>
            </a:extLst>
          </p:cNvPr>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908A26D-D2C1-4BA6-BD9E-63E6961D1E95}"/>
              </a:ext>
            </a:extLst>
          </p:cNvPr>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E13F9BD-97C6-426B-9D62-C97B5387093F}"/>
              </a:ext>
            </a:extLst>
          </p:cNvPr>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EC2501-4428-420F-9051-6DB34E1B5BD1}" type="slidenum">
              <a:rPr lang="en-US" altLang="en-US"/>
              <a:pPr/>
              <a:t>‹#›</a:t>
            </a:fld>
            <a:endParaRPr lang="en-US" altLang="en-US"/>
          </a:p>
        </p:txBody>
      </p:sp>
    </p:spTree>
    <p:extLst>
      <p:ext uri="{BB962C8B-B14F-4D97-AF65-F5344CB8AC3E}">
        <p14:creationId xmlns:p14="http://schemas.microsoft.com/office/powerpoint/2010/main" val="6325241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audio" Target="../media/audio1.wav"/><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849.photobucket.com/albums/ab53/mr_perfect_9x/penciljpg.png"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jp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sv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7.xml"/><Relationship Id="rId1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slide" Target="slide6.xml"/><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slide" Target="slide9.xml"/><Relationship Id="rId20" Type="http://schemas.openxmlformats.org/officeDocument/2006/relationships/slide" Target="slide12.xml"/><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jpeg"/><Relationship Id="rId15" Type="http://schemas.openxmlformats.org/officeDocument/2006/relationships/slide" Target="slide10.xml"/><Relationship Id="rId10" Type="http://schemas.openxmlformats.org/officeDocument/2006/relationships/image" Target="../media/image10.png"/><Relationship Id="rId19" Type="http://schemas.openxmlformats.org/officeDocument/2006/relationships/image" Target="../media/image18.jpe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audio" Target="../media/audio1.wav"/><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audio" Target="../media/audio3.wav"/><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slide" Target="slide4.xml"/><Relationship Id="rId5" Type="http://schemas.openxmlformats.org/officeDocument/2006/relationships/image" Target="../media/image20.jpeg"/><Relationship Id="rId4" Type="http://schemas.openxmlformats.org/officeDocument/2006/relationships/audio" Target="../media/audio3.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slide" Target="slide4.xml"/><Relationship Id="rId5" Type="http://schemas.openxmlformats.org/officeDocument/2006/relationships/image" Target="../media/image20.jpeg"/><Relationship Id="rId4" Type="http://schemas.openxmlformats.org/officeDocument/2006/relationships/audio" Target="../media/audio3.wav"/><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3.wav"/><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slide" Target="slide4.xml"/><Relationship Id="rId4" Type="http://schemas.openxmlformats.org/officeDocument/2006/relationships/audio" Target="../media/audio1.wav"/><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52">
            <a:extLst>
              <a:ext uri="{FF2B5EF4-FFF2-40B4-BE49-F238E27FC236}">
                <a16:creationId xmlns:a16="http://schemas.microsoft.com/office/drawing/2014/main" id="{BB36DA5F-418B-4E9A-BC01-44B01CF2D6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69951"/>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286EFE2-D1BE-4CBE-B097-CD6DF178E785}"/>
              </a:ext>
            </a:extLst>
          </p:cNvPr>
          <p:cNvSpPr/>
          <p:nvPr/>
        </p:nvSpPr>
        <p:spPr>
          <a:xfrm>
            <a:off x="2581910" y="2978482"/>
            <a:ext cx="6242050" cy="569993"/>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lIns="76800" tIns="38400" rIns="76800" bIns="38400">
            <a:spAutoFit/>
            <a:scene3d>
              <a:camera prst="orthographicFront"/>
              <a:lightRig rig="soft" dir="t">
                <a:rot lat="0" lon="0" rev="15600000"/>
              </a:lightRig>
            </a:scene3d>
            <a:sp3d extrusionH="57150" prstMaterial="softEdge">
              <a:bevelT w="25400" h="38100"/>
            </a:sp3d>
          </a:bodyPr>
          <a:lstStyle/>
          <a:p>
            <a:pPr eaLnBrk="1" hangingPunct="1"/>
            <a:r>
              <a:rPr lang="en-US" altLang="en-US" sz="3200" b="1">
                <a:cs typeface="Times New Roman" panose="02020603050405020304" pitchFamily="18" charset="0"/>
              </a:rPr>
              <a:t>Hai đường thẳng song song</a:t>
            </a:r>
          </a:p>
        </p:txBody>
      </p:sp>
      <p:grpSp>
        <p:nvGrpSpPr>
          <p:cNvPr id="14" name="组合 16">
            <a:extLst>
              <a:ext uri="{FF2B5EF4-FFF2-40B4-BE49-F238E27FC236}">
                <a16:creationId xmlns:a16="http://schemas.microsoft.com/office/drawing/2014/main" id="{FDF18319-BB45-409B-B0E2-BBA267FEEF36}"/>
              </a:ext>
            </a:extLst>
          </p:cNvPr>
          <p:cNvGrpSpPr>
            <a:grpSpLocks/>
          </p:cNvGrpSpPr>
          <p:nvPr/>
        </p:nvGrpSpPr>
        <p:grpSpPr bwMode="auto">
          <a:xfrm>
            <a:off x="5818188" y="3429001"/>
            <a:ext cx="2252662" cy="1533525"/>
            <a:chOff x="2786193" y="1972833"/>
            <a:chExt cx="1592094" cy="1434334"/>
          </a:xfrm>
        </p:grpSpPr>
        <p:pic>
          <p:nvPicPr>
            <p:cNvPr id="9223" name="图片 14">
              <a:extLst>
                <a:ext uri="{FF2B5EF4-FFF2-40B4-BE49-F238E27FC236}">
                  <a16:creationId xmlns:a16="http://schemas.microsoft.com/office/drawing/2014/main" id="{DCE6560F-C54C-471E-BFC1-CBB5F32A56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6193" y="1972833"/>
              <a:ext cx="1592094" cy="143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文本框 15">
              <a:extLst>
                <a:ext uri="{FF2B5EF4-FFF2-40B4-BE49-F238E27FC236}">
                  <a16:creationId xmlns:a16="http://schemas.microsoft.com/office/drawing/2014/main" id="{373278FE-EB12-4CF6-901D-4BC1F5298A77}"/>
                </a:ext>
              </a:extLst>
            </p:cNvPr>
            <p:cNvSpPr txBox="1">
              <a:spLocks noChangeArrowheads="1"/>
            </p:cNvSpPr>
            <p:nvPr/>
          </p:nvSpPr>
          <p:spPr bwMode="auto">
            <a:xfrm>
              <a:off x="3084710" y="2529971"/>
              <a:ext cx="1046587" cy="43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6763">
                <a:defRPr sz="2800" b="1">
                  <a:solidFill>
                    <a:schemeClr val="tx1"/>
                  </a:solidFill>
                  <a:latin typeface="Times New Roman" panose="02020603050405020304" pitchFamily="18" charset="0"/>
                </a:defRPr>
              </a:lvl1pPr>
              <a:lvl2pPr marL="742950" indent="-285750" defTabSz="766763">
                <a:defRPr sz="2800" b="1">
                  <a:solidFill>
                    <a:schemeClr val="tx1"/>
                  </a:solidFill>
                  <a:latin typeface="Times New Roman" panose="02020603050405020304" pitchFamily="18" charset="0"/>
                </a:defRPr>
              </a:lvl2pPr>
              <a:lvl3pPr marL="1143000" indent="-228600" defTabSz="766763">
                <a:defRPr sz="2800" b="1">
                  <a:solidFill>
                    <a:schemeClr val="tx1"/>
                  </a:solidFill>
                  <a:latin typeface="Times New Roman" panose="02020603050405020304" pitchFamily="18" charset="0"/>
                </a:defRPr>
              </a:lvl3pPr>
              <a:lvl4pPr marL="1600200" indent="-228600" defTabSz="766763">
                <a:defRPr sz="2800" b="1">
                  <a:solidFill>
                    <a:schemeClr val="tx1"/>
                  </a:solidFill>
                  <a:latin typeface="Times New Roman" panose="02020603050405020304" pitchFamily="18" charset="0"/>
                </a:defRPr>
              </a:lvl4pPr>
              <a:lvl5pPr marL="2057400" indent="-228600" defTabSz="766763">
                <a:defRPr sz="2800" b="1">
                  <a:solidFill>
                    <a:schemeClr val="tx1"/>
                  </a:solidFill>
                  <a:latin typeface="Times New Roman" panose="02020603050405020304" pitchFamily="18" charset="0"/>
                </a:defRPr>
              </a:lvl5pPr>
              <a:lvl6pPr marL="2514600" indent="-228600" defTabSz="766763"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defTabSz="766763"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defTabSz="766763"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defTabSz="766763"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ctr" defTabSz="766763"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Trang 51</a:t>
              </a:r>
              <a:endParaRPr kumimoji="0" lang="zh-CN" altLang="en-US" sz="2400" b="1" i="0" u="none" strike="noStrike" kern="1200" cap="none" spc="0" normalizeH="0" baseline="0" noProof="0">
                <a:ln>
                  <a:noFill/>
                </a:ln>
                <a:solidFill>
                  <a:srgbClr val="0070C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9221" name="TextBox 16">
            <a:extLst>
              <a:ext uri="{FF2B5EF4-FFF2-40B4-BE49-F238E27FC236}">
                <a16:creationId xmlns:a16="http://schemas.microsoft.com/office/drawing/2014/main" id="{22EEDEB4-DB79-448A-A285-D91C8C99566D}"/>
              </a:ext>
            </a:extLst>
          </p:cNvPr>
          <p:cNvSpPr txBox="1">
            <a:spLocks noChangeArrowheads="1"/>
          </p:cNvSpPr>
          <p:nvPr/>
        </p:nvSpPr>
        <p:spPr bwMode="auto">
          <a:xfrm>
            <a:off x="533400" y="1825626"/>
            <a:ext cx="8153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Thứ </a:t>
            </a:r>
            <a:r>
              <a:rPr lang="en-US" altLang="en-US" sz="3600">
                <a:solidFill>
                  <a:srgbClr val="0070C0"/>
                </a:solidFill>
                <a:cs typeface="Times New Roman" panose="02020603050405020304" pitchFamily="18" charset="0"/>
              </a:rPr>
              <a:t>hai</a:t>
            </a:r>
            <a:r>
              <a:rPr kumimoji="0" lang="en-US" altLang="en-US" sz="36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ngày 1 tháng 11 năm 2021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95D1F15-F4E7-437B-A9C0-A74CF29296B2}"/>
              </a:ext>
            </a:extLst>
          </p:cNvPr>
          <p:cNvSpPr/>
          <p:nvPr/>
        </p:nvSpPr>
        <p:spPr>
          <a:xfrm>
            <a:off x="1581150" y="1323975"/>
            <a:ext cx="5734050" cy="2760663"/>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14" name="ppMsPham">
            <a:extLst>
              <a:ext uri="{FF2B5EF4-FFF2-40B4-BE49-F238E27FC236}">
                <a16:creationId xmlns:a16="http://schemas.microsoft.com/office/drawing/2014/main" id="{8CEB34C6-CFA8-4852-9636-A0648A4A96BF}"/>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002060"/>
                </a:solidFill>
              </a:rPr>
              <a:t>AD</a:t>
            </a:r>
          </a:p>
        </p:txBody>
      </p:sp>
      <p:sp>
        <p:nvSpPr>
          <p:cNvPr id="15" name="yMsPham">
            <a:extLst>
              <a:ext uri="{FF2B5EF4-FFF2-40B4-BE49-F238E27FC236}">
                <a16:creationId xmlns:a16="http://schemas.microsoft.com/office/drawing/2014/main" id="{8C47D283-E8A6-4C37-A8FC-3C0F28DCBB4C}"/>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002060"/>
                </a:solidFill>
              </a:rPr>
              <a:t>AB</a:t>
            </a:r>
          </a:p>
        </p:txBody>
      </p:sp>
      <p:sp>
        <p:nvSpPr>
          <p:cNvPr id="16" name="pMsPham">
            <a:extLst>
              <a:ext uri="{FF2B5EF4-FFF2-40B4-BE49-F238E27FC236}">
                <a16:creationId xmlns:a16="http://schemas.microsoft.com/office/drawing/2014/main" id="{15180D6B-F963-4442-A651-F3FA3E546C74}"/>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rgbClr val="002060"/>
                </a:solidFill>
              </a:rPr>
              <a:t>BC</a:t>
            </a:r>
          </a:p>
        </p:txBody>
      </p:sp>
      <p:sp>
        <p:nvSpPr>
          <p:cNvPr id="22534" name="TextBox 16">
            <a:extLst>
              <a:ext uri="{FF2B5EF4-FFF2-40B4-BE49-F238E27FC236}">
                <a16:creationId xmlns:a16="http://schemas.microsoft.com/office/drawing/2014/main" id="{649D7E63-AB14-408B-8F53-9734784E7042}"/>
              </a:ext>
            </a:extLst>
          </p:cNvPr>
          <p:cNvSpPr txBox="1">
            <a:spLocks noChangeArrowheads="1"/>
          </p:cNvSpPr>
          <p:nvPr/>
        </p:nvSpPr>
        <p:spPr bwMode="auto">
          <a:xfrm>
            <a:off x="1622425" y="1425575"/>
            <a:ext cx="56927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700" b="1">
                <a:solidFill>
                  <a:srgbClr val="000000"/>
                </a:solidFill>
                <a:cs typeface="Times New Roman" panose="02020603050405020304" pitchFamily="18" charset="0"/>
              </a:rPr>
              <a:t>6. Trong hình chữ nhật ABCD, cạnh DC không vuông góc với cạnh nào? </a:t>
            </a:r>
          </a:p>
        </p:txBody>
      </p:sp>
      <p:pic>
        <p:nvPicPr>
          <p:cNvPr id="18" name="BackMsPham">
            <a:hlinkClick r:id="rId5" action="ppaction://hlinksldjump"/>
            <a:extLst>
              <a:ext uri="{FF2B5EF4-FFF2-40B4-BE49-F238E27FC236}">
                <a16:creationId xmlns:a16="http://schemas.microsoft.com/office/drawing/2014/main" id="{89E74435-E88E-46FB-83B5-4AA77D3D0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BE4EDFC9-DADF-4CB1-B78C-91DEBFBE40D0}"/>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20" name="dungMsPham">
            <a:extLst>
              <a:ext uri="{FF2B5EF4-FFF2-40B4-BE49-F238E27FC236}">
                <a16:creationId xmlns:a16="http://schemas.microsoft.com/office/drawing/2014/main" id="{D0573B5B-7B54-43F8-9287-E08305806BB7}"/>
              </a:ext>
            </a:extLst>
          </p:cNvPr>
          <p:cNvPicPr>
            <a:picLocks noChangeAspect="1"/>
          </p:cNvPicPr>
          <p:nvPr/>
        </p:nvPicPr>
        <p:blipFill>
          <a:blip r:embed="rId7" cstate="print"/>
          <a:stretch>
            <a:fillRect/>
          </a:stretch>
        </p:blipFill>
        <p:spPr>
          <a:xfrm>
            <a:off x="3239113" y="4286683"/>
            <a:ext cx="480060" cy="480060"/>
          </a:xfrm>
          <a:prstGeom prst="ellipse">
            <a:avLst/>
          </a:prstGeom>
        </p:spPr>
      </p:pic>
      <p:pic>
        <p:nvPicPr>
          <p:cNvPr id="21" name="sai2MsPham">
            <a:extLst>
              <a:ext uri="{FF2B5EF4-FFF2-40B4-BE49-F238E27FC236}">
                <a16:creationId xmlns:a16="http://schemas.microsoft.com/office/drawing/2014/main" id="{CCD56FAB-E351-4D85-BF65-3FA3485C3FAD}"/>
              </a:ext>
            </a:extLst>
          </p:cNvPr>
          <p:cNvPicPr>
            <a:picLocks noChangeAspect="1"/>
          </p:cNvPicPr>
          <p:nvPr/>
        </p:nvPicPr>
        <p:blipFill>
          <a:blip r:embed="rId8" cstate="print"/>
          <a:stretch>
            <a:fillRect/>
          </a:stretch>
        </p:blipFill>
        <p:spPr>
          <a:xfrm>
            <a:off x="6209060" y="4286683"/>
            <a:ext cx="474479" cy="480060"/>
          </a:xfrm>
          <a:prstGeom prst="ellipse">
            <a:avLst/>
          </a:prstGeom>
        </p:spPr>
      </p:pic>
      <p:pic>
        <p:nvPicPr>
          <p:cNvPr id="26" name="sai1MsPham">
            <a:extLst>
              <a:ext uri="{FF2B5EF4-FFF2-40B4-BE49-F238E27FC236}">
                <a16:creationId xmlns:a16="http://schemas.microsoft.com/office/drawing/2014/main" id="{7B7FC8EB-56FB-4D7B-A1B8-D084B930681E}"/>
              </a:ext>
            </a:extLst>
          </p:cNvPr>
          <p:cNvPicPr>
            <a:picLocks noChangeAspect="1"/>
          </p:cNvPicPr>
          <p:nvPr/>
        </p:nvPicPr>
        <p:blipFill>
          <a:blip r:embed="rId8" cstate="print"/>
          <a:stretch>
            <a:fillRect/>
          </a:stretch>
        </p:blipFill>
        <p:spPr>
          <a:xfrm>
            <a:off x="349574" y="4286683"/>
            <a:ext cx="474479" cy="480060"/>
          </a:xfrm>
          <a:prstGeom prst="ellipse">
            <a:avLst/>
          </a:prstGeom>
        </p:spPr>
      </p:pic>
      <p:pic>
        <p:nvPicPr>
          <p:cNvPr id="22540" name="Picture 26">
            <a:extLst>
              <a:ext uri="{FF2B5EF4-FFF2-40B4-BE49-F238E27FC236}">
                <a16:creationId xmlns:a16="http://schemas.microsoft.com/office/drawing/2014/main" id="{69563B63-1DB7-4E11-B372-551EFFDCD8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7">
            <a:extLst>
              <a:ext uri="{FF2B5EF4-FFF2-40B4-BE49-F238E27FC236}">
                <a16:creationId xmlns:a16="http://schemas.microsoft.com/office/drawing/2014/main" id="{4E7C3245-CC65-46A7-9763-9F4544CAB149}"/>
              </a:ext>
            </a:extLst>
          </p:cNvPr>
          <p:cNvSpPr>
            <a:spLocks noChangeArrowheads="1"/>
          </p:cNvSpPr>
          <p:nvPr/>
        </p:nvSpPr>
        <p:spPr bwMode="auto">
          <a:xfrm>
            <a:off x="2120900" y="2601913"/>
            <a:ext cx="2066925" cy="1200150"/>
          </a:xfrm>
          <a:prstGeom prst="rect">
            <a:avLst/>
          </a:prstGeom>
          <a:solidFill>
            <a:srgbClr val="FFFF00"/>
          </a:solidFill>
          <a:ln w="19050">
            <a:solidFill>
              <a:srgbClr val="00FFCC"/>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solidFill>
                <a:srgbClr val="00B050"/>
              </a:solidFill>
              <a:latin typeface=".VnTime" pitchFamily="34" charset="0"/>
            </a:endParaRPr>
          </a:p>
        </p:txBody>
      </p:sp>
      <p:sp>
        <p:nvSpPr>
          <p:cNvPr id="23" name="Text Box 8">
            <a:extLst>
              <a:ext uri="{FF2B5EF4-FFF2-40B4-BE49-F238E27FC236}">
                <a16:creationId xmlns:a16="http://schemas.microsoft.com/office/drawing/2014/main" id="{EACAFCEB-0A6D-4989-9D58-717614A4A26E}"/>
              </a:ext>
            </a:extLst>
          </p:cNvPr>
          <p:cNvSpPr txBox="1">
            <a:spLocks noChangeArrowheads="1"/>
          </p:cNvSpPr>
          <p:nvPr/>
        </p:nvSpPr>
        <p:spPr bwMode="auto">
          <a:xfrm>
            <a:off x="1697038" y="2330450"/>
            <a:ext cx="21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FF0000"/>
                </a:solidFill>
                <a:latin typeface=".VnTime" pitchFamily="34" charset="0"/>
              </a:rPr>
              <a:t>A</a:t>
            </a:r>
          </a:p>
        </p:txBody>
      </p:sp>
      <p:sp>
        <p:nvSpPr>
          <p:cNvPr id="24" name="Text Box 9">
            <a:extLst>
              <a:ext uri="{FF2B5EF4-FFF2-40B4-BE49-F238E27FC236}">
                <a16:creationId xmlns:a16="http://schemas.microsoft.com/office/drawing/2014/main" id="{C61801CE-7960-4618-9E38-FECFC09681CF}"/>
              </a:ext>
            </a:extLst>
          </p:cNvPr>
          <p:cNvSpPr txBox="1">
            <a:spLocks noChangeArrowheads="1"/>
          </p:cNvSpPr>
          <p:nvPr/>
        </p:nvSpPr>
        <p:spPr bwMode="auto">
          <a:xfrm>
            <a:off x="4229100" y="2316163"/>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FF0000"/>
                </a:solidFill>
                <a:latin typeface=".VnTime" pitchFamily="34" charset="0"/>
              </a:rPr>
              <a:t>B</a:t>
            </a:r>
          </a:p>
        </p:txBody>
      </p:sp>
      <p:sp>
        <p:nvSpPr>
          <p:cNvPr id="25" name="Text Box 10">
            <a:extLst>
              <a:ext uri="{FF2B5EF4-FFF2-40B4-BE49-F238E27FC236}">
                <a16:creationId xmlns:a16="http://schemas.microsoft.com/office/drawing/2014/main" id="{2BEC655A-03BF-46B0-8FCB-86942BA75133}"/>
              </a:ext>
            </a:extLst>
          </p:cNvPr>
          <p:cNvSpPr txBox="1">
            <a:spLocks noChangeArrowheads="1"/>
          </p:cNvSpPr>
          <p:nvPr/>
        </p:nvSpPr>
        <p:spPr bwMode="auto">
          <a:xfrm>
            <a:off x="4187825" y="3659188"/>
            <a:ext cx="21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FF0000"/>
                </a:solidFill>
                <a:latin typeface=".VnTime" pitchFamily="34" charset="0"/>
              </a:rPr>
              <a:t>C</a:t>
            </a:r>
          </a:p>
        </p:txBody>
      </p:sp>
      <p:sp>
        <p:nvSpPr>
          <p:cNvPr id="28" name="Text Box 11">
            <a:extLst>
              <a:ext uri="{FF2B5EF4-FFF2-40B4-BE49-F238E27FC236}">
                <a16:creationId xmlns:a16="http://schemas.microsoft.com/office/drawing/2014/main" id="{2607051A-0A30-4A9E-BD79-B86B8FDEA36A}"/>
              </a:ext>
            </a:extLst>
          </p:cNvPr>
          <p:cNvSpPr txBox="1">
            <a:spLocks noChangeArrowheads="1"/>
          </p:cNvSpPr>
          <p:nvPr/>
        </p:nvSpPr>
        <p:spPr bwMode="auto">
          <a:xfrm>
            <a:off x="1739900" y="3711575"/>
            <a:ext cx="21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FF0000"/>
                </a:solidFill>
                <a:latin typeface=".VnTime" pitchFamily="34" charset="0"/>
              </a:rPr>
              <a:t>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2000"/>
                                        <p:tgtEl>
                                          <p:spTgt spid="2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in)">
                                      <p:cBhvr>
                                        <p:cTn id="16" dur="2000"/>
                                        <p:tgtEl>
                                          <p:spTgt spid="2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5"/>
                                        </p:tgtEl>
                                      </p:cBhvr>
                                    </p:animEffect>
                                    <p:animScale>
                                      <p:cBhvr>
                                        <p:cTn id="25" dur="250" autoRev="1" fill="hold"/>
                                        <p:tgtEl>
                                          <p:spTgt spid="15"/>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correctWAV.wav"/>
                                        </p:tgtEl>
                                      </p:cMediaNode>
                                    </p:audio>
                                  </p:sub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4" name="incorrecWAV.wav"/>
                                        </p:tgtEl>
                                      </p:cMediaNode>
                                    </p:audio>
                                  </p:sub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16"/>
                                        </p:tgtEl>
                                      </p:cBhvr>
                                    </p:animEffect>
                                    <p:animScale>
                                      <p:cBhvr>
                                        <p:cTn id="52" dur="250" autoRev="1" fill="hold"/>
                                        <p:tgtEl>
                                          <p:spTgt spid="16"/>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4" name="incorrecWAV.wav"/>
                                        </p:tgtEl>
                                      </p:cMediaNode>
                                    </p:audio>
                                  </p:sub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19" grpId="0"/>
      <p:bldP spid="22" grpId="0" animBg="1"/>
      <p:bldP spid="23" grpId="0"/>
      <p:bldP spid="24" grpId="0"/>
      <p:bldP spid="2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E0E5485-575D-41D7-ACBB-76774C8B121D}"/>
              </a:ext>
            </a:extLst>
          </p:cNvPr>
          <p:cNvSpPr/>
          <p:nvPr/>
        </p:nvSpPr>
        <p:spPr>
          <a:xfrm>
            <a:off x="1581150" y="1323975"/>
            <a:ext cx="5734050" cy="2760663"/>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24579" name="TextBox 17">
            <a:extLst>
              <a:ext uri="{FF2B5EF4-FFF2-40B4-BE49-F238E27FC236}">
                <a16:creationId xmlns:a16="http://schemas.microsoft.com/office/drawing/2014/main" id="{A602A1CF-F2D8-4D4E-9FB9-E648D0A6815C}"/>
              </a:ext>
            </a:extLst>
          </p:cNvPr>
          <p:cNvSpPr txBox="1">
            <a:spLocks noChangeArrowheads="1"/>
          </p:cNvSpPr>
          <p:nvPr/>
        </p:nvSpPr>
        <p:spPr bwMode="auto">
          <a:xfrm>
            <a:off x="1811338" y="2314575"/>
            <a:ext cx="5130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3200" b="1">
                <a:solidFill>
                  <a:srgbClr val="FF0000"/>
                </a:solidFill>
              </a:rPr>
              <a:t>Chúc mừng đội chiến thắng!</a:t>
            </a:r>
          </a:p>
        </p:txBody>
      </p:sp>
      <p:pic>
        <p:nvPicPr>
          <p:cNvPr id="19" name="BackMsPham">
            <a:hlinkClick r:id="rId3" action="ppaction://hlinksldjump"/>
            <a:extLst>
              <a:ext uri="{FF2B5EF4-FFF2-40B4-BE49-F238E27FC236}">
                <a16:creationId xmlns:a16="http://schemas.microsoft.com/office/drawing/2014/main" id="{96552B8B-AD5C-468F-8F47-E6ABECA16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4FA7E1E7-E2D1-476C-A6DB-753B998B329F}"/>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24582" name="Picture 26">
            <a:extLst>
              <a:ext uri="{FF2B5EF4-FFF2-40B4-BE49-F238E27FC236}">
                <a16:creationId xmlns:a16="http://schemas.microsoft.com/office/drawing/2014/main" id="{86832D3C-42E5-47B9-BACD-BE7663AB1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EE6792FC-50A4-42D1-98D9-12D9E28AD1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76200"/>
            <a:ext cx="91773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a:extLst>
              <a:ext uri="{FF2B5EF4-FFF2-40B4-BE49-F238E27FC236}">
                <a16:creationId xmlns:a16="http://schemas.microsoft.com/office/drawing/2014/main" id="{8957A067-01E7-4358-A42A-FEB7E3535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743075"/>
            <a:ext cx="54403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33D7E5F-B74D-443D-8CFE-461774131E06}"/>
              </a:ext>
            </a:extLst>
          </p:cNvPr>
          <p:cNvSpPr/>
          <p:nvPr/>
        </p:nvSpPr>
        <p:spPr>
          <a:xfrm>
            <a:off x="1981200" y="2895779"/>
            <a:ext cx="2821781" cy="646331"/>
          </a:xfrm>
          <a:prstGeom prst="rect">
            <a:avLst/>
          </a:prstGeom>
          <a:noFill/>
        </p:spPr>
        <p:txBody>
          <a:bodyPr>
            <a:spAutoFit/>
          </a:bodyPr>
          <a:lstStyle/>
          <a:p>
            <a:pPr algn="ctr" eaLnBrk="1" hangingPunct="1">
              <a:defRPr/>
            </a:pPr>
            <a:r>
              <a:rPr lang="en-US" sz="36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KHÁM PHÁ</a:t>
            </a:r>
          </a:p>
        </p:txBody>
      </p:sp>
      <p:pic>
        <p:nvPicPr>
          <p:cNvPr id="26629" name="Picture 2">
            <a:extLst>
              <a:ext uri="{FF2B5EF4-FFF2-40B4-BE49-F238E27FC236}">
                <a16:creationId xmlns:a16="http://schemas.microsoft.com/office/drawing/2014/main" id="{A6E4AF68-3EDC-4C3B-BC39-EB99413D28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9163" y="3541713"/>
            <a:ext cx="22367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4B50D9E-5472-4C82-BB67-DE550D9ABDB1}"/>
              </a:ext>
            </a:extLst>
          </p:cNvPr>
          <p:cNvSpPr/>
          <p:nvPr/>
        </p:nvSpPr>
        <p:spPr>
          <a:xfrm>
            <a:off x="515938" y="1519238"/>
            <a:ext cx="1085850" cy="1057275"/>
          </a:xfrm>
          <a:prstGeom prst="ellipse">
            <a:avLst/>
          </a:prstGeom>
          <a:blipFill rotWithShape="0">
            <a:blip r:embed="rId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a:extLst>
              <a:ext uri="{FF2B5EF4-FFF2-40B4-BE49-F238E27FC236}">
                <a16:creationId xmlns:a16="http://schemas.microsoft.com/office/drawing/2014/main" id="{0B35ED9B-F5E2-4F07-8B26-625F4250BFA7}"/>
              </a:ext>
            </a:extLst>
          </p:cNvPr>
          <p:cNvSpPr/>
          <p:nvPr/>
        </p:nvSpPr>
        <p:spPr>
          <a:xfrm>
            <a:off x="457200" y="3048000"/>
            <a:ext cx="1085850" cy="1143000"/>
          </a:xfrm>
          <a:prstGeom prst="ellipse">
            <a:avLst/>
          </a:prstGeom>
          <a:blipFill rotWithShape="0">
            <a:blip r:embed="rId3"/>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Rectangle 4">
            <a:extLst>
              <a:ext uri="{FF2B5EF4-FFF2-40B4-BE49-F238E27FC236}">
                <a16:creationId xmlns:a16="http://schemas.microsoft.com/office/drawing/2014/main" id="{9B4CEAF0-A208-4E77-B29D-08371486EFC5}"/>
              </a:ext>
            </a:extLst>
          </p:cNvPr>
          <p:cNvSpPr/>
          <p:nvPr/>
        </p:nvSpPr>
        <p:spPr>
          <a:xfrm>
            <a:off x="1640230" y="3240757"/>
            <a:ext cx="626905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700" b="1" dirty="0" err="1">
                <a:cs typeface="Times New Roman" panose="02020603050405020304" pitchFamily="18" charset="0"/>
              </a:rPr>
              <a:t>Nhận</a:t>
            </a:r>
            <a:r>
              <a:rPr lang="en-US" sz="2700" b="1" dirty="0">
                <a:cs typeface="Times New Roman" panose="02020603050405020304" pitchFamily="18" charset="0"/>
              </a:rPr>
              <a:t> </a:t>
            </a:r>
            <a:r>
              <a:rPr lang="en-US" sz="2700" b="1" dirty="0" err="1">
                <a:cs typeface="Times New Roman" panose="02020603050405020304" pitchFamily="18" charset="0"/>
              </a:rPr>
              <a:t>biết</a:t>
            </a:r>
            <a:r>
              <a:rPr lang="en-US" sz="2700" b="1" dirty="0">
                <a:cs typeface="Times New Roman" panose="02020603050405020304" pitchFamily="18" charset="0"/>
              </a:rPr>
              <a:t>, </a:t>
            </a:r>
            <a:r>
              <a:rPr lang="en-US" sz="2700" b="1" dirty="0" err="1">
                <a:cs typeface="Times New Roman" panose="02020603050405020304" pitchFamily="18" charset="0"/>
              </a:rPr>
              <a:t>kể</a:t>
            </a:r>
            <a:r>
              <a:rPr lang="en-US" sz="2700" b="1" dirty="0">
                <a:cs typeface="Times New Roman" panose="02020603050405020304" pitchFamily="18" charset="0"/>
              </a:rPr>
              <a:t> </a:t>
            </a:r>
            <a:r>
              <a:rPr lang="en-US" sz="2700" b="1" dirty="0" err="1">
                <a:cs typeface="Times New Roman" panose="02020603050405020304" pitchFamily="18" charset="0"/>
              </a:rPr>
              <a:t>tên</a:t>
            </a:r>
            <a:r>
              <a:rPr lang="en-US" sz="2700" b="1" dirty="0">
                <a:cs typeface="Times New Roman" panose="02020603050405020304" pitchFamily="18" charset="0"/>
              </a:rPr>
              <a:t> </a:t>
            </a:r>
            <a:r>
              <a:rPr lang="en-US" sz="2700" b="1" dirty="0" err="1">
                <a:cs typeface="Times New Roman" panose="02020603050405020304" pitchFamily="18" charset="0"/>
              </a:rPr>
              <a:t>được</a:t>
            </a:r>
            <a:r>
              <a:rPr lang="en-US" sz="2700" b="1" dirty="0">
                <a:cs typeface="Times New Roman" panose="02020603050405020304" pitchFamily="18" charset="0"/>
              </a:rPr>
              <a:t> </a:t>
            </a:r>
            <a:r>
              <a:rPr lang="en-US" sz="2700" b="1" dirty="0" err="1">
                <a:cs typeface="Times New Roman" panose="02020603050405020304" pitchFamily="18" charset="0"/>
              </a:rPr>
              <a:t>các</a:t>
            </a:r>
            <a:r>
              <a:rPr lang="en-US" sz="2700" b="1" dirty="0">
                <a:cs typeface="Times New Roman" panose="02020603050405020304" pitchFamily="18" charset="0"/>
              </a:rPr>
              <a:t> </a:t>
            </a:r>
            <a:r>
              <a:rPr lang="en-US" sz="2700" b="1" dirty="0" err="1">
                <a:cs typeface="Times New Roman" panose="02020603050405020304" pitchFamily="18" charset="0"/>
              </a:rPr>
              <a:t>đường</a:t>
            </a:r>
            <a:r>
              <a:rPr lang="en-US" sz="2700" b="1" dirty="0">
                <a:cs typeface="Times New Roman" panose="02020603050405020304" pitchFamily="18" charset="0"/>
              </a:rPr>
              <a:t> </a:t>
            </a:r>
            <a:r>
              <a:rPr lang="en-US" sz="2700" b="1" dirty="0" err="1">
                <a:cs typeface="Times New Roman" panose="02020603050405020304" pitchFamily="18" charset="0"/>
              </a:rPr>
              <a:t>thẳng</a:t>
            </a:r>
            <a:r>
              <a:rPr lang="en-US" sz="2700" b="1" dirty="0">
                <a:cs typeface="Times New Roman" panose="02020603050405020304" pitchFamily="18" charset="0"/>
              </a:rPr>
              <a:t> song </a:t>
            </a:r>
            <a:r>
              <a:rPr lang="en-US" sz="2700" b="1" dirty="0" err="1">
                <a:cs typeface="Times New Roman" panose="02020603050405020304" pitchFamily="18" charset="0"/>
              </a:rPr>
              <a:t>song</a:t>
            </a:r>
            <a:r>
              <a:rPr lang="en-US" sz="2700" b="1" dirty="0">
                <a:cs typeface="Times New Roman" panose="02020603050405020304" pitchFamily="18" charset="0"/>
              </a:rPr>
              <a:t>.</a:t>
            </a:r>
          </a:p>
        </p:txBody>
      </p:sp>
      <p:sp>
        <p:nvSpPr>
          <p:cNvPr id="6" name="Rectangle 5">
            <a:extLst>
              <a:ext uri="{FF2B5EF4-FFF2-40B4-BE49-F238E27FC236}">
                <a16:creationId xmlns:a16="http://schemas.microsoft.com/office/drawing/2014/main" id="{B5A846B7-3061-4612-8381-0B55DB3F6D4E}"/>
              </a:ext>
            </a:extLst>
          </p:cNvPr>
          <p:cNvSpPr/>
          <p:nvPr/>
        </p:nvSpPr>
        <p:spPr>
          <a:xfrm>
            <a:off x="1657107" y="1588823"/>
            <a:ext cx="646966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700" b="1" dirty="0" err="1">
                <a:cs typeface="Times New Roman" panose="02020603050405020304" pitchFamily="18" charset="0"/>
              </a:rPr>
              <a:t>Nêu</a:t>
            </a:r>
            <a:r>
              <a:rPr lang="en-US" sz="2700" b="1" dirty="0">
                <a:cs typeface="Times New Roman" panose="02020603050405020304" pitchFamily="18" charset="0"/>
              </a:rPr>
              <a:t> </a:t>
            </a:r>
            <a:r>
              <a:rPr lang="en-US" sz="2700" b="1" dirty="0" err="1">
                <a:cs typeface="Times New Roman" panose="02020603050405020304" pitchFamily="18" charset="0"/>
              </a:rPr>
              <a:t>được</a:t>
            </a:r>
            <a:r>
              <a:rPr lang="en-US" sz="2700" b="1" dirty="0">
                <a:cs typeface="Times New Roman" panose="02020603050405020304" pitchFamily="18" charset="0"/>
              </a:rPr>
              <a:t> </a:t>
            </a:r>
            <a:r>
              <a:rPr lang="en-US" sz="2700" b="1" dirty="0" err="1">
                <a:cs typeface="Times New Roman" panose="02020603050405020304" pitchFamily="18" charset="0"/>
              </a:rPr>
              <a:t>đặc</a:t>
            </a:r>
            <a:r>
              <a:rPr lang="en-US" sz="2700" b="1" dirty="0">
                <a:cs typeface="Times New Roman" panose="02020603050405020304" pitchFamily="18" charset="0"/>
              </a:rPr>
              <a:t> </a:t>
            </a:r>
            <a:r>
              <a:rPr lang="en-US" sz="2700" b="1" dirty="0" err="1">
                <a:cs typeface="Times New Roman" panose="02020603050405020304" pitchFamily="18" charset="0"/>
              </a:rPr>
              <a:t>điểm</a:t>
            </a:r>
            <a:r>
              <a:rPr lang="en-US" sz="2700" b="1" dirty="0">
                <a:cs typeface="Times New Roman" panose="02020603050405020304" pitchFamily="18" charset="0"/>
              </a:rPr>
              <a:t> </a:t>
            </a:r>
            <a:r>
              <a:rPr lang="en-US" sz="2700" b="1" dirty="0" err="1">
                <a:cs typeface="Times New Roman" panose="02020603050405020304" pitchFamily="18" charset="0"/>
              </a:rPr>
              <a:t>của</a:t>
            </a:r>
            <a:r>
              <a:rPr lang="en-US" sz="2700" b="1" dirty="0">
                <a:cs typeface="Times New Roman" panose="02020603050405020304" pitchFamily="18" charset="0"/>
              </a:rPr>
              <a:t> </a:t>
            </a:r>
            <a:r>
              <a:rPr lang="en-US" sz="2700" b="1" dirty="0" err="1">
                <a:cs typeface="Times New Roman" panose="02020603050405020304" pitchFamily="18" charset="0"/>
              </a:rPr>
              <a:t>hai</a:t>
            </a:r>
            <a:r>
              <a:rPr lang="en-US" sz="2700" b="1" dirty="0">
                <a:cs typeface="Times New Roman" panose="02020603050405020304" pitchFamily="18" charset="0"/>
              </a:rPr>
              <a:t> </a:t>
            </a:r>
            <a:r>
              <a:rPr lang="en-US" sz="2700" b="1" dirty="0" err="1">
                <a:cs typeface="Times New Roman" panose="02020603050405020304" pitchFamily="18" charset="0"/>
              </a:rPr>
              <a:t>đường</a:t>
            </a:r>
            <a:r>
              <a:rPr lang="en-US" sz="2700" b="1" dirty="0">
                <a:cs typeface="Times New Roman" panose="02020603050405020304" pitchFamily="18" charset="0"/>
              </a:rPr>
              <a:t> </a:t>
            </a:r>
            <a:r>
              <a:rPr lang="en-US" sz="2700" b="1" dirty="0" err="1">
                <a:cs typeface="Times New Roman" panose="02020603050405020304" pitchFamily="18" charset="0"/>
              </a:rPr>
              <a:t>thẳng</a:t>
            </a:r>
            <a:r>
              <a:rPr lang="en-US" sz="2700" b="1" dirty="0">
                <a:cs typeface="Times New Roman" panose="02020603050405020304" pitchFamily="18" charset="0"/>
              </a:rPr>
              <a:t> song </a:t>
            </a:r>
            <a:r>
              <a:rPr lang="en-US" sz="2700" b="1" dirty="0" err="1">
                <a:cs typeface="Times New Roman" panose="02020603050405020304" pitchFamily="18" charset="0"/>
              </a:rPr>
              <a:t>song</a:t>
            </a:r>
            <a:r>
              <a:rPr lang="en-US" sz="2700" b="1" dirty="0">
                <a:cs typeface="Times New Roman" panose="02020603050405020304" pitchFamily="18" charset="0"/>
              </a:rPr>
              <a:t>.</a:t>
            </a:r>
          </a:p>
        </p:txBody>
      </p:sp>
      <p:sp>
        <p:nvSpPr>
          <p:cNvPr id="7" name="Oval 6">
            <a:extLst>
              <a:ext uri="{FF2B5EF4-FFF2-40B4-BE49-F238E27FC236}">
                <a16:creationId xmlns:a16="http://schemas.microsoft.com/office/drawing/2014/main" id="{749EFB6A-68B9-436E-A8E0-1D1072A219DB}"/>
              </a:ext>
            </a:extLst>
          </p:cNvPr>
          <p:cNvSpPr/>
          <p:nvPr/>
        </p:nvSpPr>
        <p:spPr>
          <a:xfrm>
            <a:off x="457200" y="4725988"/>
            <a:ext cx="1028700" cy="1025525"/>
          </a:xfrm>
          <a:prstGeom prst="ellipse">
            <a:avLst/>
          </a:prstGeom>
          <a:blipFill rotWithShape="0">
            <a:blip r:embed="rId4"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7">
            <a:extLst>
              <a:ext uri="{FF2B5EF4-FFF2-40B4-BE49-F238E27FC236}">
                <a16:creationId xmlns:a16="http://schemas.microsoft.com/office/drawing/2014/main" id="{EC007013-4F61-4A99-9ABE-37076C9CD2D7}"/>
              </a:ext>
            </a:extLst>
          </p:cNvPr>
          <p:cNvSpPr/>
          <p:nvPr/>
        </p:nvSpPr>
        <p:spPr>
          <a:xfrm>
            <a:off x="1629344" y="4777151"/>
            <a:ext cx="6465375"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700" b="1" dirty="0" err="1">
                <a:cs typeface="Times New Roman" panose="02020603050405020304" pitchFamily="18" charset="0"/>
              </a:rPr>
              <a:t>Rèn</a:t>
            </a:r>
            <a:r>
              <a:rPr lang="en-US" sz="2700" b="1" dirty="0">
                <a:cs typeface="Times New Roman" panose="02020603050405020304" pitchFamily="18" charset="0"/>
              </a:rPr>
              <a:t> </a:t>
            </a:r>
            <a:r>
              <a:rPr lang="en-US" sz="2700" b="1" dirty="0" err="1">
                <a:cs typeface="Times New Roman" panose="02020603050405020304" pitchFamily="18" charset="0"/>
              </a:rPr>
              <a:t>tính</a:t>
            </a:r>
            <a:r>
              <a:rPr lang="en-US" sz="2700" b="1" dirty="0">
                <a:cs typeface="Times New Roman" panose="02020603050405020304" pitchFamily="18" charset="0"/>
              </a:rPr>
              <a:t> </a:t>
            </a:r>
            <a:r>
              <a:rPr lang="en-US" sz="2700" b="1" dirty="0" err="1">
                <a:cs typeface="Times New Roman" panose="02020603050405020304" pitchFamily="18" charset="0"/>
              </a:rPr>
              <a:t>cẩn</a:t>
            </a:r>
            <a:r>
              <a:rPr lang="en-US" sz="2700" b="1" dirty="0">
                <a:cs typeface="Times New Roman" panose="02020603050405020304" pitchFamily="18" charset="0"/>
              </a:rPr>
              <a:t> </a:t>
            </a:r>
            <a:r>
              <a:rPr lang="en-US" sz="2700" b="1" dirty="0" err="1">
                <a:cs typeface="Times New Roman" panose="02020603050405020304" pitchFamily="18" charset="0"/>
              </a:rPr>
              <a:t>thận</a:t>
            </a:r>
            <a:r>
              <a:rPr lang="en-US" sz="2700" b="1" dirty="0">
                <a:cs typeface="Times New Roman" panose="02020603050405020304" pitchFamily="18" charset="0"/>
              </a:rPr>
              <a:t>, </a:t>
            </a:r>
            <a:r>
              <a:rPr lang="en-US" sz="2700" b="1" dirty="0" err="1">
                <a:cs typeface="Times New Roman" panose="02020603050405020304" pitchFamily="18" charset="0"/>
              </a:rPr>
              <a:t>nghiêm</a:t>
            </a:r>
            <a:r>
              <a:rPr lang="en-US" sz="2700" b="1" dirty="0">
                <a:cs typeface="Times New Roman" panose="02020603050405020304" pitchFamily="18" charset="0"/>
              </a:rPr>
              <a:t> </a:t>
            </a:r>
            <a:r>
              <a:rPr lang="en-US" sz="2700" b="1" dirty="0" err="1">
                <a:cs typeface="Times New Roman" panose="02020603050405020304" pitchFamily="18" charset="0"/>
              </a:rPr>
              <a:t>túc</a:t>
            </a:r>
            <a:r>
              <a:rPr lang="en-US" sz="2700" b="1" dirty="0">
                <a:cs typeface="Times New Roman" panose="02020603050405020304" pitchFamily="18" charset="0"/>
              </a:rPr>
              <a:t>, </a:t>
            </a:r>
            <a:r>
              <a:rPr lang="en-US" sz="2700" b="1" dirty="0" err="1">
                <a:cs typeface="Times New Roman" panose="02020603050405020304" pitchFamily="18" charset="0"/>
              </a:rPr>
              <a:t>tích</a:t>
            </a:r>
            <a:r>
              <a:rPr lang="en-US" sz="2700" b="1" dirty="0">
                <a:cs typeface="Times New Roman" panose="02020603050405020304" pitchFamily="18" charset="0"/>
              </a:rPr>
              <a:t> </a:t>
            </a:r>
            <a:r>
              <a:rPr lang="en-US" sz="2700" b="1" dirty="0" err="1">
                <a:cs typeface="Times New Roman" panose="02020603050405020304" pitchFamily="18" charset="0"/>
              </a:rPr>
              <a:t>cực</a:t>
            </a:r>
            <a:r>
              <a:rPr lang="en-US" sz="2700" b="1" dirty="0">
                <a:cs typeface="Times New Roman" panose="02020603050405020304" pitchFamily="18" charset="0"/>
              </a:rPr>
              <a:t> </a:t>
            </a:r>
            <a:r>
              <a:rPr lang="en-US" sz="2700" b="1" dirty="0" err="1">
                <a:cs typeface="Times New Roman" panose="02020603050405020304" pitchFamily="18" charset="0"/>
              </a:rPr>
              <a:t>trong</a:t>
            </a:r>
            <a:r>
              <a:rPr lang="en-US" sz="2700" b="1" dirty="0">
                <a:cs typeface="Times New Roman" panose="02020603050405020304" pitchFamily="18" charset="0"/>
              </a:rPr>
              <a:t> </a:t>
            </a:r>
            <a:r>
              <a:rPr lang="en-US" sz="2700" b="1" dirty="0" err="1">
                <a:cs typeface="Times New Roman" panose="02020603050405020304" pitchFamily="18" charset="0"/>
              </a:rPr>
              <a:t>học</a:t>
            </a:r>
            <a:r>
              <a:rPr lang="en-US" sz="2700" b="1" dirty="0">
                <a:cs typeface="Times New Roman" panose="02020603050405020304" pitchFamily="18" charset="0"/>
              </a:rPr>
              <a:t> </a:t>
            </a:r>
            <a:r>
              <a:rPr lang="en-US" sz="2700" b="1" dirty="0" err="1">
                <a:cs typeface="Times New Roman" panose="02020603050405020304" pitchFamily="18" charset="0"/>
              </a:rPr>
              <a:t>tập</a:t>
            </a:r>
            <a:r>
              <a:rPr lang="en-US" sz="2700" b="1" dirty="0">
                <a:cs typeface="Times New Roman" panose="02020603050405020304" pitchFamily="18" charset="0"/>
              </a:rPr>
              <a:t>.</a:t>
            </a:r>
            <a:endParaRPr lang="en-US" sz="2700" b="1" dirty="0">
              <a:ln w="11430"/>
              <a:solidFill>
                <a:srgbClr val="0000FF"/>
              </a:solidFill>
              <a:effectLst>
                <a:outerShdw blurRad="50800" dist="39000" dir="5460000" algn="tl">
                  <a:srgbClr val="000000">
                    <a:alpha val="38000"/>
                  </a:srgbClr>
                </a:outerShdw>
              </a:effectLst>
              <a:cs typeface="Times New Roman" panose="02020603050405020304" pitchFamily="18" charset="0"/>
            </a:endParaRPr>
          </a:p>
        </p:txBody>
      </p:sp>
      <p:sp>
        <p:nvSpPr>
          <p:cNvPr id="9" name="Rounded Rectangle 8">
            <a:extLst>
              <a:ext uri="{FF2B5EF4-FFF2-40B4-BE49-F238E27FC236}">
                <a16:creationId xmlns:a16="http://schemas.microsoft.com/office/drawing/2014/main" id="{C93F1EB7-8A25-466B-AE98-C872F754D070}"/>
              </a:ext>
            </a:extLst>
          </p:cNvPr>
          <p:cNvSpPr/>
          <p:nvPr/>
        </p:nvSpPr>
        <p:spPr>
          <a:xfrm>
            <a:off x="2806700" y="274638"/>
            <a:ext cx="3816350" cy="627062"/>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3000" b="1" dirty="0">
                <a:solidFill>
                  <a:srgbClr val="FF0000"/>
                </a:solidFill>
                <a:latin typeface="Times New Roman" panose="02020603050405020304" pitchFamily="18" charset="0"/>
                <a:cs typeface="Times New Roman" panose="02020603050405020304" pitchFamily="18" charset="0"/>
              </a:rPr>
              <a:t>YÊU CẦU CẦN ĐẠT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Xem ảnh với kích cỡ đầy đủ">
            <a:hlinkClick r:id="rId2"/>
            <a:extLst>
              <a:ext uri="{FF2B5EF4-FFF2-40B4-BE49-F238E27FC236}">
                <a16:creationId xmlns:a16="http://schemas.microsoft.com/office/drawing/2014/main" id="{EC3B83FF-936C-4E9D-9CB4-514799860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771650"/>
            <a:ext cx="571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a:extLst>
              <a:ext uri="{FF2B5EF4-FFF2-40B4-BE49-F238E27FC236}">
                <a16:creationId xmlns:a16="http://schemas.microsoft.com/office/drawing/2014/main" id="{7851CA91-0780-45B9-9889-F8F6EC1F3022}"/>
              </a:ext>
            </a:extLst>
          </p:cNvPr>
          <p:cNvSpPr>
            <a:spLocks noChangeArrowheads="1"/>
          </p:cNvSpPr>
          <p:nvPr/>
        </p:nvSpPr>
        <p:spPr bwMode="auto">
          <a:xfrm>
            <a:off x="2563813" y="2771775"/>
            <a:ext cx="2482850" cy="1292225"/>
          </a:xfrm>
          <a:prstGeom prst="rect">
            <a:avLst/>
          </a:prstGeom>
          <a:solidFill>
            <a:schemeClr val="bg1"/>
          </a:solidFill>
          <a:ln w="2857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latin typeface=".VnTime" pitchFamily="34" charset="0"/>
            </a:endParaRPr>
          </a:p>
        </p:txBody>
      </p:sp>
      <p:grpSp>
        <p:nvGrpSpPr>
          <p:cNvPr id="2" name="Group 4">
            <a:extLst>
              <a:ext uri="{FF2B5EF4-FFF2-40B4-BE49-F238E27FC236}">
                <a16:creationId xmlns:a16="http://schemas.microsoft.com/office/drawing/2014/main" id="{FE8687B6-5D6E-47F2-9AD4-CA478A276A12}"/>
              </a:ext>
            </a:extLst>
          </p:cNvPr>
          <p:cNvGrpSpPr>
            <a:grpSpLocks/>
          </p:cNvGrpSpPr>
          <p:nvPr/>
        </p:nvGrpSpPr>
        <p:grpSpPr bwMode="auto">
          <a:xfrm>
            <a:off x="6546850" y="2982913"/>
            <a:ext cx="742950" cy="1314450"/>
            <a:chOff x="4224" y="912"/>
            <a:chExt cx="624" cy="1104"/>
          </a:xfrm>
        </p:grpSpPr>
        <p:sp>
          <p:nvSpPr>
            <p:cNvPr id="28701" name="AutoShape 5">
              <a:extLst>
                <a:ext uri="{FF2B5EF4-FFF2-40B4-BE49-F238E27FC236}">
                  <a16:creationId xmlns:a16="http://schemas.microsoft.com/office/drawing/2014/main" id="{0463D0D5-C91B-4101-9637-F8BB45A75ADF}"/>
                </a:ext>
              </a:extLst>
            </p:cNvPr>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latin typeface=".VnTime" pitchFamily="34" charset="0"/>
              </a:endParaRPr>
            </a:p>
          </p:txBody>
        </p:sp>
        <p:sp>
          <p:nvSpPr>
            <p:cNvPr id="28702" name="AutoShape 6">
              <a:extLst>
                <a:ext uri="{FF2B5EF4-FFF2-40B4-BE49-F238E27FC236}">
                  <a16:creationId xmlns:a16="http://schemas.microsoft.com/office/drawing/2014/main" id="{AA9E45A9-2C76-429D-B260-DC83C85F75A4}"/>
                </a:ext>
              </a:extLst>
            </p:cNvPr>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latin typeface=".VnTime" pitchFamily="34" charset="0"/>
              </a:endParaRPr>
            </a:p>
          </p:txBody>
        </p:sp>
      </p:grpSp>
      <p:sp>
        <p:nvSpPr>
          <p:cNvPr id="133127" name="Line 7">
            <a:extLst>
              <a:ext uri="{FF2B5EF4-FFF2-40B4-BE49-F238E27FC236}">
                <a16:creationId xmlns:a16="http://schemas.microsoft.com/office/drawing/2014/main" id="{360F692C-BD36-45A5-9C30-6173CE8CE53A}"/>
              </a:ext>
            </a:extLst>
          </p:cNvPr>
          <p:cNvSpPr>
            <a:spLocks noChangeShapeType="1"/>
          </p:cNvSpPr>
          <p:nvPr/>
        </p:nvSpPr>
        <p:spPr bwMode="auto">
          <a:xfrm>
            <a:off x="5018088" y="2784475"/>
            <a:ext cx="1428750" cy="0"/>
          </a:xfrm>
          <a:prstGeom prst="line">
            <a:avLst/>
          </a:prstGeom>
          <a:noFill/>
          <a:ln w="28575">
            <a:solidFill>
              <a:schemeClr val="tx1"/>
            </a:solidFill>
            <a:round/>
            <a:headEnd/>
            <a:tailEnd/>
          </a:ln>
        </p:spPr>
        <p:txBody>
          <a:bodyPr/>
          <a:lstStyle/>
          <a:p>
            <a:pPr eaLnBrk="1" hangingPunct="1">
              <a:defRPr/>
            </a:pPr>
            <a:endParaRPr lang="en-US" sz="4050"/>
          </a:p>
        </p:txBody>
      </p:sp>
      <p:pic>
        <p:nvPicPr>
          <p:cNvPr id="133128" name="Picture 8" descr="Xem ảnh với kích cỡ đầy đủ">
            <a:hlinkClick r:id="rId2"/>
            <a:extLst>
              <a:ext uri="{FF2B5EF4-FFF2-40B4-BE49-F238E27FC236}">
                <a16:creationId xmlns:a16="http://schemas.microsoft.com/office/drawing/2014/main" id="{012B0D90-6727-481C-94EE-3ED2D1797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1782763"/>
            <a:ext cx="571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9" name="Line 9">
            <a:extLst>
              <a:ext uri="{FF2B5EF4-FFF2-40B4-BE49-F238E27FC236}">
                <a16:creationId xmlns:a16="http://schemas.microsoft.com/office/drawing/2014/main" id="{993F494D-DCB0-43CB-A121-A174D9B35F3D}"/>
              </a:ext>
            </a:extLst>
          </p:cNvPr>
          <p:cNvSpPr>
            <a:spLocks noChangeShapeType="1"/>
          </p:cNvSpPr>
          <p:nvPr/>
        </p:nvSpPr>
        <p:spPr bwMode="auto">
          <a:xfrm flipH="1">
            <a:off x="1346200" y="2820988"/>
            <a:ext cx="1200150" cy="0"/>
          </a:xfrm>
          <a:prstGeom prst="line">
            <a:avLst/>
          </a:prstGeom>
          <a:noFill/>
          <a:ln w="28575">
            <a:solidFill>
              <a:schemeClr val="tx1"/>
            </a:solidFill>
            <a:round/>
            <a:headEnd/>
            <a:tailEnd/>
          </a:ln>
        </p:spPr>
        <p:txBody>
          <a:bodyPr/>
          <a:lstStyle/>
          <a:p>
            <a:pPr eaLnBrk="1" hangingPunct="1">
              <a:defRPr/>
            </a:pPr>
            <a:endParaRPr lang="en-US" sz="4050"/>
          </a:p>
        </p:txBody>
      </p:sp>
      <p:sp>
        <p:nvSpPr>
          <p:cNvPr id="133130" name="Line 10">
            <a:extLst>
              <a:ext uri="{FF2B5EF4-FFF2-40B4-BE49-F238E27FC236}">
                <a16:creationId xmlns:a16="http://schemas.microsoft.com/office/drawing/2014/main" id="{E9607C0C-2FD4-40BD-8F52-5927C9157650}"/>
              </a:ext>
            </a:extLst>
          </p:cNvPr>
          <p:cNvSpPr>
            <a:spLocks noChangeShapeType="1"/>
          </p:cNvSpPr>
          <p:nvPr/>
        </p:nvSpPr>
        <p:spPr bwMode="auto">
          <a:xfrm>
            <a:off x="1346200" y="2795588"/>
            <a:ext cx="5122863" cy="0"/>
          </a:xfrm>
          <a:prstGeom prst="line">
            <a:avLst/>
          </a:prstGeom>
          <a:noFill/>
          <a:ln w="38100">
            <a:solidFill>
              <a:srgbClr val="FF3300"/>
            </a:solidFill>
            <a:round/>
            <a:headEnd/>
            <a:tailEnd/>
          </a:ln>
        </p:spPr>
        <p:txBody>
          <a:bodyPr/>
          <a:lstStyle/>
          <a:p>
            <a:pPr eaLnBrk="1" hangingPunct="1">
              <a:defRPr/>
            </a:pPr>
            <a:endParaRPr lang="en-US" sz="4050"/>
          </a:p>
        </p:txBody>
      </p:sp>
      <p:sp>
        <p:nvSpPr>
          <p:cNvPr id="133131" name="Line 11">
            <a:extLst>
              <a:ext uri="{FF2B5EF4-FFF2-40B4-BE49-F238E27FC236}">
                <a16:creationId xmlns:a16="http://schemas.microsoft.com/office/drawing/2014/main" id="{516CBC57-6517-4190-A33E-C5669090EEB5}"/>
              </a:ext>
            </a:extLst>
          </p:cNvPr>
          <p:cNvSpPr>
            <a:spLocks noChangeShapeType="1"/>
          </p:cNvSpPr>
          <p:nvPr/>
        </p:nvSpPr>
        <p:spPr bwMode="auto">
          <a:xfrm flipH="1">
            <a:off x="1390650" y="4076700"/>
            <a:ext cx="1200150" cy="0"/>
          </a:xfrm>
          <a:prstGeom prst="line">
            <a:avLst/>
          </a:prstGeom>
          <a:noFill/>
          <a:ln w="28575">
            <a:solidFill>
              <a:schemeClr val="tx1"/>
            </a:solidFill>
            <a:round/>
            <a:headEnd/>
            <a:tailEnd/>
          </a:ln>
        </p:spPr>
        <p:txBody>
          <a:bodyPr/>
          <a:lstStyle/>
          <a:p>
            <a:pPr eaLnBrk="1" hangingPunct="1">
              <a:defRPr/>
            </a:pPr>
            <a:endParaRPr lang="en-US" sz="4050"/>
          </a:p>
        </p:txBody>
      </p:sp>
      <p:sp>
        <p:nvSpPr>
          <p:cNvPr id="133132" name="Line 12">
            <a:extLst>
              <a:ext uri="{FF2B5EF4-FFF2-40B4-BE49-F238E27FC236}">
                <a16:creationId xmlns:a16="http://schemas.microsoft.com/office/drawing/2014/main" id="{71ECAC1E-4C5A-42B2-9497-CBEEAB8AA2F8}"/>
              </a:ext>
            </a:extLst>
          </p:cNvPr>
          <p:cNvSpPr>
            <a:spLocks noChangeShapeType="1"/>
          </p:cNvSpPr>
          <p:nvPr/>
        </p:nvSpPr>
        <p:spPr bwMode="auto">
          <a:xfrm>
            <a:off x="5016500" y="4064000"/>
            <a:ext cx="1428750" cy="0"/>
          </a:xfrm>
          <a:prstGeom prst="line">
            <a:avLst/>
          </a:prstGeom>
          <a:noFill/>
          <a:ln w="28575">
            <a:solidFill>
              <a:schemeClr val="tx1"/>
            </a:solidFill>
            <a:round/>
            <a:headEnd/>
            <a:tailEnd/>
          </a:ln>
        </p:spPr>
        <p:txBody>
          <a:bodyPr/>
          <a:lstStyle/>
          <a:p>
            <a:pPr eaLnBrk="1" hangingPunct="1">
              <a:defRPr/>
            </a:pPr>
            <a:endParaRPr lang="en-US" sz="4050"/>
          </a:p>
        </p:txBody>
      </p:sp>
      <p:sp>
        <p:nvSpPr>
          <p:cNvPr id="133133" name="Line 13">
            <a:extLst>
              <a:ext uri="{FF2B5EF4-FFF2-40B4-BE49-F238E27FC236}">
                <a16:creationId xmlns:a16="http://schemas.microsoft.com/office/drawing/2014/main" id="{29613585-65F5-4DC0-8E6F-5C132C24B548}"/>
              </a:ext>
            </a:extLst>
          </p:cNvPr>
          <p:cNvSpPr>
            <a:spLocks noChangeShapeType="1"/>
          </p:cNvSpPr>
          <p:nvPr/>
        </p:nvSpPr>
        <p:spPr bwMode="auto">
          <a:xfrm>
            <a:off x="1331913" y="4079875"/>
            <a:ext cx="5122862" cy="0"/>
          </a:xfrm>
          <a:prstGeom prst="line">
            <a:avLst/>
          </a:prstGeom>
          <a:noFill/>
          <a:ln w="38100">
            <a:solidFill>
              <a:srgbClr val="FF3300"/>
            </a:solidFill>
            <a:round/>
            <a:headEnd/>
            <a:tailEnd/>
          </a:ln>
        </p:spPr>
        <p:txBody>
          <a:bodyPr/>
          <a:lstStyle/>
          <a:p>
            <a:pPr eaLnBrk="1" hangingPunct="1">
              <a:defRPr/>
            </a:pPr>
            <a:endParaRPr lang="en-US" sz="4050"/>
          </a:p>
        </p:txBody>
      </p:sp>
      <p:sp>
        <p:nvSpPr>
          <p:cNvPr id="133134" name="Text Box 14">
            <a:extLst>
              <a:ext uri="{FF2B5EF4-FFF2-40B4-BE49-F238E27FC236}">
                <a16:creationId xmlns:a16="http://schemas.microsoft.com/office/drawing/2014/main" id="{975C8854-FCB7-4539-A3EC-1763D661121D}"/>
              </a:ext>
            </a:extLst>
          </p:cNvPr>
          <p:cNvSpPr txBox="1">
            <a:spLocks noChangeArrowheads="1"/>
          </p:cNvSpPr>
          <p:nvPr/>
        </p:nvSpPr>
        <p:spPr bwMode="auto">
          <a:xfrm>
            <a:off x="4992688" y="2597150"/>
            <a:ext cx="228600" cy="30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1350" b="1"/>
              <a:t>B</a:t>
            </a:r>
          </a:p>
        </p:txBody>
      </p:sp>
      <p:sp>
        <p:nvSpPr>
          <p:cNvPr id="133135" name="Text Box 15">
            <a:extLst>
              <a:ext uri="{FF2B5EF4-FFF2-40B4-BE49-F238E27FC236}">
                <a16:creationId xmlns:a16="http://schemas.microsoft.com/office/drawing/2014/main" id="{DAA08551-F766-4EA0-8CDC-A97B3257B95C}"/>
              </a:ext>
            </a:extLst>
          </p:cNvPr>
          <p:cNvSpPr txBox="1">
            <a:spLocks noChangeArrowheads="1"/>
          </p:cNvSpPr>
          <p:nvPr/>
        </p:nvSpPr>
        <p:spPr bwMode="auto">
          <a:xfrm>
            <a:off x="2306638" y="2597150"/>
            <a:ext cx="228600" cy="30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1350" b="1"/>
              <a:t>A</a:t>
            </a:r>
          </a:p>
        </p:txBody>
      </p:sp>
      <p:sp>
        <p:nvSpPr>
          <p:cNvPr id="133136" name="Text Box 16">
            <a:extLst>
              <a:ext uri="{FF2B5EF4-FFF2-40B4-BE49-F238E27FC236}">
                <a16:creationId xmlns:a16="http://schemas.microsoft.com/office/drawing/2014/main" id="{7DB3421B-089D-4E38-BAB7-2059C449B98A}"/>
              </a:ext>
            </a:extLst>
          </p:cNvPr>
          <p:cNvSpPr txBox="1">
            <a:spLocks noChangeArrowheads="1"/>
          </p:cNvSpPr>
          <p:nvPr/>
        </p:nvSpPr>
        <p:spPr bwMode="auto">
          <a:xfrm>
            <a:off x="2274888" y="4086225"/>
            <a:ext cx="228600" cy="30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1350" b="1"/>
              <a:t>D</a:t>
            </a:r>
          </a:p>
        </p:txBody>
      </p:sp>
      <p:sp>
        <p:nvSpPr>
          <p:cNvPr id="133137" name="Text Box 17">
            <a:extLst>
              <a:ext uri="{FF2B5EF4-FFF2-40B4-BE49-F238E27FC236}">
                <a16:creationId xmlns:a16="http://schemas.microsoft.com/office/drawing/2014/main" id="{2F7C5C1B-76F7-40AE-87BE-89F25E2F29A5}"/>
              </a:ext>
            </a:extLst>
          </p:cNvPr>
          <p:cNvSpPr txBox="1">
            <a:spLocks noChangeArrowheads="1"/>
          </p:cNvSpPr>
          <p:nvPr/>
        </p:nvSpPr>
        <p:spPr bwMode="auto">
          <a:xfrm>
            <a:off x="4992688" y="4089400"/>
            <a:ext cx="228600" cy="30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1350" b="1"/>
              <a:t>C</a:t>
            </a:r>
          </a:p>
        </p:txBody>
      </p:sp>
      <p:sp>
        <p:nvSpPr>
          <p:cNvPr id="133138" name="Line 18">
            <a:extLst>
              <a:ext uri="{FF2B5EF4-FFF2-40B4-BE49-F238E27FC236}">
                <a16:creationId xmlns:a16="http://schemas.microsoft.com/office/drawing/2014/main" id="{7448382C-B0F4-4A4A-8D74-C8DE6C44293D}"/>
              </a:ext>
            </a:extLst>
          </p:cNvPr>
          <p:cNvSpPr>
            <a:spLocks noChangeShapeType="1"/>
          </p:cNvSpPr>
          <p:nvPr/>
        </p:nvSpPr>
        <p:spPr bwMode="auto">
          <a:xfrm flipV="1">
            <a:off x="2535238" y="1854200"/>
            <a:ext cx="0" cy="971550"/>
          </a:xfrm>
          <a:prstGeom prst="line">
            <a:avLst/>
          </a:prstGeom>
          <a:noFill/>
          <a:ln w="28575">
            <a:solidFill>
              <a:schemeClr val="tx1"/>
            </a:solidFill>
            <a:round/>
            <a:headEnd/>
            <a:tailEnd/>
          </a:ln>
        </p:spPr>
        <p:txBody>
          <a:bodyPr/>
          <a:lstStyle/>
          <a:p>
            <a:pPr eaLnBrk="1" hangingPunct="1">
              <a:defRPr/>
            </a:pPr>
            <a:endParaRPr lang="en-US" sz="4050"/>
          </a:p>
        </p:txBody>
      </p:sp>
      <p:sp>
        <p:nvSpPr>
          <p:cNvPr id="133139" name="Line 19">
            <a:extLst>
              <a:ext uri="{FF2B5EF4-FFF2-40B4-BE49-F238E27FC236}">
                <a16:creationId xmlns:a16="http://schemas.microsoft.com/office/drawing/2014/main" id="{38B8D4FB-D178-47B1-8BD4-4E97340BB5F3}"/>
              </a:ext>
            </a:extLst>
          </p:cNvPr>
          <p:cNvSpPr>
            <a:spLocks noChangeShapeType="1"/>
          </p:cNvSpPr>
          <p:nvPr/>
        </p:nvSpPr>
        <p:spPr bwMode="auto">
          <a:xfrm>
            <a:off x="2535238" y="4083050"/>
            <a:ext cx="0" cy="914400"/>
          </a:xfrm>
          <a:prstGeom prst="line">
            <a:avLst/>
          </a:prstGeom>
          <a:noFill/>
          <a:ln w="28575">
            <a:solidFill>
              <a:schemeClr val="tx1"/>
            </a:solidFill>
            <a:round/>
            <a:headEnd/>
            <a:tailEnd/>
          </a:ln>
        </p:spPr>
        <p:txBody>
          <a:bodyPr/>
          <a:lstStyle/>
          <a:p>
            <a:pPr eaLnBrk="1" hangingPunct="1">
              <a:defRPr/>
            </a:pPr>
            <a:endParaRPr lang="en-US" sz="4050"/>
          </a:p>
        </p:txBody>
      </p:sp>
      <p:sp>
        <p:nvSpPr>
          <p:cNvPr id="133140" name="Line 20">
            <a:extLst>
              <a:ext uri="{FF2B5EF4-FFF2-40B4-BE49-F238E27FC236}">
                <a16:creationId xmlns:a16="http://schemas.microsoft.com/office/drawing/2014/main" id="{A9181D1F-BBCA-4A28-812A-65FFAAE5C7F7}"/>
              </a:ext>
            </a:extLst>
          </p:cNvPr>
          <p:cNvSpPr>
            <a:spLocks noChangeShapeType="1"/>
          </p:cNvSpPr>
          <p:nvPr/>
        </p:nvSpPr>
        <p:spPr bwMode="auto">
          <a:xfrm>
            <a:off x="2554288" y="1854200"/>
            <a:ext cx="0" cy="3143250"/>
          </a:xfrm>
          <a:prstGeom prst="line">
            <a:avLst/>
          </a:prstGeom>
          <a:noFill/>
          <a:ln w="38100">
            <a:solidFill>
              <a:srgbClr val="FF3300"/>
            </a:solidFill>
            <a:round/>
            <a:headEnd/>
            <a:tailEnd/>
          </a:ln>
        </p:spPr>
        <p:txBody>
          <a:bodyPr/>
          <a:lstStyle/>
          <a:p>
            <a:pPr eaLnBrk="1" hangingPunct="1">
              <a:defRPr/>
            </a:pPr>
            <a:endParaRPr lang="en-US" sz="4050"/>
          </a:p>
        </p:txBody>
      </p:sp>
      <p:sp>
        <p:nvSpPr>
          <p:cNvPr id="133141" name="Line 21">
            <a:extLst>
              <a:ext uri="{FF2B5EF4-FFF2-40B4-BE49-F238E27FC236}">
                <a16:creationId xmlns:a16="http://schemas.microsoft.com/office/drawing/2014/main" id="{D76B2300-9AB0-499B-86D0-CB66202BEE10}"/>
              </a:ext>
            </a:extLst>
          </p:cNvPr>
          <p:cNvSpPr>
            <a:spLocks noChangeShapeType="1"/>
          </p:cNvSpPr>
          <p:nvPr/>
        </p:nvSpPr>
        <p:spPr bwMode="auto">
          <a:xfrm flipV="1">
            <a:off x="5014913" y="1874838"/>
            <a:ext cx="0" cy="971550"/>
          </a:xfrm>
          <a:prstGeom prst="line">
            <a:avLst/>
          </a:prstGeom>
          <a:noFill/>
          <a:ln w="28575">
            <a:solidFill>
              <a:schemeClr val="tx1"/>
            </a:solidFill>
            <a:round/>
            <a:headEnd/>
            <a:tailEnd/>
          </a:ln>
        </p:spPr>
        <p:txBody>
          <a:bodyPr/>
          <a:lstStyle/>
          <a:p>
            <a:pPr eaLnBrk="1" hangingPunct="1">
              <a:defRPr/>
            </a:pPr>
            <a:endParaRPr lang="en-US" sz="4050"/>
          </a:p>
        </p:txBody>
      </p:sp>
      <p:sp>
        <p:nvSpPr>
          <p:cNvPr id="133142" name="Line 22">
            <a:extLst>
              <a:ext uri="{FF2B5EF4-FFF2-40B4-BE49-F238E27FC236}">
                <a16:creationId xmlns:a16="http://schemas.microsoft.com/office/drawing/2014/main" id="{4765A014-4398-435D-93AC-B15BFD724D5C}"/>
              </a:ext>
            </a:extLst>
          </p:cNvPr>
          <p:cNvSpPr>
            <a:spLocks noChangeShapeType="1"/>
          </p:cNvSpPr>
          <p:nvPr/>
        </p:nvSpPr>
        <p:spPr bwMode="auto">
          <a:xfrm>
            <a:off x="5014913" y="4103688"/>
            <a:ext cx="0" cy="914400"/>
          </a:xfrm>
          <a:prstGeom prst="line">
            <a:avLst/>
          </a:prstGeom>
          <a:noFill/>
          <a:ln w="28575">
            <a:solidFill>
              <a:schemeClr val="tx1"/>
            </a:solidFill>
            <a:round/>
            <a:headEnd/>
            <a:tailEnd/>
          </a:ln>
        </p:spPr>
        <p:txBody>
          <a:bodyPr/>
          <a:lstStyle/>
          <a:p>
            <a:pPr eaLnBrk="1" hangingPunct="1">
              <a:defRPr/>
            </a:pPr>
            <a:endParaRPr lang="en-US" sz="4050"/>
          </a:p>
        </p:txBody>
      </p:sp>
      <p:sp>
        <p:nvSpPr>
          <p:cNvPr id="133143" name="Line 23">
            <a:extLst>
              <a:ext uri="{FF2B5EF4-FFF2-40B4-BE49-F238E27FC236}">
                <a16:creationId xmlns:a16="http://schemas.microsoft.com/office/drawing/2014/main" id="{C26B09AA-F904-4ABF-8DBA-FE4CCF6739B0}"/>
              </a:ext>
            </a:extLst>
          </p:cNvPr>
          <p:cNvSpPr>
            <a:spLocks noChangeShapeType="1"/>
          </p:cNvSpPr>
          <p:nvPr/>
        </p:nvSpPr>
        <p:spPr bwMode="auto">
          <a:xfrm>
            <a:off x="5038725" y="1865313"/>
            <a:ext cx="0" cy="3143250"/>
          </a:xfrm>
          <a:prstGeom prst="line">
            <a:avLst/>
          </a:prstGeom>
          <a:noFill/>
          <a:ln w="38100">
            <a:solidFill>
              <a:srgbClr val="FF3300"/>
            </a:solidFill>
            <a:round/>
            <a:headEnd/>
            <a:tailEnd/>
          </a:ln>
        </p:spPr>
        <p:txBody>
          <a:bodyPr/>
          <a:lstStyle/>
          <a:p>
            <a:pPr eaLnBrk="1" hangingPunct="1">
              <a:defRPr/>
            </a:pPr>
            <a:endParaRPr lang="en-US" sz="4050"/>
          </a:p>
        </p:txBody>
      </p:sp>
      <p:grpSp>
        <p:nvGrpSpPr>
          <p:cNvPr id="3" name="Group 24">
            <a:extLst>
              <a:ext uri="{FF2B5EF4-FFF2-40B4-BE49-F238E27FC236}">
                <a16:creationId xmlns:a16="http://schemas.microsoft.com/office/drawing/2014/main" id="{A5B53714-BE25-4FBC-A3D7-6CC272A5246E}"/>
              </a:ext>
            </a:extLst>
          </p:cNvPr>
          <p:cNvGrpSpPr>
            <a:grpSpLocks/>
          </p:cNvGrpSpPr>
          <p:nvPr/>
        </p:nvGrpSpPr>
        <p:grpSpPr bwMode="auto">
          <a:xfrm rot="16200000" flipH="1">
            <a:off x="1531938" y="2506663"/>
            <a:ext cx="685800" cy="1314450"/>
            <a:chOff x="4224" y="912"/>
            <a:chExt cx="624" cy="1104"/>
          </a:xfrm>
        </p:grpSpPr>
        <p:sp>
          <p:nvSpPr>
            <p:cNvPr id="28699" name="AutoShape 25">
              <a:extLst>
                <a:ext uri="{FF2B5EF4-FFF2-40B4-BE49-F238E27FC236}">
                  <a16:creationId xmlns:a16="http://schemas.microsoft.com/office/drawing/2014/main" id="{F23A6E01-74E7-425A-B85D-3E5EDEB8B0D3}"/>
                </a:ext>
              </a:extLst>
            </p:cNvPr>
            <p:cNvSpPr>
              <a:spLocks noChangeArrowheads="1"/>
            </p:cNvSpPr>
            <p:nvPr/>
          </p:nvSpPr>
          <p:spPr bwMode="auto">
            <a:xfrm>
              <a:off x="4224" y="912"/>
              <a:ext cx="624" cy="1104"/>
            </a:xfrm>
            <a:prstGeom prst="rtTriangle">
              <a:avLst/>
            </a:prstGeom>
            <a:solidFill>
              <a:schemeClr val="hlink"/>
            </a:solidFill>
            <a:ln w="12700">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latin typeface=".VnTime" pitchFamily="34" charset="0"/>
              </a:endParaRPr>
            </a:p>
          </p:txBody>
        </p:sp>
        <p:sp>
          <p:nvSpPr>
            <p:cNvPr id="28700" name="AutoShape 26">
              <a:extLst>
                <a:ext uri="{FF2B5EF4-FFF2-40B4-BE49-F238E27FC236}">
                  <a16:creationId xmlns:a16="http://schemas.microsoft.com/office/drawing/2014/main" id="{73E6AD6F-6843-4FEA-91BA-FEC364813F3D}"/>
                </a:ext>
              </a:extLst>
            </p:cNvPr>
            <p:cNvSpPr>
              <a:spLocks noChangeArrowheads="1"/>
            </p:cNvSpPr>
            <p:nvPr/>
          </p:nvSpPr>
          <p:spPr bwMode="auto">
            <a:xfrm>
              <a:off x="4320" y="1296"/>
              <a:ext cx="336" cy="624"/>
            </a:xfrm>
            <a:prstGeom prst="rtTriangle">
              <a:avLst/>
            </a:prstGeom>
            <a:solidFill>
              <a:schemeClr val="bg1"/>
            </a:solidFill>
            <a:ln w="12700">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latin typeface=".VnTime" pitchFamily="34" charset="0"/>
              </a:endParaRPr>
            </a:p>
          </p:txBody>
        </p:sp>
      </p:grpSp>
      <p:sp>
        <p:nvSpPr>
          <p:cNvPr id="133148" name="Text Box 28">
            <a:extLst>
              <a:ext uri="{FF2B5EF4-FFF2-40B4-BE49-F238E27FC236}">
                <a16:creationId xmlns:a16="http://schemas.microsoft.com/office/drawing/2014/main" id="{617C2217-DED8-46A4-95EB-FD29836A6B29}"/>
              </a:ext>
            </a:extLst>
          </p:cNvPr>
          <p:cNvSpPr txBox="1">
            <a:spLocks noChangeArrowheads="1"/>
          </p:cNvSpPr>
          <p:nvPr/>
        </p:nvSpPr>
        <p:spPr bwMode="auto">
          <a:xfrm>
            <a:off x="1828800" y="123603"/>
            <a:ext cx="5486400"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0070C0"/>
                </a:solidFill>
              </a:rPr>
              <a:t>Toán </a:t>
            </a:r>
          </a:p>
          <a:p>
            <a:pPr algn="ctr" eaLnBrk="1" hangingPunct="1">
              <a:spcBef>
                <a:spcPct val="50000"/>
              </a:spcBef>
            </a:pPr>
            <a:r>
              <a:rPr lang="en-US" altLang="en-US" sz="2800" b="1">
                <a:solidFill>
                  <a:srgbClr val="0070C0"/>
                </a:solidFill>
              </a:rPr>
              <a:t>Hai đường thẳng song song</a:t>
            </a:r>
          </a:p>
        </p:txBody>
      </p:sp>
      <p:sp>
        <p:nvSpPr>
          <p:cNvPr id="133149" name="Text Box 29">
            <a:extLst>
              <a:ext uri="{FF2B5EF4-FFF2-40B4-BE49-F238E27FC236}">
                <a16:creationId xmlns:a16="http://schemas.microsoft.com/office/drawing/2014/main" id="{8C9739F5-3400-4E31-B4B5-1CD0590C4248}"/>
              </a:ext>
            </a:extLst>
          </p:cNvPr>
          <p:cNvSpPr txBox="1">
            <a:spLocks noChangeArrowheads="1"/>
          </p:cNvSpPr>
          <p:nvPr/>
        </p:nvSpPr>
        <p:spPr bwMode="auto">
          <a:xfrm>
            <a:off x="179388" y="5256213"/>
            <a:ext cx="8805862"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t>        </a:t>
            </a:r>
            <a:r>
              <a:rPr lang="en-US" altLang="en-US" sz="2800" b="1"/>
              <a:t>Hai đường thẳng AB và CD là hai đường thẳng song song với nhau.</a:t>
            </a:r>
          </a:p>
        </p:txBody>
      </p:sp>
      <p:sp>
        <p:nvSpPr>
          <p:cNvPr id="133150" name="Text Box 30">
            <a:extLst>
              <a:ext uri="{FF2B5EF4-FFF2-40B4-BE49-F238E27FC236}">
                <a16:creationId xmlns:a16="http://schemas.microsoft.com/office/drawing/2014/main" id="{0C7133B8-B954-4541-814C-4849B06EBDA0}"/>
              </a:ext>
            </a:extLst>
          </p:cNvPr>
          <p:cNvSpPr txBox="1">
            <a:spLocks noChangeArrowheads="1"/>
          </p:cNvSpPr>
          <p:nvPr/>
        </p:nvSpPr>
        <p:spPr bwMode="auto">
          <a:xfrm>
            <a:off x="242888" y="5307013"/>
            <a:ext cx="86582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t>        </a:t>
            </a:r>
            <a:r>
              <a:rPr lang="en-US" altLang="en-US" sz="2800" b="1"/>
              <a:t>Hai đường thẳng AD và BC là </a:t>
            </a:r>
            <a:r>
              <a:rPr lang="en-US" altLang="en-US" sz="2800" b="1">
                <a:solidFill>
                  <a:srgbClr val="002060"/>
                </a:solidFill>
              </a:rPr>
              <a:t>hai đường thẳng song song</a:t>
            </a:r>
            <a:r>
              <a:rPr lang="en-US" altLang="en-US" sz="2800" b="1"/>
              <a:t> với nhau</a:t>
            </a:r>
            <a:r>
              <a:rPr lang="en-US" altLang="en-US" sz="2800" b="1">
                <a:solidFill>
                  <a:schemeClr val="hlink"/>
                </a:solidFill>
              </a:rPr>
              <a:t>.</a:t>
            </a:r>
          </a:p>
        </p:txBody>
      </p:sp>
      <p:sp>
        <p:nvSpPr>
          <p:cNvPr id="31" name="Text Box 28">
            <a:extLst>
              <a:ext uri="{FF2B5EF4-FFF2-40B4-BE49-F238E27FC236}">
                <a16:creationId xmlns:a16="http://schemas.microsoft.com/office/drawing/2014/main" id="{E9974F10-A8B0-4DB5-80AB-DCECCF1B5148}"/>
              </a:ext>
            </a:extLst>
          </p:cNvPr>
          <p:cNvSpPr txBox="1">
            <a:spLocks noChangeArrowheads="1"/>
          </p:cNvSpPr>
          <p:nvPr/>
        </p:nvSpPr>
        <p:spPr bwMode="auto">
          <a:xfrm>
            <a:off x="26472" y="1227614"/>
            <a:ext cx="3839606" cy="4603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t>Hãy đọc tên hình chữ nhật?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8"/>
                                        </p:tgtEl>
                                        <p:attrNameLst>
                                          <p:attrName>style.visibility</p:attrName>
                                        </p:attrNameLst>
                                      </p:cBhvr>
                                      <p:to>
                                        <p:strVal val="visible"/>
                                      </p:to>
                                    </p:set>
                                    <p:animEffect transition="in" filter="blinds(horizontal)">
                                      <p:cBhvr>
                                        <p:cTn id="7" dur="500"/>
                                        <p:tgtEl>
                                          <p:spTgt spid="133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23"/>
                                        </p:tgtEl>
                                        <p:attrNameLst>
                                          <p:attrName>style.visibility</p:attrName>
                                        </p:attrNameLst>
                                      </p:cBhvr>
                                      <p:to>
                                        <p:strVal val="visible"/>
                                      </p:to>
                                    </p:set>
                                    <p:animEffect transition="in" filter="box(in)">
                                      <p:cBhvr>
                                        <p:cTn id="12" dur="500"/>
                                        <p:tgtEl>
                                          <p:spTgt spid="13312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3135"/>
                                        </p:tgtEl>
                                        <p:attrNameLst>
                                          <p:attrName>style.visibility</p:attrName>
                                        </p:attrNameLst>
                                      </p:cBhvr>
                                      <p:to>
                                        <p:strVal val="visible"/>
                                      </p:to>
                                    </p:set>
                                    <p:animEffect transition="in" filter="box(in)">
                                      <p:cBhvr>
                                        <p:cTn id="15" dur="500"/>
                                        <p:tgtEl>
                                          <p:spTgt spid="13313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3134"/>
                                        </p:tgtEl>
                                        <p:attrNameLst>
                                          <p:attrName>style.visibility</p:attrName>
                                        </p:attrNameLst>
                                      </p:cBhvr>
                                      <p:to>
                                        <p:strVal val="visible"/>
                                      </p:to>
                                    </p:set>
                                    <p:animEffect transition="in" filter="box(in)">
                                      <p:cBhvr>
                                        <p:cTn id="18" dur="500"/>
                                        <p:tgtEl>
                                          <p:spTgt spid="1331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3137"/>
                                        </p:tgtEl>
                                        <p:attrNameLst>
                                          <p:attrName>style.visibility</p:attrName>
                                        </p:attrNameLst>
                                      </p:cBhvr>
                                      <p:to>
                                        <p:strVal val="visible"/>
                                      </p:to>
                                    </p:set>
                                    <p:animEffect transition="in" filter="box(in)">
                                      <p:cBhvr>
                                        <p:cTn id="21" dur="500"/>
                                        <p:tgtEl>
                                          <p:spTgt spid="13313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3136"/>
                                        </p:tgtEl>
                                        <p:attrNameLst>
                                          <p:attrName>style.visibility</p:attrName>
                                        </p:attrNameLst>
                                      </p:cBhvr>
                                      <p:to>
                                        <p:strVal val="visible"/>
                                      </p:to>
                                    </p:set>
                                    <p:animEffect transition="in" filter="box(in)">
                                      <p:cBhvr>
                                        <p:cTn id="24" dur="500"/>
                                        <p:tgtEl>
                                          <p:spTgt spid="1331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linds(horizontal)">
                                      <p:cBhvr>
                                        <p:cTn id="29" dur="500"/>
                                        <p:tgtEl>
                                          <p:spTgt spid="3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ox(out)">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fill="hold" nodeType="clickEffect">
                                  <p:stCondLst>
                                    <p:cond delay="0"/>
                                  </p:stCondLst>
                                  <p:childTnLst>
                                    <p:animRot by="5400000">
                                      <p:cBhvr>
                                        <p:cTn id="43" dur="500" fill="hold"/>
                                        <p:tgtEl>
                                          <p:spTgt spid="2"/>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0" presetClass="path" presetSubtype="0" accel="50000" decel="50000" fill="hold" nodeType="clickEffect">
                                  <p:stCondLst>
                                    <p:cond delay="0"/>
                                  </p:stCondLst>
                                  <p:childTnLst>
                                    <p:animMotion origin="layout" path="M 0.01337 0.0118 L -0.1658 -0.07153 " pathEditMode="relative" rAng="0" ptsTypes="AA">
                                      <p:cBhvr>
                                        <p:cTn id="47" dur="2000" fill="hold"/>
                                        <p:tgtEl>
                                          <p:spTgt spid="2"/>
                                        </p:tgtEl>
                                        <p:attrNameLst>
                                          <p:attrName>ppt_x</p:attrName>
                                          <p:attrName>ppt_y</p:attrName>
                                        </p:attrNameLst>
                                      </p:cBhvr>
                                      <p:rCtr x="-8958" y="-4167"/>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nodeType="clickEffect">
                                  <p:stCondLst>
                                    <p:cond delay="0"/>
                                  </p:stCondLst>
                                  <p:childTnLst>
                                    <p:set>
                                      <p:cBhvr>
                                        <p:cTn id="51" dur="1" fill="hold">
                                          <p:stCondLst>
                                            <p:cond delay="0"/>
                                          </p:stCondLst>
                                        </p:cTn>
                                        <p:tgtEl>
                                          <p:spTgt spid="133128"/>
                                        </p:tgtEl>
                                        <p:attrNameLst>
                                          <p:attrName>style.visibility</p:attrName>
                                        </p:attrNameLst>
                                      </p:cBhvr>
                                      <p:to>
                                        <p:strVal val="visible"/>
                                      </p:to>
                                    </p:set>
                                    <p:animEffect transition="in" filter="box(out)">
                                      <p:cBhvr>
                                        <p:cTn id="52" dur="500"/>
                                        <p:tgtEl>
                                          <p:spTgt spid="1331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3" fill="hold" nodeType="clickEffect">
                                  <p:stCondLst>
                                    <p:cond delay="0"/>
                                  </p:stCondLst>
                                  <p:childTnLst>
                                    <p:set>
                                      <p:cBhvr>
                                        <p:cTn id="56" dur="1" fill="hold">
                                          <p:stCondLst>
                                            <p:cond delay="0"/>
                                          </p:stCondLst>
                                        </p:cTn>
                                        <p:tgtEl>
                                          <p:spTgt spid="133127"/>
                                        </p:tgtEl>
                                        <p:attrNameLst>
                                          <p:attrName>style.visibility</p:attrName>
                                        </p:attrNameLst>
                                      </p:cBhvr>
                                      <p:to>
                                        <p:strVal val="visible"/>
                                      </p:to>
                                    </p:set>
                                    <p:animEffect transition="in" filter="strips(upRight)">
                                      <p:cBhvr>
                                        <p:cTn id="57" dur="3000"/>
                                        <p:tgtEl>
                                          <p:spTgt spid="133127"/>
                                        </p:tgtEl>
                                      </p:cBhvr>
                                    </p:animEffect>
                                  </p:childTnLst>
                                </p:cTn>
                              </p:par>
                              <p:par>
                                <p:cTn id="58" presetID="63" presetClass="path" presetSubtype="0" accel="50000" decel="50000" fill="hold" nodeType="withEffect">
                                  <p:stCondLst>
                                    <p:cond delay="0"/>
                                  </p:stCondLst>
                                  <p:childTnLst>
                                    <p:animMotion origin="layout" path="M 0 -3.33333E-6 L 0.21667 -3.33333E-6 " pathEditMode="relative" rAng="0" ptsTypes="AA">
                                      <p:cBhvr>
                                        <p:cTn id="59" dur="3000" fill="hold"/>
                                        <p:tgtEl>
                                          <p:spTgt spid="133128"/>
                                        </p:tgtEl>
                                        <p:attrNameLst>
                                          <p:attrName>ppt_x</p:attrName>
                                          <p:attrName>ppt_y</p:attrName>
                                        </p:attrNameLst>
                                      </p:cBhvr>
                                      <p:rCtr x="10833" y="0"/>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xit" presetSubtype="16" fill="hold" nodeType="clickEffect">
                                  <p:stCondLst>
                                    <p:cond delay="0"/>
                                  </p:stCondLst>
                                  <p:childTnLst>
                                    <p:animEffect transition="out" filter="box(in)">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par>
                                <p:cTn id="65" presetID="4" presetClass="exit" presetSubtype="16" fill="hold" nodeType="withEffect">
                                  <p:stCondLst>
                                    <p:cond delay="0"/>
                                  </p:stCondLst>
                                  <p:childTnLst>
                                    <p:animEffect transition="out" filter="box(in)">
                                      <p:cBhvr>
                                        <p:cTn id="66" dur="500"/>
                                        <p:tgtEl>
                                          <p:spTgt spid="133128"/>
                                        </p:tgtEl>
                                      </p:cBhvr>
                                    </p:animEffect>
                                    <p:set>
                                      <p:cBhvr>
                                        <p:cTn id="67" dur="1" fill="hold">
                                          <p:stCondLst>
                                            <p:cond delay="499"/>
                                          </p:stCondLst>
                                        </p:cTn>
                                        <p:tgtEl>
                                          <p:spTgt spid="133128"/>
                                        </p:tgtEl>
                                        <p:attrNameLst>
                                          <p:attrName>style.visibility</p:attrName>
                                        </p:attrNameLst>
                                      </p:cBhvr>
                                      <p:to>
                                        <p:strVal val="hidden"/>
                                      </p:to>
                                    </p:set>
                                  </p:childTnLst>
                                </p:cTn>
                              </p:par>
                              <p:par>
                                <p:cTn id="68" presetID="4" presetClass="entr" presetSubtype="32"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out)">
                                      <p:cBhvr>
                                        <p:cTn id="70" dur="500"/>
                                        <p:tgtEl>
                                          <p:spTgt spid="3"/>
                                        </p:tgtEl>
                                      </p:cBhvr>
                                    </p:animEffect>
                                  </p:childTnLst>
                                </p:cTn>
                              </p:par>
                              <p:par>
                                <p:cTn id="71" presetID="4" presetClass="entr" presetSubtype="32" fill="hold" nodeType="withEffect">
                                  <p:stCondLst>
                                    <p:cond delay="0"/>
                                  </p:stCondLst>
                                  <p:childTnLst>
                                    <p:set>
                                      <p:cBhvr>
                                        <p:cTn id="72" dur="1" fill="hold">
                                          <p:stCondLst>
                                            <p:cond delay="0"/>
                                          </p:stCondLst>
                                        </p:cTn>
                                        <p:tgtEl>
                                          <p:spTgt spid="133122"/>
                                        </p:tgtEl>
                                        <p:attrNameLst>
                                          <p:attrName>style.visibility</p:attrName>
                                        </p:attrNameLst>
                                      </p:cBhvr>
                                      <p:to>
                                        <p:strVal val="visible"/>
                                      </p:to>
                                    </p:set>
                                    <p:animEffect transition="in" filter="box(out)">
                                      <p:cBhvr>
                                        <p:cTn id="73" dur="500"/>
                                        <p:tgtEl>
                                          <p:spTgt spid="13312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63" presetClass="path" presetSubtype="0" accel="50000" decel="50000" fill="hold" nodeType="clickEffect">
                                  <p:stCondLst>
                                    <p:cond delay="0"/>
                                  </p:stCondLst>
                                  <p:childTnLst>
                                    <p:animMotion origin="layout" path="M 2.77556E-17 -8.14061E-7 L -0.19167 -8.14061E-7 " pathEditMode="relative" rAng="0" ptsTypes="AA">
                                      <p:cBhvr>
                                        <p:cTn id="77" dur="3000" fill="hold"/>
                                        <p:tgtEl>
                                          <p:spTgt spid="133122"/>
                                        </p:tgtEl>
                                        <p:attrNameLst>
                                          <p:attrName>ppt_x</p:attrName>
                                          <p:attrName>ppt_y</p:attrName>
                                        </p:attrNameLst>
                                      </p:cBhvr>
                                      <p:rCtr x="-9583" y="0"/>
                                    </p:animMotion>
                                  </p:childTnLst>
                                </p:cTn>
                              </p:par>
                              <p:par>
                                <p:cTn id="78" presetID="18" presetClass="entr" presetSubtype="12" fill="hold" nodeType="withEffect">
                                  <p:stCondLst>
                                    <p:cond delay="0"/>
                                  </p:stCondLst>
                                  <p:childTnLst>
                                    <p:set>
                                      <p:cBhvr>
                                        <p:cTn id="79" dur="1" fill="hold">
                                          <p:stCondLst>
                                            <p:cond delay="0"/>
                                          </p:stCondLst>
                                        </p:cTn>
                                        <p:tgtEl>
                                          <p:spTgt spid="133129"/>
                                        </p:tgtEl>
                                        <p:attrNameLst>
                                          <p:attrName>style.visibility</p:attrName>
                                        </p:attrNameLst>
                                      </p:cBhvr>
                                      <p:to>
                                        <p:strVal val="visible"/>
                                      </p:to>
                                    </p:set>
                                    <p:animEffect transition="in" filter="strips(downLeft)">
                                      <p:cBhvr>
                                        <p:cTn id="80" dur="3000"/>
                                        <p:tgtEl>
                                          <p:spTgt spid="13312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133130"/>
                                        </p:tgtEl>
                                        <p:attrNameLst>
                                          <p:attrName>style.visibility</p:attrName>
                                        </p:attrNameLst>
                                      </p:cBhvr>
                                      <p:to>
                                        <p:strVal val="visible"/>
                                      </p:to>
                                    </p:set>
                                    <p:animEffect transition="in" filter="wipe(down)">
                                      <p:cBhvr>
                                        <p:cTn id="85" dur="500"/>
                                        <p:tgtEl>
                                          <p:spTgt spid="133130"/>
                                        </p:tgtEl>
                                      </p:cBhvr>
                                    </p:animEffect>
                                  </p:childTnLst>
                                </p:cTn>
                              </p:par>
                              <p:par>
                                <p:cTn id="86" presetID="4" presetClass="exit" presetSubtype="16" fill="hold" nodeType="withEffect">
                                  <p:stCondLst>
                                    <p:cond delay="0"/>
                                  </p:stCondLst>
                                  <p:childTnLst>
                                    <p:animEffect transition="out" filter="box(in)">
                                      <p:cBhvr>
                                        <p:cTn id="87" dur="500"/>
                                        <p:tgtEl>
                                          <p:spTgt spid="133122"/>
                                        </p:tgtEl>
                                      </p:cBhvr>
                                    </p:animEffect>
                                    <p:set>
                                      <p:cBhvr>
                                        <p:cTn id="88" dur="1" fill="hold">
                                          <p:stCondLst>
                                            <p:cond delay="499"/>
                                          </p:stCondLst>
                                        </p:cTn>
                                        <p:tgtEl>
                                          <p:spTgt spid="133122"/>
                                        </p:tgtEl>
                                        <p:attrNameLst>
                                          <p:attrName>style.visibility</p:attrName>
                                        </p:attrNameLst>
                                      </p:cBhvr>
                                      <p:to>
                                        <p:strVal val="hidden"/>
                                      </p:to>
                                    </p:set>
                                  </p:childTnLst>
                                </p:cTn>
                              </p:par>
                              <p:par>
                                <p:cTn id="89" presetID="4" presetClass="exit" presetSubtype="16" fill="hold" nodeType="withEffect">
                                  <p:stCondLst>
                                    <p:cond delay="0"/>
                                  </p:stCondLst>
                                  <p:childTnLst>
                                    <p:animEffect transition="out" filter="box(in)">
                                      <p:cBhvr>
                                        <p:cTn id="90" dur="500"/>
                                        <p:tgtEl>
                                          <p:spTgt spid="3"/>
                                        </p:tgtEl>
                                      </p:cBhvr>
                                    </p:animEffect>
                                    <p:set>
                                      <p:cBhvr>
                                        <p:cTn id="91" dur="1" fill="hold">
                                          <p:stCondLst>
                                            <p:cond delay="499"/>
                                          </p:stCondLst>
                                        </p:cTn>
                                        <p:tgtEl>
                                          <p:spTgt spid="3"/>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133127"/>
                                        </p:tgtEl>
                                      </p:cBhvr>
                                    </p:animEffect>
                                    <p:set>
                                      <p:cBhvr>
                                        <p:cTn id="94" dur="1" fill="hold">
                                          <p:stCondLst>
                                            <p:cond delay="499"/>
                                          </p:stCondLst>
                                        </p:cTn>
                                        <p:tgtEl>
                                          <p:spTgt spid="133127"/>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133129"/>
                                        </p:tgtEl>
                                      </p:cBhvr>
                                    </p:animEffect>
                                    <p:set>
                                      <p:cBhvr>
                                        <p:cTn id="97" dur="1" fill="hold">
                                          <p:stCondLst>
                                            <p:cond delay="499"/>
                                          </p:stCondLst>
                                        </p:cTn>
                                        <p:tgtEl>
                                          <p:spTgt spid="133129"/>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8" presetClass="entr" presetSubtype="12" fill="hold" nodeType="clickEffect">
                                  <p:stCondLst>
                                    <p:cond delay="0"/>
                                  </p:stCondLst>
                                  <p:childTnLst>
                                    <p:set>
                                      <p:cBhvr>
                                        <p:cTn id="101" dur="1" fill="hold">
                                          <p:stCondLst>
                                            <p:cond delay="0"/>
                                          </p:stCondLst>
                                        </p:cTn>
                                        <p:tgtEl>
                                          <p:spTgt spid="133131"/>
                                        </p:tgtEl>
                                        <p:attrNameLst>
                                          <p:attrName>style.visibility</p:attrName>
                                        </p:attrNameLst>
                                      </p:cBhvr>
                                      <p:to>
                                        <p:strVal val="visible"/>
                                      </p:to>
                                    </p:set>
                                    <p:animEffect transition="in" filter="strips(downLeft)">
                                      <p:cBhvr>
                                        <p:cTn id="102" dur="500"/>
                                        <p:tgtEl>
                                          <p:spTgt spid="13313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ntr" presetSubtype="3" fill="hold" nodeType="clickEffect">
                                  <p:stCondLst>
                                    <p:cond delay="0"/>
                                  </p:stCondLst>
                                  <p:childTnLst>
                                    <p:set>
                                      <p:cBhvr>
                                        <p:cTn id="106" dur="1" fill="hold">
                                          <p:stCondLst>
                                            <p:cond delay="0"/>
                                          </p:stCondLst>
                                        </p:cTn>
                                        <p:tgtEl>
                                          <p:spTgt spid="133132"/>
                                        </p:tgtEl>
                                        <p:attrNameLst>
                                          <p:attrName>style.visibility</p:attrName>
                                        </p:attrNameLst>
                                      </p:cBhvr>
                                      <p:to>
                                        <p:strVal val="visible"/>
                                      </p:to>
                                    </p:set>
                                    <p:animEffect transition="in" filter="strips(upRight)">
                                      <p:cBhvr>
                                        <p:cTn id="107" dur="1000"/>
                                        <p:tgtEl>
                                          <p:spTgt spid="13313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133133"/>
                                        </p:tgtEl>
                                        <p:attrNameLst>
                                          <p:attrName>style.visibility</p:attrName>
                                        </p:attrNameLst>
                                      </p:cBhvr>
                                      <p:to>
                                        <p:strVal val="visible"/>
                                      </p:to>
                                    </p:set>
                                    <p:animEffect transition="in" filter="wipe(down)">
                                      <p:cBhvr>
                                        <p:cTn id="112" dur="500"/>
                                        <p:tgtEl>
                                          <p:spTgt spid="13313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33149"/>
                                        </p:tgtEl>
                                        <p:attrNameLst>
                                          <p:attrName>style.visibility</p:attrName>
                                        </p:attrNameLst>
                                      </p:cBhvr>
                                      <p:to>
                                        <p:strVal val="visible"/>
                                      </p:to>
                                    </p:set>
                                    <p:animEffect transition="in" filter="blinds(horizontal)">
                                      <p:cBhvr>
                                        <p:cTn id="117" dur="500"/>
                                        <p:tgtEl>
                                          <p:spTgt spid="13314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xit" presetSubtype="10" fill="hold" grpId="1" nodeType="clickEffect">
                                  <p:stCondLst>
                                    <p:cond delay="0"/>
                                  </p:stCondLst>
                                  <p:childTnLst>
                                    <p:animEffect transition="out" filter="blinds(horizontal)">
                                      <p:cBhvr>
                                        <p:cTn id="121" dur="500"/>
                                        <p:tgtEl>
                                          <p:spTgt spid="133149"/>
                                        </p:tgtEl>
                                      </p:cBhvr>
                                    </p:animEffect>
                                    <p:set>
                                      <p:cBhvr>
                                        <p:cTn id="122" dur="1" fill="hold">
                                          <p:stCondLst>
                                            <p:cond delay="499"/>
                                          </p:stCondLst>
                                        </p:cTn>
                                        <p:tgtEl>
                                          <p:spTgt spid="133149"/>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xit" presetSubtype="10" fill="hold" nodeType="clickEffect">
                                  <p:stCondLst>
                                    <p:cond delay="0"/>
                                  </p:stCondLst>
                                  <p:childTnLst>
                                    <p:animEffect transition="out" filter="blinds(horizontal)">
                                      <p:cBhvr>
                                        <p:cTn id="126" dur="500"/>
                                        <p:tgtEl>
                                          <p:spTgt spid="133131"/>
                                        </p:tgtEl>
                                      </p:cBhvr>
                                    </p:animEffect>
                                    <p:set>
                                      <p:cBhvr>
                                        <p:cTn id="127" dur="1" fill="hold">
                                          <p:stCondLst>
                                            <p:cond delay="499"/>
                                          </p:stCondLst>
                                        </p:cTn>
                                        <p:tgtEl>
                                          <p:spTgt spid="133131"/>
                                        </p:tgtEl>
                                        <p:attrNameLst>
                                          <p:attrName>style.visibility</p:attrName>
                                        </p:attrNameLst>
                                      </p:cBhvr>
                                      <p:to>
                                        <p:strVal val="hidden"/>
                                      </p:to>
                                    </p:set>
                                  </p:childTnLst>
                                </p:cTn>
                              </p:par>
                              <p:par>
                                <p:cTn id="128" presetID="3" presetClass="exit" presetSubtype="10" fill="hold" nodeType="withEffect">
                                  <p:stCondLst>
                                    <p:cond delay="0"/>
                                  </p:stCondLst>
                                  <p:childTnLst>
                                    <p:animEffect transition="out" filter="blinds(horizontal)">
                                      <p:cBhvr>
                                        <p:cTn id="129" dur="500"/>
                                        <p:tgtEl>
                                          <p:spTgt spid="133132"/>
                                        </p:tgtEl>
                                      </p:cBhvr>
                                    </p:animEffect>
                                    <p:set>
                                      <p:cBhvr>
                                        <p:cTn id="130" dur="1" fill="hold">
                                          <p:stCondLst>
                                            <p:cond delay="499"/>
                                          </p:stCondLst>
                                        </p:cTn>
                                        <p:tgtEl>
                                          <p:spTgt spid="133132"/>
                                        </p:tgtEl>
                                        <p:attrNameLst>
                                          <p:attrName>style.visibility</p:attrName>
                                        </p:attrNameLst>
                                      </p:cBhvr>
                                      <p:to>
                                        <p:strVal val="hidden"/>
                                      </p:to>
                                    </p:set>
                                  </p:childTnLst>
                                </p:cTn>
                              </p:par>
                              <p:par>
                                <p:cTn id="131" presetID="3" presetClass="exit" presetSubtype="10" fill="hold" nodeType="withEffect">
                                  <p:stCondLst>
                                    <p:cond delay="0"/>
                                  </p:stCondLst>
                                  <p:childTnLst>
                                    <p:animEffect transition="out" filter="blinds(horizontal)">
                                      <p:cBhvr>
                                        <p:cTn id="132" dur="500"/>
                                        <p:tgtEl>
                                          <p:spTgt spid="133130"/>
                                        </p:tgtEl>
                                      </p:cBhvr>
                                    </p:animEffect>
                                    <p:set>
                                      <p:cBhvr>
                                        <p:cTn id="133" dur="1" fill="hold">
                                          <p:stCondLst>
                                            <p:cond delay="499"/>
                                          </p:stCondLst>
                                        </p:cTn>
                                        <p:tgtEl>
                                          <p:spTgt spid="133130"/>
                                        </p:tgtEl>
                                        <p:attrNameLst>
                                          <p:attrName>style.visibility</p:attrName>
                                        </p:attrNameLst>
                                      </p:cBhvr>
                                      <p:to>
                                        <p:strVal val="hidden"/>
                                      </p:to>
                                    </p:set>
                                  </p:childTnLst>
                                </p:cTn>
                              </p:par>
                              <p:par>
                                <p:cTn id="134" presetID="3" presetClass="exit" presetSubtype="10" fill="hold" nodeType="withEffect">
                                  <p:stCondLst>
                                    <p:cond delay="0"/>
                                  </p:stCondLst>
                                  <p:childTnLst>
                                    <p:animEffect transition="out" filter="blinds(horizontal)">
                                      <p:cBhvr>
                                        <p:cTn id="135" dur="500"/>
                                        <p:tgtEl>
                                          <p:spTgt spid="133133"/>
                                        </p:tgtEl>
                                      </p:cBhvr>
                                    </p:animEffect>
                                    <p:set>
                                      <p:cBhvr>
                                        <p:cTn id="136" dur="1" fill="hold">
                                          <p:stCondLst>
                                            <p:cond delay="499"/>
                                          </p:stCondLst>
                                        </p:cTn>
                                        <p:tgtEl>
                                          <p:spTgt spid="133133"/>
                                        </p:tgtEl>
                                        <p:attrNameLst>
                                          <p:attrName>style.visibility</p:attrName>
                                        </p:attrNameLst>
                                      </p:cBhvr>
                                      <p:to>
                                        <p:strVal val="hidden"/>
                                      </p:to>
                                    </p:set>
                                  </p:childTnLst>
                                </p:cTn>
                              </p:par>
                              <p:par>
                                <p:cTn id="137" presetID="3" presetClass="exit" presetSubtype="10" fill="hold" nodeType="withEffect">
                                  <p:stCondLst>
                                    <p:cond delay="0"/>
                                  </p:stCondLst>
                                  <p:childTnLst>
                                    <p:animEffect transition="out" filter="blinds(horizontal)">
                                      <p:cBhvr>
                                        <p:cTn id="138" dur="500"/>
                                        <p:tgtEl>
                                          <p:spTgt spid="133132"/>
                                        </p:tgtEl>
                                      </p:cBhvr>
                                    </p:animEffect>
                                    <p:set>
                                      <p:cBhvr>
                                        <p:cTn id="139" dur="1" fill="hold">
                                          <p:stCondLst>
                                            <p:cond delay="499"/>
                                          </p:stCondLst>
                                        </p:cTn>
                                        <p:tgtEl>
                                          <p:spTgt spid="133132"/>
                                        </p:tgtEl>
                                        <p:attrNameLst>
                                          <p:attrName>style.visibility</p:attrName>
                                        </p:attrNameLst>
                                      </p:cBhvr>
                                      <p:to>
                                        <p:strVal val="hidden"/>
                                      </p:to>
                                    </p:set>
                                  </p:childTnLst>
                                </p:cTn>
                              </p:par>
                              <p:par>
                                <p:cTn id="140" presetID="3" presetClass="exit" presetSubtype="10" fill="hold" nodeType="withEffect">
                                  <p:stCondLst>
                                    <p:cond delay="0"/>
                                  </p:stCondLst>
                                  <p:childTnLst>
                                    <p:animEffect transition="out" filter="blinds(horizontal)">
                                      <p:cBhvr>
                                        <p:cTn id="141" dur="500"/>
                                        <p:tgtEl>
                                          <p:spTgt spid="133131"/>
                                        </p:tgtEl>
                                      </p:cBhvr>
                                    </p:animEffect>
                                    <p:set>
                                      <p:cBhvr>
                                        <p:cTn id="142" dur="1" fill="hold">
                                          <p:stCondLst>
                                            <p:cond delay="499"/>
                                          </p:stCondLst>
                                        </p:cTn>
                                        <p:tgtEl>
                                          <p:spTgt spid="133131"/>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9" fill="hold" nodeType="clickEffect">
                                  <p:stCondLst>
                                    <p:cond delay="0"/>
                                  </p:stCondLst>
                                  <p:childTnLst>
                                    <p:set>
                                      <p:cBhvr>
                                        <p:cTn id="146" dur="1" fill="hold">
                                          <p:stCondLst>
                                            <p:cond delay="0"/>
                                          </p:stCondLst>
                                        </p:cTn>
                                        <p:tgtEl>
                                          <p:spTgt spid="133138"/>
                                        </p:tgtEl>
                                        <p:attrNameLst>
                                          <p:attrName>style.visibility</p:attrName>
                                        </p:attrNameLst>
                                      </p:cBhvr>
                                      <p:to>
                                        <p:strVal val="visible"/>
                                      </p:to>
                                    </p:set>
                                    <p:animEffect transition="in" filter="strips(upLeft)">
                                      <p:cBhvr>
                                        <p:cTn id="147" dur="500"/>
                                        <p:tgtEl>
                                          <p:spTgt spid="133138"/>
                                        </p:tgtEl>
                                      </p:cBhvr>
                                    </p:animEffect>
                                  </p:childTnLst>
                                </p:cTn>
                              </p:par>
                            </p:childTnLst>
                          </p:cTn>
                        </p:par>
                        <p:par>
                          <p:cTn id="148" fill="hold" nodeType="afterGroup">
                            <p:stCondLst>
                              <p:cond delay="500"/>
                            </p:stCondLst>
                            <p:childTnLst>
                              <p:par>
                                <p:cTn id="149" presetID="18" presetClass="entr" presetSubtype="12" fill="hold" nodeType="afterEffect">
                                  <p:stCondLst>
                                    <p:cond delay="500"/>
                                  </p:stCondLst>
                                  <p:childTnLst>
                                    <p:set>
                                      <p:cBhvr>
                                        <p:cTn id="150" dur="1" fill="hold">
                                          <p:stCondLst>
                                            <p:cond delay="0"/>
                                          </p:stCondLst>
                                        </p:cTn>
                                        <p:tgtEl>
                                          <p:spTgt spid="133139"/>
                                        </p:tgtEl>
                                        <p:attrNameLst>
                                          <p:attrName>style.visibility</p:attrName>
                                        </p:attrNameLst>
                                      </p:cBhvr>
                                      <p:to>
                                        <p:strVal val="visible"/>
                                      </p:to>
                                    </p:set>
                                    <p:animEffect transition="in" filter="strips(downLeft)">
                                      <p:cBhvr>
                                        <p:cTn id="151" dur="500"/>
                                        <p:tgtEl>
                                          <p:spTgt spid="133139"/>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ntr" presetSubtype="0" fill="hold" nodeType="clickEffect">
                                  <p:stCondLst>
                                    <p:cond delay="0"/>
                                  </p:stCondLst>
                                  <p:childTnLst>
                                    <p:set>
                                      <p:cBhvr>
                                        <p:cTn id="155" dur="1" fill="hold">
                                          <p:stCondLst>
                                            <p:cond delay="0"/>
                                          </p:stCondLst>
                                        </p:cTn>
                                        <p:tgtEl>
                                          <p:spTgt spid="133140"/>
                                        </p:tgtEl>
                                        <p:attrNameLst>
                                          <p:attrName>style.visibility</p:attrName>
                                        </p:attrNameLst>
                                      </p:cBhvr>
                                      <p:to>
                                        <p:strVal val="visible"/>
                                      </p:to>
                                    </p:set>
                                  </p:childTnLst>
                                </p:cTn>
                              </p:par>
                              <p:par>
                                <p:cTn id="156" presetID="3" presetClass="exit" presetSubtype="10" fill="hold" nodeType="withEffect">
                                  <p:stCondLst>
                                    <p:cond delay="0"/>
                                  </p:stCondLst>
                                  <p:childTnLst>
                                    <p:animEffect transition="out" filter="blinds(horizontal)">
                                      <p:cBhvr>
                                        <p:cTn id="157" dur="500"/>
                                        <p:tgtEl>
                                          <p:spTgt spid="133138"/>
                                        </p:tgtEl>
                                      </p:cBhvr>
                                    </p:animEffect>
                                    <p:set>
                                      <p:cBhvr>
                                        <p:cTn id="158" dur="1" fill="hold">
                                          <p:stCondLst>
                                            <p:cond delay="499"/>
                                          </p:stCondLst>
                                        </p:cTn>
                                        <p:tgtEl>
                                          <p:spTgt spid="133138"/>
                                        </p:tgtEl>
                                        <p:attrNameLst>
                                          <p:attrName>style.visibility</p:attrName>
                                        </p:attrNameLst>
                                      </p:cBhvr>
                                      <p:to>
                                        <p:strVal val="hidden"/>
                                      </p:to>
                                    </p:set>
                                  </p:childTnLst>
                                </p:cTn>
                              </p:par>
                              <p:par>
                                <p:cTn id="159" presetID="3" presetClass="exit" presetSubtype="10" fill="hold" nodeType="withEffect">
                                  <p:stCondLst>
                                    <p:cond delay="0"/>
                                  </p:stCondLst>
                                  <p:childTnLst>
                                    <p:animEffect transition="out" filter="blinds(horizontal)">
                                      <p:cBhvr>
                                        <p:cTn id="160" dur="500"/>
                                        <p:tgtEl>
                                          <p:spTgt spid="133139"/>
                                        </p:tgtEl>
                                      </p:cBhvr>
                                    </p:animEffect>
                                    <p:set>
                                      <p:cBhvr>
                                        <p:cTn id="161" dur="1" fill="hold">
                                          <p:stCondLst>
                                            <p:cond delay="499"/>
                                          </p:stCondLst>
                                        </p:cTn>
                                        <p:tgtEl>
                                          <p:spTgt spid="133139"/>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8" presetClass="entr" presetSubtype="9" fill="hold" nodeType="clickEffect">
                                  <p:stCondLst>
                                    <p:cond delay="0"/>
                                  </p:stCondLst>
                                  <p:childTnLst>
                                    <p:set>
                                      <p:cBhvr>
                                        <p:cTn id="165" dur="1" fill="hold">
                                          <p:stCondLst>
                                            <p:cond delay="0"/>
                                          </p:stCondLst>
                                        </p:cTn>
                                        <p:tgtEl>
                                          <p:spTgt spid="133141"/>
                                        </p:tgtEl>
                                        <p:attrNameLst>
                                          <p:attrName>style.visibility</p:attrName>
                                        </p:attrNameLst>
                                      </p:cBhvr>
                                      <p:to>
                                        <p:strVal val="visible"/>
                                      </p:to>
                                    </p:set>
                                    <p:animEffect transition="in" filter="strips(upLeft)">
                                      <p:cBhvr>
                                        <p:cTn id="166" dur="500"/>
                                        <p:tgtEl>
                                          <p:spTgt spid="133141"/>
                                        </p:tgtEl>
                                      </p:cBhvr>
                                    </p:animEffect>
                                  </p:childTnLst>
                                </p:cTn>
                              </p:par>
                            </p:childTnLst>
                          </p:cTn>
                        </p:par>
                        <p:par>
                          <p:cTn id="167" fill="hold" nodeType="afterGroup">
                            <p:stCondLst>
                              <p:cond delay="500"/>
                            </p:stCondLst>
                            <p:childTnLst>
                              <p:par>
                                <p:cTn id="168" presetID="18" presetClass="entr" presetSubtype="12" fill="hold" nodeType="afterEffect">
                                  <p:stCondLst>
                                    <p:cond delay="500"/>
                                  </p:stCondLst>
                                  <p:childTnLst>
                                    <p:set>
                                      <p:cBhvr>
                                        <p:cTn id="169" dur="1" fill="hold">
                                          <p:stCondLst>
                                            <p:cond delay="0"/>
                                          </p:stCondLst>
                                        </p:cTn>
                                        <p:tgtEl>
                                          <p:spTgt spid="133142"/>
                                        </p:tgtEl>
                                        <p:attrNameLst>
                                          <p:attrName>style.visibility</p:attrName>
                                        </p:attrNameLst>
                                      </p:cBhvr>
                                      <p:to>
                                        <p:strVal val="visible"/>
                                      </p:to>
                                    </p:set>
                                    <p:animEffect transition="in" filter="strips(downLeft)">
                                      <p:cBhvr>
                                        <p:cTn id="170" dur="500"/>
                                        <p:tgtEl>
                                          <p:spTgt spid="133142"/>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133143"/>
                                        </p:tgtEl>
                                        <p:attrNameLst>
                                          <p:attrName>style.visibility</p:attrName>
                                        </p:attrNameLst>
                                      </p:cBhvr>
                                      <p:to>
                                        <p:strVal val="visible"/>
                                      </p:to>
                                    </p:set>
                                  </p:childTnLst>
                                </p:cTn>
                              </p:par>
                              <p:par>
                                <p:cTn id="175" presetID="3" presetClass="exit" presetSubtype="10" fill="hold" nodeType="withEffect">
                                  <p:stCondLst>
                                    <p:cond delay="0"/>
                                  </p:stCondLst>
                                  <p:childTnLst>
                                    <p:animEffect transition="out" filter="blinds(horizontal)">
                                      <p:cBhvr>
                                        <p:cTn id="176" dur="500"/>
                                        <p:tgtEl>
                                          <p:spTgt spid="133141"/>
                                        </p:tgtEl>
                                      </p:cBhvr>
                                    </p:animEffect>
                                    <p:set>
                                      <p:cBhvr>
                                        <p:cTn id="177" dur="1" fill="hold">
                                          <p:stCondLst>
                                            <p:cond delay="499"/>
                                          </p:stCondLst>
                                        </p:cTn>
                                        <p:tgtEl>
                                          <p:spTgt spid="133141"/>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133142"/>
                                        </p:tgtEl>
                                      </p:cBhvr>
                                    </p:animEffect>
                                    <p:set>
                                      <p:cBhvr>
                                        <p:cTn id="180" dur="1" fill="hold">
                                          <p:stCondLst>
                                            <p:cond delay="499"/>
                                          </p:stCondLst>
                                        </p:cTn>
                                        <p:tgtEl>
                                          <p:spTgt spid="133142"/>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33150"/>
                                        </p:tgtEl>
                                        <p:attrNameLst>
                                          <p:attrName>style.visibility</p:attrName>
                                        </p:attrNameLst>
                                      </p:cBhvr>
                                      <p:to>
                                        <p:strVal val="visible"/>
                                      </p:to>
                                    </p:set>
                                    <p:animEffect transition="in" filter="blinds(horizontal)">
                                      <p:cBhvr>
                                        <p:cTn id="185" dur="500"/>
                                        <p:tgtEl>
                                          <p:spTgt spid="133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nimBg="1"/>
      <p:bldP spid="133134" grpId="0"/>
      <p:bldP spid="133135" grpId="0"/>
      <p:bldP spid="133136" grpId="0"/>
      <p:bldP spid="133137" grpId="0"/>
      <p:bldP spid="133148" grpId="0" animBg="1"/>
      <p:bldP spid="133149" grpId="0" animBg="1"/>
      <p:bldP spid="133149" grpId="1" animBg="1"/>
      <p:bldP spid="133150" grpId="0" animBg="1"/>
      <p:bldP spid="31" grpId="0" animBg="1"/>
      <p:bldP spid="3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8">
            <a:extLst>
              <a:ext uri="{FF2B5EF4-FFF2-40B4-BE49-F238E27FC236}">
                <a16:creationId xmlns:a16="http://schemas.microsoft.com/office/drawing/2014/main" id="{AB64EB32-21A8-4B24-B539-D134EE15BD8C}"/>
              </a:ext>
            </a:extLst>
          </p:cNvPr>
          <p:cNvSpPr txBox="1">
            <a:spLocks noChangeArrowheads="1"/>
          </p:cNvSpPr>
          <p:nvPr/>
        </p:nvSpPr>
        <p:spPr bwMode="auto">
          <a:xfrm>
            <a:off x="319088" y="990600"/>
            <a:ext cx="8610600" cy="10779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b="1"/>
              <a:t>Kéo dài các cạnh của 1 hình chữ nhật ta có mấy cặp đường thẳng song song với nhau?</a:t>
            </a:r>
          </a:p>
        </p:txBody>
      </p:sp>
      <p:sp>
        <p:nvSpPr>
          <p:cNvPr id="5" name="Text Box 28">
            <a:extLst>
              <a:ext uri="{FF2B5EF4-FFF2-40B4-BE49-F238E27FC236}">
                <a16:creationId xmlns:a16="http://schemas.microsoft.com/office/drawing/2014/main" id="{CE53B0D8-B905-4D56-8A6D-03DB6C62D66B}"/>
              </a:ext>
            </a:extLst>
          </p:cNvPr>
          <p:cNvSpPr txBox="1">
            <a:spLocks noChangeArrowheads="1"/>
          </p:cNvSpPr>
          <p:nvPr/>
        </p:nvSpPr>
        <p:spPr bwMode="auto">
          <a:xfrm>
            <a:off x="266700" y="2971800"/>
            <a:ext cx="86106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0070C0"/>
                </a:solidFill>
              </a:rPr>
              <a:t>Kéo dài các cạnh của 1 hình chữ nhật ta có hai cặp đường thẳng đối diện, song song với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Text Box 9">
            <a:extLst>
              <a:ext uri="{FF2B5EF4-FFF2-40B4-BE49-F238E27FC236}">
                <a16:creationId xmlns:a16="http://schemas.microsoft.com/office/drawing/2014/main" id="{67C3C4B4-137E-485E-9EF4-849472041BF5}"/>
              </a:ext>
            </a:extLst>
          </p:cNvPr>
          <p:cNvSpPr txBox="1">
            <a:spLocks noChangeArrowheads="1"/>
          </p:cNvSpPr>
          <p:nvPr/>
        </p:nvSpPr>
        <p:spPr bwMode="auto">
          <a:xfrm>
            <a:off x="585788" y="4932363"/>
            <a:ext cx="78898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a:t>      </a:t>
            </a:r>
            <a:r>
              <a:rPr lang="en-US" altLang="en-US" sz="3600">
                <a:solidFill>
                  <a:srgbClr val="FF0000"/>
                </a:solidFill>
              </a:rPr>
              <a:t>Hai đường thẳng song song là hai đường thẳng </a:t>
            </a:r>
            <a:r>
              <a:rPr lang="en-US" altLang="en-US" sz="3600" b="1">
                <a:solidFill>
                  <a:srgbClr val="FF0000"/>
                </a:solidFill>
              </a:rPr>
              <a:t>không bao giờ cắt nhau.</a:t>
            </a:r>
          </a:p>
        </p:txBody>
      </p:sp>
      <p:sp>
        <p:nvSpPr>
          <p:cNvPr id="135180" name="Line 12">
            <a:extLst>
              <a:ext uri="{FF2B5EF4-FFF2-40B4-BE49-F238E27FC236}">
                <a16:creationId xmlns:a16="http://schemas.microsoft.com/office/drawing/2014/main" id="{C87DDB33-6135-42D3-B741-2F5E48509C21}"/>
              </a:ext>
            </a:extLst>
          </p:cNvPr>
          <p:cNvSpPr>
            <a:spLocks noChangeShapeType="1"/>
          </p:cNvSpPr>
          <p:nvPr/>
        </p:nvSpPr>
        <p:spPr bwMode="auto">
          <a:xfrm flipV="1">
            <a:off x="585788" y="1974850"/>
            <a:ext cx="6869112" cy="33338"/>
          </a:xfrm>
          <a:prstGeom prst="line">
            <a:avLst/>
          </a:prstGeom>
          <a:noFill/>
          <a:ln w="28575">
            <a:solidFill>
              <a:schemeClr val="tx1"/>
            </a:solidFill>
            <a:round/>
            <a:headEnd/>
            <a:tailEnd/>
          </a:ln>
        </p:spPr>
        <p:txBody>
          <a:bodyPr/>
          <a:lstStyle/>
          <a:p>
            <a:pPr eaLnBrk="1" hangingPunct="1">
              <a:defRPr/>
            </a:pPr>
            <a:endParaRPr lang="en-US" sz="4050"/>
          </a:p>
        </p:txBody>
      </p:sp>
      <p:sp>
        <p:nvSpPr>
          <p:cNvPr id="135181" name="Line 13">
            <a:extLst>
              <a:ext uri="{FF2B5EF4-FFF2-40B4-BE49-F238E27FC236}">
                <a16:creationId xmlns:a16="http://schemas.microsoft.com/office/drawing/2014/main" id="{065F0BBD-2C91-4285-BE61-382467F92565}"/>
              </a:ext>
            </a:extLst>
          </p:cNvPr>
          <p:cNvSpPr>
            <a:spLocks noChangeShapeType="1"/>
          </p:cNvSpPr>
          <p:nvPr/>
        </p:nvSpPr>
        <p:spPr bwMode="auto">
          <a:xfrm flipV="1">
            <a:off x="676275" y="2840038"/>
            <a:ext cx="6778625" cy="33337"/>
          </a:xfrm>
          <a:prstGeom prst="line">
            <a:avLst/>
          </a:prstGeom>
          <a:noFill/>
          <a:ln w="28575">
            <a:solidFill>
              <a:schemeClr val="tx1"/>
            </a:solidFill>
            <a:round/>
            <a:headEnd/>
            <a:tailEnd/>
          </a:ln>
        </p:spPr>
        <p:txBody>
          <a:bodyPr/>
          <a:lstStyle/>
          <a:p>
            <a:pPr eaLnBrk="1" hangingPunct="1">
              <a:defRPr/>
            </a:pPr>
            <a:endParaRPr lang="en-US" sz="4050"/>
          </a:p>
        </p:txBody>
      </p:sp>
      <p:sp>
        <p:nvSpPr>
          <p:cNvPr id="135182" name="Rectangle 14">
            <a:extLst>
              <a:ext uri="{FF2B5EF4-FFF2-40B4-BE49-F238E27FC236}">
                <a16:creationId xmlns:a16="http://schemas.microsoft.com/office/drawing/2014/main" id="{33606898-0DE5-445A-8D89-DDAE6B2C4202}"/>
              </a:ext>
            </a:extLst>
          </p:cNvPr>
          <p:cNvSpPr>
            <a:spLocks noChangeArrowheads="1"/>
          </p:cNvSpPr>
          <p:nvPr/>
        </p:nvSpPr>
        <p:spPr bwMode="auto">
          <a:xfrm>
            <a:off x="2228850" y="1651000"/>
            <a:ext cx="376238" cy="3238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b="1">
                <a:solidFill>
                  <a:schemeClr val="tx2"/>
                </a:solidFill>
              </a:rPr>
              <a:t>A</a:t>
            </a:r>
          </a:p>
        </p:txBody>
      </p:sp>
      <p:sp>
        <p:nvSpPr>
          <p:cNvPr id="135183" name="Rectangle 15">
            <a:extLst>
              <a:ext uri="{FF2B5EF4-FFF2-40B4-BE49-F238E27FC236}">
                <a16:creationId xmlns:a16="http://schemas.microsoft.com/office/drawing/2014/main" id="{8F206199-C253-48AB-86D8-DE00F89C4514}"/>
              </a:ext>
            </a:extLst>
          </p:cNvPr>
          <p:cNvSpPr>
            <a:spLocks noChangeArrowheads="1"/>
          </p:cNvSpPr>
          <p:nvPr/>
        </p:nvSpPr>
        <p:spPr bwMode="auto">
          <a:xfrm>
            <a:off x="5035550" y="1651000"/>
            <a:ext cx="377825" cy="3238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b="1">
                <a:solidFill>
                  <a:schemeClr val="tx2"/>
                </a:solidFill>
              </a:rPr>
              <a:t>B</a:t>
            </a:r>
          </a:p>
        </p:txBody>
      </p:sp>
      <p:sp>
        <p:nvSpPr>
          <p:cNvPr id="135184" name="Rectangle 16">
            <a:extLst>
              <a:ext uri="{FF2B5EF4-FFF2-40B4-BE49-F238E27FC236}">
                <a16:creationId xmlns:a16="http://schemas.microsoft.com/office/drawing/2014/main" id="{8CF6480D-AF2A-4B27-A0B8-ACAD4175E889}"/>
              </a:ext>
            </a:extLst>
          </p:cNvPr>
          <p:cNvSpPr>
            <a:spLocks noChangeArrowheads="1"/>
          </p:cNvSpPr>
          <p:nvPr/>
        </p:nvSpPr>
        <p:spPr bwMode="auto">
          <a:xfrm>
            <a:off x="2173288" y="2873375"/>
            <a:ext cx="377825" cy="3238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b="1">
                <a:solidFill>
                  <a:schemeClr val="tx2"/>
                </a:solidFill>
              </a:rPr>
              <a:t>D</a:t>
            </a:r>
          </a:p>
        </p:txBody>
      </p:sp>
      <p:sp>
        <p:nvSpPr>
          <p:cNvPr id="135185" name="Rectangle 17">
            <a:extLst>
              <a:ext uri="{FF2B5EF4-FFF2-40B4-BE49-F238E27FC236}">
                <a16:creationId xmlns:a16="http://schemas.microsoft.com/office/drawing/2014/main" id="{B1E98DFD-90F9-41C9-9926-AA6A6001733E}"/>
              </a:ext>
            </a:extLst>
          </p:cNvPr>
          <p:cNvSpPr>
            <a:spLocks noChangeArrowheads="1"/>
          </p:cNvSpPr>
          <p:nvPr/>
        </p:nvSpPr>
        <p:spPr bwMode="auto">
          <a:xfrm>
            <a:off x="5035550" y="2873375"/>
            <a:ext cx="377825" cy="3238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b="1">
                <a:solidFill>
                  <a:schemeClr val="tx2"/>
                </a:solidFill>
              </a:rPr>
              <a:t>C</a:t>
            </a:r>
          </a:p>
        </p:txBody>
      </p:sp>
      <p:sp>
        <p:nvSpPr>
          <p:cNvPr id="30729" name="Text Box 3">
            <a:extLst>
              <a:ext uri="{FF2B5EF4-FFF2-40B4-BE49-F238E27FC236}">
                <a16:creationId xmlns:a16="http://schemas.microsoft.com/office/drawing/2014/main" id="{94716F89-5DAE-46F2-8D79-1D3B9784E5E4}"/>
              </a:ext>
            </a:extLst>
          </p:cNvPr>
          <p:cNvSpPr txBox="1">
            <a:spLocks noChangeArrowheads="1"/>
          </p:cNvSpPr>
          <p:nvPr/>
        </p:nvSpPr>
        <p:spPr bwMode="auto">
          <a:xfrm>
            <a:off x="1143000" y="233363"/>
            <a:ext cx="5200650"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700" b="1"/>
              <a:t>     </a:t>
            </a:r>
            <a:r>
              <a:rPr lang="en-US" altLang="en-US" sz="2700" b="1">
                <a:solidFill>
                  <a:srgbClr val="FF0000"/>
                </a:solidFill>
              </a:rPr>
              <a:t>Hai đường thẳng song song  </a:t>
            </a:r>
          </a:p>
        </p:txBody>
      </p:sp>
      <p:sp>
        <p:nvSpPr>
          <p:cNvPr id="11" name="Text Box 28">
            <a:extLst>
              <a:ext uri="{FF2B5EF4-FFF2-40B4-BE49-F238E27FC236}">
                <a16:creationId xmlns:a16="http://schemas.microsoft.com/office/drawing/2014/main" id="{008EA429-2E7C-407E-B3C4-169F2826654B}"/>
              </a:ext>
            </a:extLst>
          </p:cNvPr>
          <p:cNvSpPr txBox="1">
            <a:spLocks noChangeArrowheads="1"/>
          </p:cNvSpPr>
          <p:nvPr/>
        </p:nvSpPr>
        <p:spPr bwMode="auto">
          <a:xfrm>
            <a:off x="0" y="3827463"/>
            <a:ext cx="65166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t>Hai đường thẳng song song có đặc điểm gì?</a:t>
            </a:r>
          </a:p>
        </p:txBody>
      </p:sp>
      <p:sp>
        <p:nvSpPr>
          <p:cNvPr id="12" name="Text Box 28">
            <a:extLst>
              <a:ext uri="{FF2B5EF4-FFF2-40B4-BE49-F238E27FC236}">
                <a16:creationId xmlns:a16="http://schemas.microsoft.com/office/drawing/2014/main" id="{F2BD0797-25DB-4DF4-8683-39F0065137BB}"/>
              </a:ext>
            </a:extLst>
          </p:cNvPr>
          <p:cNvSpPr txBox="1">
            <a:spLocks noChangeArrowheads="1"/>
          </p:cNvSpPr>
          <p:nvPr/>
        </p:nvSpPr>
        <p:spPr bwMode="auto">
          <a:xfrm>
            <a:off x="585788" y="3851275"/>
            <a:ext cx="79597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600" b="1"/>
              <a:t>Đọc tên 2 đường thẳng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80"/>
                                        </p:tgtEl>
                                        <p:attrNameLst>
                                          <p:attrName>style.visibility</p:attrName>
                                        </p:attrNameLst>
                                      </p:cBhvr>
                                      <p:to>
                                        <p:strVal val="visible"/>
                                      </p:to>
                                    </p:set>
                                    <p:anim calcmode="lin" valueType="num">
                                      <p:cBhvr additive="base">
                                        <p:cTn id="7" dur="500" fill="hold"/>
                                        <p:tgtEl>
                                          <p:spTgt spid="135180"/>
                                        </p:tgtEl>
                                        <p:attrNameLst>
                                          <p:attrName>ppt_x</p:attrName>
                                        </p:attrNameLst>
                                      </p:cBhvr>
                                      <p:tavLst>
                                        <p:tav tm="0">
                                          <p:val>
                                            <p:strVal val="#ppt_x"/>
                                          </p:val>
                                        </p:tav>
                                        <p:tav tm="100000">
                                          <p:val>
                                            <p:strVal val="#ppt_x"/>
                                          </p:val>
                                        </p:tav>
                                      </p:tavLst>
                                    </p:anim>
                                    <p:anim calcmode="lin" valueType="num">
                                      <p:cBhvr additive="base">
                                        <p:cTn id="8" dur="500" fill="hold"/>
                                        <p:tgtEl>
                                          <p:spTgt spid="1351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182"/>
                                        </p:tgtEl>
                                        <p:attrNameLst>
                                          <p:attrName>style.visibility</p:attrName>
                                        </p:attrNameLst>
                                      </p:cBhvr>
                                      <p:to>
                                        <p:strVal val="visible"/>
                                      </p:to>
                                    </p:set>
                                    <p:anim calcmode="lin" valueType="num">
                                      <p:cBhvr additive="base">
                                        <p:cTn id="11" dur="500" fill="hold"/>
                                        <p:tgtEl>
                                          <p:spTgt spid="135182"/>
                                        </p:tgtEl>
                                        <p:attrNameLst>
                                          <p:attrName>ppt_x</p:attrName>
                                        </p:attrNameLst>
                                      </p:cBhvr>
                                      <p:tavLst>
                                        <p:tav tm="0">
                                          <p:val>
                                            <p:strVal val="#ppt_x"/>
                                          </p:val>
                                        </p:tav>
                                        <p:tav tm="100000">
                                          <p:val>
                                            <p:strVal val="#ppt_x"/>
                                          </p:val>
                                        </p:tav>
                                      </p:tavLst>
                                    </p:anim>
                                    <p:anim calcmode="lin" valueType="num">
                                      <p:cBhvr additive="base">
                                        <p:cTn id="12" dur="500" fill="hold"/>
                                        <p:tgtEl>
                                          <p:spTgt spid="1351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5183"/>
                                        </p:tgtEl>
                                        <p:attrNameLst>
                                          <p:attrName>style.visibility</p:attrName>
                                        </p:attrNameLst>
                                      </p:cBhvr>
                                      <p:to>
                                        <p:strVal val="visible"/>
                                      </p:to>
                                    </p:set>
                                    <p:anim calcmode="lin" valueType="num">
                                      <p:cBhvr additive="base">
                                        <p:cTn id="15" dur="500" fill="hold"/>
                                        <p:tgtEl>
                                          <p:spTgt spid="135183"/>
                                        </p:tgtEl>
                                        <p:attrNameLst>
                                          <p:attrName>ppt_x</p:attrName>
                                        </p:attrNameLst>
                                      </p:cBhvr>
                                      <p:tavLst>
                                        <p:tav tm="0">
                                          <p:val>
                                            <p:strVal val="#ppt_x"/>
                                          </p:val>
                                        </p:tav>
                                        <p:tav tm="100000">
                                          <p:val>
                                            <p:strVal val="#ppt_x"/>
                                          </p:val>
                                        </p:tav>
                                      </p:tavLst>
                                    </p:anim>
                                    <p:anim calcmode="lin" valueType="num">
                                      <p:cBhvr additive="base">
                                        <p:cTn id="16" dur="500" fill="hold"/>
                                        <p:tgtEl>
                                          <p:spTgt spid="1351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5181"/>
                                        </p:tgtEl>
                                        <p:attrNameLst>
                                          <p:attrName>style.visibility</p:attrName>
                                        </p:attrNameLst>
                                      </p:cBhvr>
                                      <p:to>
                                        <p:strVal val="visible"/>
                                      </p:to>
                                    </p:set>
                                    <p:anim calcmode="lin" valueType="num">
                                      <p:cBhvr additive="base">
                                        <p:cTn id="19" dur="500" fill="hold"/>
                                        <p:tgtEl>
                                          <p:spTgt spid="135181"/>
                                        </p:tgtEl>
                                        <p:attrNameLst>
                                          <p:attrName>ppt_x</p:attrName>
                                        </p:attrNameLst>
                                      </p:cBhvr>
                                      <p:tavLst>
                                        <p:tav tm="0">
                                          <p:val>
                                            <p:strVal val="#ppt_x"/>
                                          </p:val>
                                        </p:tav>
                                        <p:tav tm="100000">
                                          <p:val>
                                            <p:strVal val="#ppt_x"/>
                                          </p:val>
                                        </p:tav>
                                      </p:tavLst>
                                    </p:anim>
                                    <p:anim calcmode="lin" valueType="num">
                                      <p:cBhvr additive="base">
                                        <p:cTn id="20" dur="500" fill="hold"/>
                                        <p:tgtEl>
                                          <p:spTgt spid="1351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5184"/>
                                        </p:tgtEl>
                                        <p:attrNameLst>
                                          <p:attrName>style.visibility</p:attrName>
                                        </p:attrNameLst>
                                      </p:cBhvr>
                                      <p:to>
                                        <p:strVal val="visible"/>
                                      </p:to>
                                    </p:set>
                                    <p:anim calcmode="lin" valueType="num">
                                      <p:cBhvr additive="base">
                                        <p:cTn id="23" dur="500" fill="hold"/>
                                        <p:tgtEl>
                                          <p:spTgt spid="135184"/>
                                        </p:tgtEl>
                                        <p:attrNameLst>
                                          <p:attrName>ppt_x</p:attrName>
                                        </p:attrNameLst>
                                      </p:cBhvr>
                                      <p:tavLst>
                                        <p:tav tm="0">
                                          <p:val>
                                            <p:strVal val="#ppt_x"/>
                                          </p:val>
                                        </p:tav>
                                        <p:tav tm="100000">
                                          <p:val>
                                            <p:strVal val="#ppt_x"/>
                                          </p:val>
                                        </p:tav>
                                      </p:tavLst>
                                    </p:anim>
                                    <p:anim calcmode="lin" valueType="num">
                                      <p:cBhvr additive="base">
                                        <p:cTn id="24" dur="500" fill="hold"/>
                                        <p:tgtEl>
                                          <p:spTgt spid="13518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5185"/>
                                        </p:tgtEl>
                                        <p:attrNameLst>
                                          <p:attrName>style.visibility</p:attrName>
                                        </p:attrNameLst>
                                      </p:cBhvr>
                                      <p:to>
                                        <p:strVal val="visible"/>
                                      </p:to>
                                    </p:set>
                                    <p:anim calcmode="lin" valueType="num">
                                      <p:cBhvr additive="base">
                                        <p:cTn id="27" dur="500" fill="hold"/>
                                        <p:tgtEl>
                                          <p:spTgt spid="135185"/>
                                        </p:tgtEl>
                                        <p:attrNameLst>
                                          <p:attrName>ppt_x</p:attrName>
                                        </p:attrNameLst>
                                      </p:cBhvr>
                                      <p:tavLst>
                                        <p:tav tm="0">
                                          <p:val>
                                            <p:strVal val="#ppt_x"/>
                                          </p:val>
                                        </p:tav>
                                        <p:tav tm="100000">
                                          <p:val>
                                            <p:strVal val="#ppt_x"/>
                                          </p:val>
                                        </p:tav>
                                      </p:tavLst>
                                    </p:anim>
                                    <p:anim calcmode="lin" valueType="num">
                                      <p:cBhvr additive="base">
                                        <p:cTn id="28" dur="500" fill="hold"/>
                                        <p:tgtEl>
                                          <p:spTgt spid="1351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mph" presetSubtype="0" fill="hold" nodeType="clickEffect">
                                  <p:stCondLst>
                                    <p:cond delay="0"/>
                                  </p:stCondLst>
                                  <p:childTnLst>
                                    <p:animScale>
                                      <p:cBhvr>
                                        <p:cTn id="42" dur="2000" fill="hold"/>
                                        <p:tgtEl>
                                          <p:spTgt spid="135180"/>
                                        </p:tgtEl>
                                      </p:cBhvr>
                                      <p:by x="150000" y="150000"/>
                                    </p:animScale>
                                  </p:childTnLst>
                                </p:cTn>
                              </p:par>
                            </p:childTnLst>
                          </p:cTn>
                        </p:par>
                        <p:par>
                          <p:cTn id="43" fill="hold" nodeType="afterGroup">
                            <p:stCondLst>
                              <p:cond delay="2000"/>
                            </p:stCondLst>
                            <p:childTnLst>
                              <p:par>
                                <p:cTn id="44" presetID="6" presetClass="emph" presetSubtype="0" fill="hold" nodeType="afterEffect">
                                  <p:stCondLst>
                                    <p:cond delay="0"/>
                                  </p:stCondLst>
                                  <p:childTnLst>
                                    <p:animScale>
                                      <p:cBhvr>
                                        <p:cTn id="45" dur="2000" fill="hold"/>
                                        <p:tgtEl>
                                          <p:spTgt spid="135180"/>
                                        </p:tgtEl>
                                      </p:cBhvr>
                                      <p:by x="150000" y="15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hold" nodeType="clickEffect">
                                  <p:stCondLst>
                                    <p:cond delay="0"/>
                                  </p:stCondLst>
                                  <p:childTnLst>
                                    <p:animScale>
                                      <p:cBhvr>
                                        <p:cTn id="49" dur="2000" fill="hold"/>
                                        <p:tgtEl>
                                          <p:spTgt spid="135181"/>
                                        </p:tgtEl>
                                      </p:cBhvr>
                                      <p:by x="150000" y="150000"/>
                                    </p:animScale>
                                  </p:childTnLst>
                                </p:cTn>
                              </p:par>
                            </p:childTnLst>
                          </p:cTn>
                        </p:par>
                        <p:par>
                          <p:cTn id="50" fill="hold" nodeType="afterGroup">
                            <p:stCondLst>
                              <p:cond delay="2000"/>
                            </p:stCondLst>
                            <p:childTnLst>
                              <p:par>
                                <p:cTn id="51" presetID="6" presetClass="emph" presetSubtype="0" fill="hold" nodeType="afterEffect">
                                  <p:stCondLst>
                                    <p:cond delay="0"/>
                                  </p:stCondLst>
                                  <p:childTnLst>
                                    <p:animScale>
                                      <p:cBhvr>
                                        <p:cTn id="52" dur="2000" fill="hold"/>
                                        <p:tgtEl>
                                          <p:spTgt spid="135181"/>
                                        </p:tgtEl>
                                      </p:cBhvr>
                                      <p:by x="150000" y="15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5177"/>
                                        </p:tgtEl>
                                        <p:attrNameLst>
                                          <p:attrName>style.visibility</p:attrName>
                                        </p:attrNameLst>
                                      </p:cBhvr>
                                      <p:to>
                                        <p:strVal val="visible"/>
                                      </p:to>
                                    </p:set>
                                    <p:animEffect transition="in" filter="blinds(horizontal)">
                                      <p:cBhvr>
                                        <p:cTn id="62" dur="500"/>
                                        <p:tgtEl>
                                          <p:spTgt spid="135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animBg="1"/>
      <p:bldP spid="135182" grpId="0" animBg="1"/>
      <p:bldP spid="135183" grpId="0" animBg="1"/>
      <p:bldP spid="135184" grpId="0" animBg="1"/>
      <p:bldP spid="135185" grpId="0" animBg="1"/>
      <p:bldP spid="11" grpId="0"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845FE79-0184-4318-8468-0F16AF07A52C}"/>
              </a:ext>
            </a:extLst>
          </p:cNvPr>
          <p:cNvSpPr/>
          <p:nvPr/>
        </p:nvSpPr>
        <p:spPr>
          <a:xfrm>
            <a:off x="533400" y="423863"/>
            <a:ext cx="8001000" cy="194468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en-US" sz="4050"/>
          </a:p>
        </p:txBody>
      </p:sp>
      <p:sp>
        <p:nvSpPr>
          <p:cNvPr id="34826" name="Text Box 10">
            <a:extLst>
              <a:ext uri="{FF2B5EF4-FFF2-40B4-BE49-F238E27FC236}">
                <a16:creationId xmlns:a16="http://schemas.microsoft.com/office/drawing/2014/main" id="{FF9D390D-AD44-45CB-9895-E01BBE649414}"/>
              </a:ext>
            </a:extLst>
          </p:cNvPr>
          <p:cNvSpPr txBox="1">
            <a:spLocks noChangeArrowheads="1"/>
          </p:cNvSpPr>
          <p:nvPr/>
        </p:nvSpPr>
        <p:spPr bwMode="auto">
          <a:xfrm>
            <a:off x="990600" y="719138"/>
            <a:ext cx="7239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just" eaLnBrk="1" hangingPunct="1">
              <a:spcBef>
                <a:spcPct val="50000"/>
              </a:spcBef>
            </a:pPr>
            <a:r>
              <a:rPr lang="en-US" altLang="en-US" sz="3200">
                <a:cs typeface="Times New Roman" panose="02020603050405020304" pitchFamily="18" charset="0"/>
              </a:rPr>
              <a:t>       </a:t>
            </a:r>
            <a:r>
              <a:rPr lang="vi-VN" altLang="en-US" sz="3200" b="1">
                <a:cs typeface="Times New Roman" panose="02020603050405020304" pitchFamily="18" charset="0"/>
              </a:rPr>
              <a:t>Hãy quan sát đồ dùng học tập, </a:t>
            </a:r>
            <a:r>
              <a:rPr lang="en-US" altLang="en-US" sz="3200" b="1">
                <a:cs typeface="Times New Roman" panose="02020603050405020304" pitchFamily="18" charset="0"/>
              </a:rPr>
              <a:t>xung quanh</a:t>
            </a:r>
            <a:r>
              <a:rPr lang="vi-VN" altLang="en-US" sz="3200" b="1">
                <a:cs typeface="Times New Roman" panose="02020603050405020304" pitchFamily="18" charset="0"/>
              </a:rPr>
              <a:t> để tìm ra hai đường thẳng song song</a:t>
            </a:r>
            <a:r>
              <a:rPr lang="en-US" altLang="en-US" sz="3200">
                <a:cs typeface="Times New Roman" panose="02020603050405020304" pitchFamily="18" charset="0"/>
              </a:rPr>
              <a:t>.</a:t>
            </a:r>
          </a:p>
        </p:txBody>
      </p:sp>
      <p:pic>
        <p:nvPicPr>
          <p:cNvPr id="34837" name="Picture 21" descr="Dấu hỏi">
            <a:extLst>
              <a:ext uri="{FF2B5EF4-FFF2-40B4-BE49-F238E27FC236}">
                <a16:creationId xmlns:a16="http://schemas.microsoft.com/office/drawing/2014/main" id="{E59680AD-1F4A-4049-9B1D-0F43157022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08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13E0B5E6-1953-4DE5-9FFA-E8FE15BD6BD8}"/>
              </a:ext>
            </a:extLst>
          </p:cNvPr>
          <p:cNvSpPr txBox="1">
            <a:spLocks noChangeArrowheads="1"/>
          </p:cNvSpPr>
          <p:nvPr/>
        </p:nvSpPr>
        <p:spPr bwMode="auto">
          <a:xfrm>
            <a:off x="533400" y="3335338"/>
            <a:ext cx="77724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just" eaLnBrk="1" hangingPunct="1">
              <a:spcBef>
                <a:spcPct val="50000"/>
              </a:spcBef>
            </a:pPr>
            <a:r>
              <a:rPr lang="en-US" altLang="en-US" sz="3600">
                <a:solidFill>
                  <a:srgbClr val="E318E8"/>
                </a:solidFill>
              </a:rPr>
              <a:t>    </a:t>
            </a:r>
            <a:r>
              <a:rPr lang="en-US" altLang="en-US" sz="3600">
                <a:solidFill>
                  <a:srgbClr val="3333FF"/>
                </a:solidFill>
              </a:rPr>
              <a:t>Hai cạnh đối diện  cửa ra vào, hai cạnh đối diện cửa sổ, hai cạnh của thước kẻ, hai cạnh đối diện của bảng… mang hình ảnh của hai đường thẳng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linds(horizontal)">
                                      <p:cBhvr>
                                        <p:cTn id="7" dur="500"/>
                                        <p:tgtEl>
                                          <p:spTgt spid="34826"/>
                                        </p:tgtEl>
                                      </p:cBhvr>
                                    </p:animEffect>
                                  </p:childTnLst>
                                </p:cTn>
                              </p:par>
                              <p:par>
                                <p:cTn id="8" presetID="23" presetClass="entr" presetSubtype="16" fill="hold" nodeType="withEffect">
                                  <p:stCondLst>
                                    <p:cond delay="1000"/>
                                  </p:stCondLst>
                                  <p:childTnLst>
                                    <p:set>
                                      <p:cBhvr>
                                        <p:cTn id="9" dur="1" fill="hold">
                                          <p:stCondLst>
                                            <p:cond delay="0"/>
                                          </p:stCondLst>
                                        </p:cTn>
                                        <p:tgtEl>
                                          <p:spTgt spid="34837"/>
                                        </p:tgtEl>
                                        <p:attrNameLst>
                                          <p:attrName>style.visibility</p:attrName>
                                        </p:attrNameLst>
                                      </p:cBhvr>
                                      <p:to>
                                        <p:strVal val="visible"/>
                                      </p:to>
                                    </p:set>
                                    <p:anim calcmode="lin" valueType="num">
                                      <p:cBhvr>
                                        <p:cTn id="10" dur="2000" fill="hold"/>
                                        <p:tgtEl>
                                          <p:spTgt spid="34837"/>
                                        </p:tgtEl>
                                        <p:attrNameLst>
                                          <p:attrName>ppt_w</p:attrName>
                                        </p:attrNameLst>
                                      </p:cBhvr>
                                      <p:tavLst>
                                        <p:tav tm="0">
                                          <p:val>
                                            <p:fltVal val="0"/>
                                          </p:val>
                                        </p:tav>
                                        <p:tav tm="100000">
                                          <p:val>
                                            <p:strVal val="#ppt_w"/>
                                          </p:val>
                                        </p:tav>
                                      </p:tavLst>
                                    </p:anim>
                                    <p:anim calcmode="lin" valueType="num">
                                      <p:cBhvr>
                                        <p:cTn id="11" dur="2000" fill="hold"/>
                                        <p:tgtEl>
                                          <p:spTgt spid="34837"/>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62" name="Text Box 14">
            <a:extLst>
              <a:ext uri="{FF2B5EF4-FFF2-40B4-BE49-F238E27FC236}">
                <a16:creationId xmlns:a16="http://schemas.microsoft.com/office/drawing/2014/main" id="{CBF65711-597D-4DC3-8217-1F3FEABF6D9C}"/>
              </a:ext>
            </a:extLst>
          </p:cNvPr>
          <p:cNvSpPr txBox="1">
            <a:spLocks noChangeArrowheads="1"/>
          </p:cNvSpPr>
          <p:nvPr/>
        </p:nvSpPr>
        <p:spPr bwMode="auto">
          <a:xfrm>
            <a:off x="427512" y="287339"/>
            <a:ext cx="7816850" cy="95408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b="1"/>
              <a:t>Hãy so sánh hai đường thẳng song song khác với hai đường thẳng vuông góc ở điểm nào?</a:t>
            </a:r>
          </a:p>
        </p:txBody>
      </p:sp>
      <p:sp>
        <p:nvSpPr>
          <p:cNvPr id="130063" name="Line 15">
            <a:extLst>
              <a:ext uri="{FF2B5EF4-FFF2-40B4-BE49-F238E27FC236}">
                <a16:creationId xmlns:a16="http://schemas.microsoft.com/office/drawing/2014/main" id="{B7FFA84B-57A7-470B-A02B-8AF3D0B30D6B}"/>
              </a:ext>
            </a:extLst>
          </p:cNvPr>
          <p:cNvSpPr>
            <a:spLocks noChangeShapeType="1"/>
          </p:cNvSpPr>
          <p:nvPr/>
        </p:nvSpPr>
        <p:spPr bwMode="auto">
          <a:xfrm>
            <a:off x="4419600" y="4598988"/>
            <a:ext cx="0" cy="1828800"/>
          </a:xfrm>
          <a:prstGeom prst="line">
            <a:avLst/>
          </a:prstGeom>
          <a:noFill/>
          <a:ln w="38100">
            <a:solidFill>
              <a:srgbClr val="0000FF"/>
            </a:solidFill>
            <a:round/>
            <a:headEnd/>
            <a:tailEnd/>
          </a:ln>
        </p:spPr>
        <p:txBody>
          <a:bodyPr/>
          <a:lstStyle/>
          <a:p>
            <a:pPr eaLnBrk="1" hangingPunct="1">
              <a:defRPr/>
            </a:pPr>
            <a:endParaRPr lang="en-US" sz="4050"/>
          </a:p>
        </p:txBody>
      </p:sp>
      <p:sp>
        <p:nvSpPr>
          <p:cNvPr id="130064" name="Text Box 16">
            <a:extLst>
              <a:ext uri="{FF2B5EF4-FFF2-40B4-BE49-F238E27FC236}">
                <a16:creationId xmlns:a16="http://schemas.microsoft.com/office/drawing/2014/main" id="{C5FBC930-F93E-47E0-9C63-5579B25A8C52}"/>
              </a:ext>
            </a:extLst>
          </p:cNvPr>
          <p:cNvSpPr txBox="1">
            <a:spLocks noChangeArrowheads="1"/>
          </p:cNvSpPr>
          <p:nvPr/>
        </p:nvSpPr>
        <p:spPr bwMode="auto">
          <a:xfrm>
            <a:off x="554038" y="4822825"/>
            <a:ext cx="3692525"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a:solidFill>
                  <a:srgbClr val="FF3300"/>
                </a:solidFill>
              </a:rPr>
              <a:t>Hai đường thẳng vuông góc cắt nhau tạo thành </a:t>
            </a:r>
            <a:r>
              <a:rPr lang="en-US" altLang="en-US" sz="2800" b="1">
                <a:solidFill>
                  <a:srgbClr val="FF3300"/>
                </a:solidFill>
              </a:rPr>
              <a:t>4 góc vuông</a:t>
            </a:r>
          </a:p>
        </p:txBody>
      </p:sp>
      <p:sp>
        <p:nvSpPr>
          <p:cNvPr id="130065" name="Text Box 17">
            <a:extLst>
              <a:ext uri="{FF2B5EF4-FFF2-40B4-BE49-F238E27FC236}">
                <a16:creationId xmlns:a16="http://schemas.microsoft.com/office/drawing/2014/main" id="{AF7C17E9-1E24-4643-B53A-8B97180042BD}"/>
              </a:ext>
            </a:extLst>
          </p:cNvPr>
          <p:cNvSpPr txBox="1">
            <a:spLocks noChangeArrowheads="1"/>
          </p:cNvSpPr>
          <p:nvPr/>
        </p:nvSpPr>
        <p:spPr bwMode="auto">
          <a:xfrm>
            <a:off x="4767263" y="4724400"/>
            <a:ext cx="4130675"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a:solidFill>
                  <a:srgbClr val="FF3300"/>
                </a:solidFill>
              </a:rPr>
              <a:t>Hai đường thẳng song song với nhau </a:t>
            </a:r>
            <a:r>
              <a:rPr lang="en-US" altLang="en-US" sz="2800" b="1">
                <a:solidFill>
                  <a:srgbClr val="FF3300"/>
                </a:solidFill>
              </a:rPr>
              <a:t>không bao giờ cắt nhau</a:t>
            </a:r>
          </a:p>
        </p:txBody>
      </p:sp>
      <p:grpSp>
        <p:nvGrpSpPr>
          <p:cNvPr id="2" name="Group 7">
            <a:extLst>
              <a:ext uri="{FF2B5EF4-FFF2-40B4-BE49-F238E27FC236}">
                <a16:creationId xmlns:a16="http://schemas.microsoft.com/office/drawing/2014/main" id="{109B01C6-0E17-4713-9B0E-70DA7A3FA110}"/>
              </a:ext>
            </a:extLst>
          </p:cNvPr>
          <p:cNvGrpSpPr>
            <a:grpSpLocks/>
          </p:cNvGrpSpPr>
          <p:nvPr/>
        </p:nvGrpSpPr>
        <p:grpSpPr bwMode="auto">
          <a:xfrm>
            <a:off x="838200" y="1816100"/>
            <a:ext cx="2520950" cy="2632075"/>
            <a:chOff x="1547664" y="2276872"/>
            <a:chExt cx="1368152" cy="1456928"/>
          </a:xfrm>
        </p:grpSpPr>
        <p:sp>
          <p:nvSpPr>
            <p:cNvPr id="9" name="Line 84">
              <a:extLst>
                <a:ext uri="{FF2B5EF4-FFF2-40B4-BE49-F238E27FC236}">
                  <a16:creationId xmlns:a16="http://schemas.microsoft.com/office/drawing/2014/main" id="{B3DB979F-AFD6-4089-AD2E-AEF342F8E638}"/>
                </a:ext>
              </a:extLst>
            </p:cNvPr>
            <p:cNvSpPr>
              <a:spLocks noChangeShapeType="1"/>
            </p:cNvSpPr>
            <p:nvPr/>
          </p:nvSpPr>
          <p:spPr bwMode="grayWhite">
            <a:xfrm>
              <a:off x="2195555" y="2276872"/>
              <a:ext cx="0" cy="1456928"/>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sz="4050"/>
            </a:p>
          </p:txBody>
        </p:sp>
        <p:sp>
          <p:nvSpPr>
            <p:cNvPr id="10" name="Line 85">
              <a:extLst>
                <a:ext uri="{FF2B5EF4-FFF2-40B4-BE49-F238E27FC236}">
                  <a16:creationId xmlns:a16="http://schemas.microsoft.com/office/drawing/2014/main" id="{B9DD8CB2-860F-41F8-9A1F-FE61D4BA03C2}"/>
                </a:ext>
              </a:extLst>
            </p:cNvPr>
            <p:cNvSpPr>
              <a:spLocks noChangeShapeType="1"/>
            </p:cNvSpPr>
            <p:nvPr/>
          </p:nvSpPr>
          <p:spPr bwMode="grayWhite">
            <a:xfrm>
              <a:off x="1547664" y="3064211"/>
              <a:ext cx="1368152"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sz="4050"/>
            </a:p>
          </p:txBody>
        </p:sp>
        <p:sp>
          <p:nvSpPr>
            <p:cNvPr id="11" name="Line 141">
              <a:extLst>
                <a:ext uri="{FF2B5EF4-FFF2-40B4-BE49-F238E27FC236}">
                  <a16:creationId xmlns:a16="http://schemas.microsoft.com/office/drawing/2014/main" id="{C623AFEA-3582-48B0-A1F0-FF2D216E9742}"/>
                </a:ext>
              </a:extLst>
            </p:cNvPr>
            <p:cNvSpPr>
              <a:spLocks noChangeShapeType="1"/>
            </p:cNvSpPr>
            <p:nvPr/>
          </p:nvSpPr>
          <p:spPr bwMode="grayWhite">
            <a:xfrm>
              <a:off x="2347189" y="2835742"/>
              <a:ext cx="0" cy="228469"/>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sz="4050"/>
            </a:p>
          </p:txBody>
        </p:sp>
        <p:sp>
          <p:nvSpPr>
            <p:cNvPr id="12" name="Line 140">
              <a:extLst>
                <a:ext uri="{FF2B5EF4-FFF2-40B4-BE49-F238E27FC236}">
                  <a16:creationId xmlns:a16="http://schemas.microsoft.com/office/drawing/2014/main" id="{E916110E-C74C-43FF-83DB-3DDD87E1CC10}"/>
                </a:ext>
              </a:extLst>
            </p:cNvPr>
            <p:cNvSpPr>
              <a:spLocks noChangeShapeType="1"/>
            </p:cNvSpPr>
            <p:nvPr/>
          </p:nvSpPr>
          <p:spPr bwMode="grayWhite">
            <a:xfrm>
              <a:off x="2195555" y="2853316"/>
              <a:ext cx="152496"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algn="ctr" eaLnBrk="1" hangingPunct="1">
                <a:defRPr/>
              </a:pPr>
              <a:endParaRPr lang="en-US" sz="4050"/>
            </a:p>
          </p:txBody>
        </p:sp>
      </p:grpSp>
      <p:grpSp>
        <p:nvGrpSpPr>
          <p:cNvPr id="3" name="Group 12">
            <a:extLst>
              <a:ext uri="{FF2B5EF4-FFF2-40B4-BE49-F238E27FC236}">
                <a16:creationId xmlns:a16="http://schemas.microsoft.com/office/drawing/2014/main" id="{3868C8AD-9EC8-46BF-9817-6715A5FE0B02}"/>
              </a:ext>
            </a:extLst>
          </p:cNvPr>
          <p:cNvGrpSpPr>
            <a:grpSpLocks/>
          </p:cNvGrpSpPr>
          <p:nvPr/>
        </p:nvGrpSpPr>
        <p:grpSpPr bwMode="auto">
          <a:xfrm>
            <a:off x="5530850" y="2330450"/>
            <a:ext cx="2743200" cy="1384300"/>
            <a:chOff x="1043890" y="2420888"/>
            <a:chExt cx="1583895" cy="649039"/>
          </a:xfrm>
        </p:grpSpPr>
        <p:sp>
          <p:nvSpPr>
            <p:cNvPr id="15369" name="Line 12">
              <a:extLst>
                <a:ext uri="{FF2B5EF4-FFF2-40B4-BE49-F238E27FC236}">
                  <a16:creationId xmlns:a16="http://schemas.microsoft.com/office/drawing/2014/main" id="{D81F3738-82CF-4737-87C2-CEBD635A0CB7}"/>
                </a:ext>
              </a:extLst>
            </p:cNvPr>
            <p:cNvSpPr>
              <a:spLocks noChangeShapeType="1"/>
            </p:cNvSpPr>
            <p:nvPr/>
          </p:nvSpPr>
          <p:spPr bwMode="auto">
            <a:xfrm>
              <a:off x="1043890" y="2420888"/>
              <a:ext cx="1583895" cy="0"/>
            </a:xfrm>
            <a:prstGeom prst="line">
              <a:avLst/>
            </a:prstGeom>
            <a:noFill/>
            <a:ln w="25400">
              <a:solidFill>
                <a:srgbClr val="FF0000"/>
              </a:solidFill>
              <a:round/>
              <a:headEnd/>
              <a:tailEnd/>
            </a:ln>
          </p:spPr>
          <p:txBody>
            <a:bodyPr/>
            <a:lstStyle/>
            <a:p>
              <a:pPr eaLnBrk="1" hangingPunct="1">
                <a:defRPr/>
              </a:pPr>
              <a:endParaRPr lang="en-US" sz="4050"/>
            </a:p>
          </p:txBody>
        </p:sp>
        <p:sp>
          <p:nvSpPr>
            <p:cNvPr id="15370" name="Line 13">
              <a:extLst>
                <a:ext uri="{FF2B5EF4-FFF2-40B4-BE49-F238E27FC236}">
                  <a16:creationId xmlns:a16="http://schemas.microsoft.com/office/drawing/2014/main" id="{38F4574D-EFA9-4463-847B-5889ADCC0063}"/>
                </a:ext>
              </a:extLst>
            </p:cNvPr>
            <p:cNvSpPr>
              <a:spLocks noChangeShapeType="1"/>
            </p:cNvSpPr>
            <p:nvPr/>
          </p:nvSpPr>
          <p:spPr bwMode="auto">
            <a:xfrm>
              <a:off x="1043890" y="3069927"/>
              <a:ext cx="1583895" cy="0"/>
            </a:xfrm>
            <a:prstGeom prst="line">
              <a:avLst/>
            </a:prstGeom>
            <a:noFill/>
            <a:ln w="25400">
              <a:solidFill>
                <a:srgbClr val="FF0000"/>
              </a:solidFill>
              <a:round/>
              <a:headEnd/>
              <a:tailEnd/>
            </a:ln>
          </p:spPr>
          <p:txBody>
            <a:bodyPr/>
            <a:lstStyle/>
            <a:p>
              <a:pPr eaLnBrk="1" hangingPunct="1">
                <a:defRPr/>
              </a:pPr>
              <a:endParaRPr lang="en-US" sz="405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diamond(in)">
                                      <p:cBhvr>
                                        <p:cTn id="7" dur="2000"/>
                                        <p:tgtEl>
                                          <p:spTgt spid="130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30063"/>
                                        </p:tgtEl>
                                        <p:attrNameLst>
                                          <p:attrName>style.visibility</p:attrName>
                                        </p:attrNameLst>
                                      </p:cBhvr>
                                      <p:to>
                                        <p:strVal val="visible"/>
                                      </p:to>
                                    </p:set>
                                    <p:anim calcmode="lin" valueType="num">
                                      <p:cBhvr>
                                        <p:cTn id="24" dur="500" fill="hold"/>
                                        <p:tgtEl>
                                          <p:spTgt spid="130063"/>
                                        </p:tgtEl>
                                        <p:attrNameLst>
                                          <p:attrName>ppt_w</p:attrName>
                                        </p:attrNameLst>
                                      </p:cBhvr>
                                      <p:tavLst>
                                        <p:tav tm="0">
                                          <p:val>
                                            <p:fltVal val="0"/>
                                          </p:val>
                                        </p:tav>
                                        <p:tav tm="100000">
                                          <p:val>
                                            <p:strVal val="#ppt_w"/>
                                          </p:val>
                                        </p:tav>
                                      </p:tavLst>
                                    </p:anim>
                                    <p:anim calcmode="lin" valueType="num">
                                      <p:cBhvr>
                                        <p:cTn id="25" dur="500" fill="hold"/>
                                        <p:tgtEl>
                                          <p:spTgt spid="130063"/>
                                        </p:tgtEl>
                                        <p:attrNameLst>
                                          <p:attrName>ppt_h</p:attrName>
                                        </p:attrNameLst>
                                      </p:cBhvr>
                                      <p:tavLst>
                                        <p:tav tm="0">
                                          <p:val>
                                            <p:fltVal val="0"/>
                                          </p:val>
                                        </p:tav>
                                        <p:tav tm="100000">
                                          <p:val>
                                            <p:strVal val="#ppt_h"/>
                                          </p:val>
                                        </p:tav>
                                      </p:tavLst>
                                    </p:anim>
                                    <p:animEffect transition="in" filter="fade">
                                      <p:cBhvr>
                                        <p:cTn id="26" dur="500"/>
                                        <p:tgtEl>
                                          <p:spTgt spid="1300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30064"/>
                                        </p:tgtEl>
                                        <p:attrNameLst>
                                          <p:attrName>style.visibility</p:attrName>
                                        </p:attrNameLst>
                                      </p:cBhvr>
                                      <p:to>
                                        <p:strVal val="visible"/>
                                      </p:to>
                                    </p:set>
                                    <p:animEffect transition="in" filter="barn(inHorizontal)">
                                      <p:cBhvr>
                                        <p:cTn id="31" dur="500"/>
                                        <p:tgtEl>
                                          <p:spTgt spid="1300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30065"/>
                                        </p:tgtEl>
                                        <p:attrNameLst>
                                          <p:attrName>style.visibility</p:attrName>
                                        </p:attrNameLst>
                                      </p:cBhvr>
                                      <p:to>
                                        <p:strVal val="visible"/>
                                      </p:to>
                                    </p:set>
                                    <p:animEffect transition="in" filter="diamond(in)">
                                      <p:cBhvr>
                                        <p:cTn id="36" dur="20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animBg="1"/>
      <p:bldP spid="130064" grpId="0" animBg="1"/>
      <p:bldP spid="13006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13">
            <a:extLst>
              <a:ext uri="{FF2B5EF4-FFF2-40B4-BE49-F238E27FC236}">
                <a16:creationId xmlns:a16="http://schemas.microsoft.com/office/drawing/2014/main" id="{BEBA5137-25E9-4ED4-A94D-E49338A66B21}"/>
              </a:ext>
            </a:extLst>
          </p:cNvPr>
          <p:cNvSpPr>
            <a:spLocks noChangeShapeType="1"/>
          </p:cNvSpPr>
          <p:nvPr/>
        </p:nvSpPr>
        <p:spPr bwMode="auto">
          <a:xfrm>
            <a:off x="1501775" y="1847850"/>
            <a:ext cx="3714750" cy="628650"/>
          </a:xfrm>
          <a:prstGeom prst="line">
            <a:avLst/>
          </a:prstGeom>
          <a:noFill/>
          <a:ln w="28575">
            <a:solidFill>
              <a:schemeClr val="tx1"/>
            </a:solidFill>
            <a:round/>
            <a:headEnd/>
            <a:tailEnd/>
          </a:ln>
        </p:spPr>
        <p:txBody>
          <a:bodyPr/>
          <a:lstStyle/>
          <a:p>
            <a:pPr eaLnBrk="1" hangingPunct="1">
              <a:defRPr/>
            </a:pPr>
            <a:endParaRPr lang="en-US" sz="4050" b="1"/>
          </a:p>
        </p:txBody>
      </p:sp>
      <p:sp>
        <p:nvSpPr>
          <p:cNvPr id="16387" name="Line 14">
            <a:extLst>
              <a:ext uri="{FF2B5EF4-FFF2-40B4-BE49-F238E27FC236}">
                <a16:creationId xmlns:a16="http://schemas.microsoft.com/office/drawing/2014/main" id="{1EC9CC4F-D25A-4129-A983-DA0681D10120}"/>
              </a:ext>
            </a:extLst>
          </p:cNvPr>
          <p:cNvSpPr>
            <a:spLocks noChangeShapeType="1"/>
          </p:cNvSpPr>
          <p:nvPr/>
        </p:nvSpPr>
        <p:spPr bwMode="auto">
          <a:xfrm>
            <a:off x="1158875" y="2876550"/>
            <a:ext cx="4057650" cy="0"/>
          </a:xfrm>
          <a:prstGeom prst="line">
            <a:avLst/>
          </a:prstGeom>
          <a:noFill/>
          <a:ln w="28575">
            <a:solidFill>
              <a:schemeClr val="tx1"/>
            </a:solidFill>
            <a:round/>
            <a:headEnd/>
            <a:tailEnd/>
          </a:ln>
        </p:spPr>
        <p:txBody>
          <a:bodyPr/>
          <a:lstStyle/>
          <a:p>
            <a:pPr eaLnBrk="1" hangingPunct="1">
              <a:defRPr/>
            </a:pPr>
            <a:endParaRPr lang="en-US" sz="4050" b="1"/>
          </a:p>
        </p:txBody>
      </p:sp>
      <p:sp>
        <p:nvSpPr>
          <p:cNvPr id="34820" name="Text Box 15">
            <a:extLst>
              <a:ext uri="{FF2B5EF4-FFF2-40B4-BE49-F238E27FC236}">
                <a16:creationId xmlns:a16="http://schemas.microsoft.com/office/drawing/2014/main" id="{73669368-E87F-4922-B61B-424D0A600360}"/>
              </a:ext>
            </a:extLst>
          </p:cNvPr>
          <p:cNvSpPr txBox="1">
            <a:spLocks noChangeArrowheads="1"/>
          </p:cNvSpPr>
          <p:nvPr/>
        </p:nvSpPr>
        <p:spPr bwMode="auto">
          <a:xfrm>
            <a:off x="2873375" y="1504950"/>
            <a:ext cx="40005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latin typeface=".VnTime" pitchFamily="34" charset="0"/>
              </a:rPr>
              <a:t>A</a:t>
            </a:r>
          </a:p>
        </p:txBody>
      </p:sp>
      <p:sp>
        <p:nvSpPr>
          <p:cNvPr id="34821" name="Text Box 16">
            <a:extLst>
              <a:ext uri="{FF2B5EF4-FFF2-40B4-BE49-F238E27FC236}">
                <a16:creationId xmlns:a16="http://schemas.microsoft.com/office/drawing/2014/main" id="{1B45D531-A7DE-49C7-976E-114C7E54B6A5}"/>
              </a:ext>
            </a:extLst>
          </p:cNvPr>
          <p:cNvSpPr txBox="1">
            <a:spLocks noChangeArrowheads="1"/>
          </p:cNvSpPr>
          <p:nvPr/>
        </p:nvSpPr>
        <p:spPr bwMode="auto">
          <a:xfrm>
            <a:off x="5159375" y="1790700"/>
            <a:ext cx="40005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latin typeface=".VnTime" pitchFamily="34" charset="0"/>
              </a:rPr>
              <a:t>B</a:t>
            </a:r>
          </a:p>
        </p:txBody>
      </p:sp>
      <p:sp>
        <p:nvSpPr>
          <p:cNvPr id="34822" name="Text Box 17">
            <a:extLst>
              <a:ext uri="{FF2B5EF4-FFF2-40B4-BE49-F238E27FC236}">
                <a16:creationId xmlns:a16="http://schemas.microsoft.com/office/drawing/2014/main" id="{4AA8D5AC-B795-46C5-AE69-7A0E054031D6}"/>
              </a:ext>
            </a:extLst>
          </p:cNvPr>
          <p:cNvSpPr txBox="1">
            <a:spLocks noChangeArrowheads="1"/>
          </p:cNvSpPr>
          <p:nvPr/>
        </p:nvSpPr>
        <p:spPr bwMode="auto">
          <a:xfrm>
            <a:off x="2530475" y="2876550"/>
            <a:ext cx="40005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latin typeface=".VnTime" pitchFamily="34" charset="0"/>
              </a:rPr>
              <a:t>C</a:t>
            </a:r>
          </a:p>
        </p:txBody>
      </p:sp>
      <p:sp>
        <p:nvSpPr>
          <p:cNvPr id="34823" name="Text Box 18">
            <a:extLst>
              <a:ext uri="{FF2B5EF4-FFF2-40B4-BE49-F238E27FC236}">
                <a16:creationId xmlns:a16="http://schemas.microsoft.com/office/drawing/2014/main" id="{09098934-C6A5-4030-A3EF-CE61B25676CA}"/>
              </a:ext>
            </a:extLst>
          </p:cNvPr>
          <p:cNvSpPr txBox="1">
            <a:spLocks noChangeArrowheads="1"/>
          </p:cNvSpPr>
          <p:nvPr/>
        </p:nvSpPr>
        <p:spPr bwMode="auto">
          <a:xfrm>
            <a:off x="4873625" y="2955925"/>
            <a:ext cx="40005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a:latin typeface=".VnTime" pitchFamily="34" charset="0"/>
              </a:rPr>
              <a:t>D</a:t>
            </a:r>
          </a:p>
        </p:txBody>
      </p:sp>
      <p:sp>
        <p:nvSpPr>
          <p:cNvPr id="113683" name="Line 19">
            <a:extLst>
              <a:ext uri="{FF2B5EF4-FFF2-40B4-BE49-F238E27FC236}">
                <a16:creationId xmlns:a16="http://schemas.microsoft.com/office/drawing/2014/main" id="{BA980B28-215D-4E18-9095-7C4735E5CBB3}"/>
              </a:ext>
            </a:extLst>
          </p:cNvPr>
          <p:cNvSpPr>
            <a:spLocks noChangeShapeType="1"/>
          </p:cNvSpPr>
          <p:nvPr/>
        </p:nvSpPr>
        <p:spPr bwMode="auto">
          <a:xfrm>
            <a:off x="5202238" y="2476500"/>
            <a:ext cx="2700337" cy="465138"/>
          </a:xfrm>
          <a:prstGeom prst="line">
            <a:avLst/>
          </a:prstGeom>
          <a:noFill/>
          <a:ln w="28575">
            <a:solidFill>
              <a:srgbClr val="FF0000"/>
            </a:solidFill>
            <a:round/>
            <a:headEnd/>
            <a:tailEnd/>
          </a:ln>
        </p:spPr>
        <p:txBody>
          <a:bodyPr/>
          <a:lstStyle/>
          <a:p>
            <a:pPr eaLnBrk="1" hangingPunct="1">
              <a:defRPr/>
            </a:pPr>
            <a:endParaRPr lang="en-US" sz="4050" b="1"/>
          </a:p>
        </p:txBody>
      </p:sp>
      <p:sp>
        <p:nvSpPr>
          <p:cNvPr id="113684" name="Line 20">
            <a:extLst>
              <a:ext uri="{FF2B5EF4-FFF2-40B4-BE49-F238E27FC236}">
                <a16:creationId xmlns:a16="http://schemas.microsoft.com/office/drawing/2014/main" id="{1BD6FCD6-D752-46AD-9B42-47B287710652}"/>
              </a:ext>
            </a:extLst>
          </p:cNvPr>
          <p:cNvSpPr>
            <a:spLocks noChangeShapeType="1"/>
          </p:cNvSpPr>
          <p:nvPr/>
        </p:nvSpPr>
        <p:spPr bwMode="auto">
          <a:xfrm>
            <a:off x="4930775" y="2876550"/>
            <a:ext cx="2971800" cy="0"/>
          </a:xfrm>
          <a:prstGeom prst="line">
            <a:avLst/>
          </a:prstGeom>
          <a:noFill/>
          <a:ln w="28575">
            <a:solidFill>
              <a:srgbClr val="FF0000"/>
            </a:solidFill>
            <a:round/>
            <a:headEnd/>
            <a:tailEnd/>
          </a:ln>
        </p:spPr>
        <p:txBody>
          <a:bodyPr/>
          <a:lstStyle/>
          <a:p>
            <a:pPr eaLnBrk="1" hangingPunct="1">
              <a:defRPr/>
            </a:pPr>
            <a:endParaRPr lang="en-US" sz="4050" b="1"/>
          </a:p>
        </p:txBody>
      </p:sp>
      <p:sp>
        <p:nvSpPr>
          <p:cNvPr id="113685" name="Line 21">
            <a:extLst>
              <a:ext uri="{FF2B5EF4-FFF2-40B4-BE49-F238E27FC236}">
                <a16:creationId xmlns:a16="http://schemas.microsoft.com/office/drawing/2014/main" id="{3122D1CC-B6C0-4F15-9734-D2A2A034E3C9}"/>
              </a:ext>
            </a:extLst>
          </p:cNvPr>
          <p:cNvSpPr>
            <a:spLocks noChangeShapeType="1"/>
          </p:cNvSpPr>
          <p:nvPr/>
        </p:nvSpPr>
        <p:spPr bwMode="auto">
          <a:xfrm>
            <a:off x="2416175" y="1971675"/>
            <a:ext cx="0" cy="914400"/>
          </a:xfrm>
          <a:prstGeom prst="line">
            <a:avLst/>
          </a:prstGeom>
          <a:noFill/>
          <a:ln w="28575">
            <a:solidFill>
              <a:schemeClr val="tx1"/>
            </a:solidFill>
            <a:round/>
            <a:headEnd/>
            <a:tailEnd/>
          </a:ln>
        </p:spPr>
        <p:txBody>
          <a:bodyPr/>
          <a:lstStyle/>
          <a:p>
            <a:pPr eaLnBrk="1" hangingPunct="1">
              <a:defRPr/>
            </a:pPr>
            <a:endParaRPr lang="en-US" sz="4050" b="1"/>
          </a:p>
        </p:txBody>
      </p:sp>
      <p:sp>
        <p:nvSpPr>
          <p:cNvPr id="113686" name="Line 22">
            <a:extLst>
              <a:ext uri="{FF2B5EF4-FFF2-40B4-BE49-F238E27FC236}">
                <a16:creationId xmlns:a16="http://schemas.microsoft.com/office/drawing/2014/main" id="{A21F0B31-4E84-4E1F-B98D-168AD7534891}"/>
              </a:ext>
            </a:extLst>
          </p:cNvPr>
          <p:cNvSpPr>
            <a:spLocks noChangeShapeType="1"/>
          </p:cNvSpPr>
          <p:nvPr/>
        </p:nvSpPr>
        <p:spPr bwMode="auto">
          <a:xfrm>
            <a:off x="2416175" y="1962150"/>
            <a:ext cx="0" cy="914400"/>
          </a:xfrm>
          <a:prstGeom prst="line">
            <a:avLst/>
          </a:prstGeom>
          <a:noFill/>
          <a:ln w="28575">
            <a:solidFill>
              <a:schemeClr val="tx1"/>
            </a:solidFill>
            <a:round/>
            <a:headEnd/>
            <a:tailEnd/>
          </a:ln>
        </p:spPr>
        <p:txBody>
          <a:bodyPr/>
          <a:lstStyle/>
          <a:p>
            <a:pPr eaLnBrk="1" hangingPunct="1">
              <a:defRPr/>
            </a:pPr>
            <a:endParaRPr lang="en-US" sz="4050" b="1"/>
          </a:p>
        </p:txBody>
      </p:sp>
      <p:sp>
        <p:nvSpPr>
          <p:cNvPr id="34828" name="Text Box 3">
            <a:extLst>
              <a:ext uri="{FF2B5EF4-FFF2-40B4-BE49-F238E27FC236}">
                <a16:creationId xmlns:a16="http://schemas.microsoft.com/office/drawing/2014/main" id="{EC6686B3-6534-45BC-9A99-29FA67FD2B2B}"/>
              </a:ext>
            </a:extLst>
          </p:cNvPr>
          <p:cNvSpPr txBox="1">
            <a:spLocks noChangeArrowheads="1"/>
          </p:cNvSpPr>
          <p:nvPr/>
        </p:nvSpPr>
        <p:spPr bwMode="auto">
          <a:xfrm>
            <a:off x="1706563" y="292100"/>
            <a:ext cx="5429250" cy="50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700" b="1">
                <a:solidFill>
                  <a:srgbClr val="FF0000"/>
                </a:solidFill>
              </a:rPr>
              <a:t>Hai đường thẳng song song</a:t>
            </a:r>
          </a:p>
        </p:txBody>
      </p:sp>
      <p:sp>
        <p:nvSpPr>
          <p:cNvPr id="13" name="Text Box 14">
            <a:extLst>
              <a:ext uri="{FF2B5EF4-FFF2-40B4-BE49-F238E27FC236}">
                <a16:creationId xmlns:a16="http://schemas.microsoft.com/office/drawing/2014/main" id="{539F3FAC-A945-4D3A-B54A-B98A7C2B3586}"/>
              </a:ext>
            </a:extLst>
          </p:cNvPr>
          <p:cNvSpPr txBox="1">
            <a:spLocks noChangeArrowheads="1"/>
          </p:cNvSpPr>
          <p:nvPr/>
        </p:nvSpPr>
        <p:spPr bwMode="auto">
          <a:xfrm>
            <a:off x="152400" y="4267200"/>
            <a:ext cx="86471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a:latin typeface="Calibri" panose="020F0502020204030204" pitchFamily="34" charset="0"/>
              </a:rPr>
              <a:t>         </a:t>
            </a:r>
            <a:r>
              <a:rPr lang="vi-VN" altLang="en-US" sz="3200">
                <a:cs typeface="Times New Roman" panose="02020603050405020304" pitchFamily="18" charset="0"/>
              </a:rPr>
              <a:t>Hai đường thẳng AB và CD </a:t>
            </a:r>
            <a:r>
              <a:rPr lang="vi-VN" altLang="en-US" sz="3200" b="1">
                <a:solidFill>
                  <a:srgbClr val="FF0000"/>
                </a:solidFill>
                <a:cs typeface="Times New Roman" panose="02020603050405020304" pitchFamily="18" charset="0"/>
              </a:rPr>
              <a:t>không song song </a:t>
            </a:r>
            <a:r>
              <a:rPr lang="vi-VN" altLang="en-US" sz="3200">
                <a:cs typeface="Times New Roman" panose="02020603050405020304" pitchFamily="18" charset="0"/>
              </a:rPr>
              <a:t>với nhau vì  kéo dài hai đường thẳng</a:t>
            </a:r>
            <a:r>
              <a:rPr lang="en-US" altLang="en-US" sz="3200">
                <a:cs typeface="Times New Roman" panose="02020603050405020304" pitchFamily="18" charset="0"/>
              </a:rPr>
              <a:t> này</a:t>
            </a:r>
            <a:r>
              <a:rPr lang="vi-VN" altLang="en-US" sz="3200">
                <a:cs typeface="Times New Roman" panose="02020603050405020304" pitchFamily="18" charset="0"/>
              </a:rPr>
              <a:t> ta thấy chúng </a:t>
            </a:r>
            <a:r>
              <a:rPr lang="vi-VN" altLang="en-US" sz="3200" b="1">
                <a:solidFill>
                  <a:srgbClr val="FF0000"/>
                </a:solidFill>
                <a:cs typeface="Times New Roman" panose="02020603050405020304" pitchFamily="18" charset="0"/>
              </a:rPr>
              <a:t>cắt nhau</a:t>
            </a:r>
            <a:r>
              <a:rPr lang="en-US" altLang="en-US" sz="320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88889E-6 3.33333E-6 L 0.25 3.33333E-6 " pathEditMode="relative" rAng="0" ptsTypes="AA">
                                      <p:cBhvr>
                                        <p:cTn id="6" dur="2000" fill="hold"/>
                                        <p:tgtEl>
                                          <p:spTgt spid="113685"/>
                                        </p:tgtEl>
                                        <p:attrNameLst>
                                          <p:attrName>ppt_x</p:attrName>
                                          <p:attrName>ppt_y</p:attrName>
                                        </p:attrNameLst>
                                      </p:cBhvr>
                                      <p:rCtr x="12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6" fill="hold" nodeType="clickEffect">
                                  <p:stCondLst>
                                    <p:cond delay="0"/>
                                  </p:stCondLst>
                                  <p:childTnLst>
                                    <p:set>
                                      <p:cBhvr>
                                        <p:cTn id="10" dur="1" fill="hold">
                                          <p:stCondLst>
                                            <p:cond delay="0"/>
                                          </p:stCondLst>
                                        </p:cTn>
                                        <p:tgtEl>
                                          <p:spTgt spid="113684"/>
                                        </p:tgtEl>
                                        <p:attrNameLst>
                                          <p:attrName>style.visibility</p:attrName>
                                        </p:attrNameLst>
                                      </p:cBhvr>
                                      <p:to>
                                        <p:strVal val="visible"/>
                                      </p:to>
                                    </p:set>
                                    <p:animEffect transition="in" filter="strips(downRight)">
                                      <p:cBhvr>
                                        <p:cTn id="11" dur="500"/>
                                        <p:tgtEl>
                                          <p:spTgt spid="113684"/>
                                        </p:tgtEl>
                                      </p:cBhvr>
                                    </p:animEffect>
                                  </p:childTnLst>
                                </p:cTn>
                              </p:par>
                              <p:par>
                                <p:cTn id="12" presetID="18" presetClass="entr" presetSubtype="6" fill="hold" nodeType="withEffect">
                                  <p:stCondLst>
                                    <p:cond delay="0"/>
                                  </p:stCondLst>
                                  <p:childTnLst>
                                    <p:set>
                                      <p:cBhvr>
                                        <p:cTn id="13" dur="1" fill="hold">
                                          <p:stCondLst>
                                            <p:cond delay="0"/>
                                          </p:stCondLst>
                                        </p:cTn>
                                        <p:tgtEl>
                                          <p:spTgt spid="113683"/>
                                        </p:tgtEl>
                                        <p:attrNameLst>
                                          <p:attrName>style.visibility</p:attrName>
                                        </p:attrNameLst>
                                      </p:cBhvr>
                                      <p:to>
                                        <p:strVal val="visible"/>
                                      </p:to>
                                    </p:set>
                                    <p:animEffect transition="in" filter="strips(downRight)">
                                      <p:cBhvr>
                                        <p:cTn id="14" dur="500"/>
                                        <p:tgtEl>
                                          <p:spTgt spid="11368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113686"/>
                                        </p:tgtEl>
                                        <p:attrNameLst>
                                          <p:attrName>style.visibility</p:attrName>
                                        </p:attrNameLst>
                                      </p:cBhvr>
                                      <p:to>
                                        <p:strVal val="visible"/>
                                      </p:to>
                                    </p:set>
                                    <p:animEffect transition="in" filter="box(in)">
                                      <p:cBhvr>
                                        <p:cTn id="19" dur="500"/>
                                        <p:tgtEl>
                                          <p:spTgt spid="113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2000" fill="hold"/>
                                        <p:tgtEl>
                                          <p:spTgt spid="13"/>
                                        </p:tgtEl>
                                        <p:attrNameLst>
                                          <p:attrName>ppt_x</p:attrName>
                                        </p:attrNameLst>
                                      </p:cBhvr>
                                      <p:tavLst>
                                        <p:tav tm="0">
                                          <p:val>
                                            <p:strVal val="0-#ppt_w/2"/>
                                          </p:val>
                                        </p:tav>
                                        <p:tav tm="100000">
                                          <p:val>
                                            <p:strVal val="#ppt_x"/>
                                          </p:val>
                                        </p:tav>
                                      </p:tavLst>
                                    </p:anim>
                                    <p:anim calcmode="lin" valueType="num">
                                      <p:cBhvr additive="base">
                                        <p:cTn id="2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36A80B76-03A1-4FC7-A8B7-26D3E70BF9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41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a:extLst>
              <a:ext uri="{FF2B5EF4-FFF2-40B4-BE49-F238E27FC236}">
                <a16:creationId xmlns:a16="http://schemas.microsoft.com/office/drawing/2014/main" id="{F08A6F2C-289D-481C-AEBA-D273AA675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704850"/>
            <a:ext cx="54403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7F7B3BC-9320-4361-983E-20B76C824F7D}"/>
              </a:ext>
            </a:extLst>
          </p:cNvPr>
          <p:cNvSpPr/>
          <p:nvPr/>
        </p:nvSpPr>
        <p:spPr>
          <a:xfrm>
            <a:off x="1896664" y="1719075"/>
            <a:ext cx="2821781" cy="1200329"/>
          </a:xfrm>
          <a:prstGeom prst="rect">
            <a:avLst/>
          </a:prstGeom>
          <a:noFill/>
        </p:spPr>
        <p:txBody>
          <a:bodyPr>
            <a:spAutoFit/>
          </a:bodyPr>
          <a:lstStyle/>
          <a:p>
            <a:pPr algn="ctr" eaLnBrk="1" hangingPunct="1">
              <a:defRPr/>
            </a:pPr>
            <a:r>
              <a:rPr lang="en-US" sz="36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KHỞI ĐỘNG</a:t>
            </a:r>
          </a:p>
        </p:txBody>
      </p:sp>
      <p:pic>
        <p:nvPicPr>
          <p:cNvPr id="7173" name="Picture 2">
            <a:extLst>
              <a:ext uri="{FF2B5EF4-FFF2-40B4-BE49-F238E27FC236}">
                <a16:creationId xmlns:a16="http://schemas.microsoft.com/office/drawing/2014/main" id="{C786F476-7A16-4AD3-A3E3-B74D88C3CF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9975" y="4038600"/>
            <a:ext cx="2236788"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a:extLst>
              <a:ext uri="{FF2B5EF4-FFF2-40B4-BE49-F238E27FC236}">
                <a16:creationId xmlns:a16="http://schemas.microsoft.com/office/drawing/2014/main" id="{1A8CEEAB-8BBE-4726-B9EF-865F1BD6D16F}"/>
              </a:ext>
            </a:extLst>
          </p:cNvPr>
          <p:cNvSpPr>
            <a:spLocks noChangeShapeType="1"/>
          </p:cNvSpPr>
          <p:nvPr/>
        </p:nvSpPr>
        <p:spPr bwMode="auto">
          <a:xfrm flipV="1">
            <a:off x="1763713" y="1706563"/>
            <a:ext cx="6611937" cy="17462"/>
          </a:xfrm>
          <a:prstGeom prst="line">
            <a:avLst/>
          </a:prstGeom>
          <a:ln w="28575">
            <a:solidFill>
              <a:schemeClr val="accent6">
                <a:lumMod val="50000"/>
              </a:schemeClr>
            </a:solidFill>
            <a:headEnd/>
            <a:tailEnd/>
          </a:ln>
        </p:spPr>
        <p:style>
          <a:lnRef idx="1">
            <a:schemeClr val="dk1"/>
          </a:lnRef>
          <a:fillRef idx="0">
            <a:schemeClr val="dk1"/>
          </a:fillRef>
          <a:effectRef idx="0">
            <a:schemeClr val="dk1"/>
          </a:effectRef>
          <a:fontRef idx="minor">
            <a:schemeClr val="tx1"/>
          </a:fontRef>
        </p:style>
        <p:txBody>
          <a:bodyPr/>
          <a:lstStyle/>
          <a:p>
            <a:pPr algn="ctr" eaLnBrk="1" hangingPunct="1">
              <a:defRPr/>
            </a:pPr>
            <a:endParaRPr lang="en-US" sz="4050"/>
          </a:p>
        </p:txBody>
      </p:sp>
      <p:sp>
        <p:nvSpPr>
          <p:cNvPr id="11" name="Line 13">
            <a:extLst>
              <a:ext uri="{FF2B5EF4-FFF2-40B4-BE49-F238E27FC236}">
                <a16:creationId xmlns:a16="http://schemas.microsoft.com/office/drawing/2014/main" id="{E1E0B917-792A-49ED-9293-E5BBBEF4885D}"/>
              </a:ext>
            </a:extLst>
          </p:cNvPr>
          <p:cNvSpPr>
            <a:spLocks noChangeShapeType="1"/>
          </p:cNvSpPr>
          <p:nvPr/>
        </p:nvSpPr>
        <p:spPr bwMode="auto">
          <a:xfrm>
            <a:off x="1644650" y="2717800"/>
            <a:ext cx="6611938" cy="0"/>
          </a:xfrm>
          <a:prstGeom prst="line">
            <a:avLst/>
          </a:prstGeom>
          <a:ln w="28575">
            <a:solidFill>
              <a:schemeClr val="accent6">
                <a:lumMod val="50000"/>
              </a:schemeClr>
            </a:solidFill>
            <a:headEnd/>
            <a:tailEnd/>
          </a:ln>
        </p:spPr>
        <p:style>
          <a:lnRef idx="1">
            <a:schemeClr val="dk1"/>
          </a:lnRef>
          <a:fillRef idx="0">
            <a:schemeClr val="dk1"/>
          </a:fillRef>
          <a:effectRef idx="0">
            <a:schemeClr val="dk1"/>
          </a:effectRef>
          <a:fontRef idx="minor">
            <a:schemeClr val="tx1"/>
          </a:fontRef>
        </p:style>
        <p:txBody>
          <a:bodyPr/>
          <a:lstStyle/>
          <a:p>
            <a:pPr algn="ctr" eaLnBrk="1" hangingPunct="1">
              <a:defRPr/>
            </a:pPr>
            <a:endParaRPr lang="en-US" sz="4050"/>
          </a:p>
        </p:txBody>
      </p:sp>
      <p:sp>
        <p:nvSpPr>
          <p:cNvPr id="12" name="Line 25">
            <a:extLst>
              <a:ext uri="{FF2B5EF4-FFF2-40B4-BE49-F238E27FC236}">
                <a16:creationId xmlns:a16="http://schemas.microsoft.com/office/drawing/2014/main" id="{9B0CF8BB-9641-4504-BFEF-96E76842D11A}"/>
              </a:ext>
            </a:extLst>
          </p:cNvPr>
          <p:cNvSpPr>
            <a:spLocks noChangeShapeType="1"/>
          </p:cNvSpPr>
          <p:nvPr/>
        </p:nvSpPr>
        <p:spPr bwMode="auto">
          <a:xfrm>
            <a:off x="2447925" y="1706563"/>
            <a:ext cx="0" cy="1236662"/>
          </a:xfrm>
          <a:prstGeom prst="line">
            <a:avLst/>
          </a:prstGeom>
          <a:ln w="38100">
            <a:headEnd/>
            <a:tailEnd/>
          </a:ln>
        </p:spPr>
        <p:style>
          <a:lnRef idx="3">
            <a:schemeClr val="dk1"/>
          </a:lnRef>
          <a:fillRef idx="0">
            <a:schemeClr val="dk1"/>
          </a:fillRef>
          <a:effectRef idx="2">
            <a:schemeClr val="dk1"/>
          </a:effectRef>
          <a:fontRef idx="minor">
            <a:schemeClr val="tx1"/>
          </a:fontRef>
        </p:style>
        <p:txBody>
          <a:bodyPr/>
          <a:lstStyle/>
          <a:p>
            <a:pPr algn="ctr" eaLnBrk="1" hangingPunct="1">
              <a:defRPr/>
            </a:pPr>
            <a:endParaRPr lang="en-US" sz="4050"/>
          </a:p>
        </p:txBody>
      </p:sp>
      <p:sp>
        <p:nvSpPr>
          <p:cNvPr id="35845" name="Rectangle 14">
            <a:extLst>
              <a:ext uri="{FF2B5EF4-FFF2-40B4-BE49-F238E27FC236}">
                <a16:creationId xmlns:a16="http://schemas.microsoft.com/office/drawing/2014/main" id="{DC0785DA-2514-460A-8B9A-A2172C797516}"/>
              </a:ext>
            </a:extLst>
          </p:cNvPr>
          <p:cNvSpPr>
            <a:spLocks noChangeArrowheads="1"/>
          </p:cNvSpPr>
          <p:nvPr/>
        </p:nvSpPr>
        <p:spPr bwMode="auto">
          <a:xfrm>
            <a:off x="1763713" y="1143000"/>
            <a:ext cx="757237" cy="563563"/>
          </a:xfrm>
          <a:prstGeom prst="rect">
            <a:avLst/>
          </a:prstGeom>
          <a:solidFill>
            <a:schemeClr val="bg1"/>
          </a:solidFill>
          <a:ln w="9525">
            <a:solidFill>
              <a:schemeClr val="bg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1800" b="1">
                <a:cs typeface="Times New Roman" panose="02020603050405020304" pitchFamily="18" charset="0"/>
              </a:rPr>
              <a:t>A</a:t>
            </a:r>
          </a:p>
        </p:txBody>
      </p:sp>
      <p:sp>
        <p:nvSpPr>
          <p:cNvPr id="35846" name="Rectangle 15">
            <a:extLst>
              <a:ext uri="{FF2B5EF4-FFF2-40B4-BE49-F238E27FC236}">
                <a16:creationId xmlns:a16="http://schemas.microsoft.com/office/drawing/2014/main" id="{B23596A2-02A1-42AD-8364-554679916E47}"/>
              </a:ext>
            </a:extLst>
          </p:cNvPr>
          <p:cNvSpPr>
            <a:spLocks noChangeArrowheads="1"/>
          </p:cNvSpPr>
          <p:nvPr/>
        </p:nvSpPr>
        <p:spPr bwMode="auto">
          <a:xfrm>
            <a:off x="4572000" y="1143000"/>
            <a:ext cx="757238" cy="563563"/>
          </a:xfrm>
          <a:prstGeom prst="rect">
            <a:avLst/>
          </a:prstGeom>
          <a:solidFill>
            <a:schemeClr val="bg1"/>
          </a:solidFill>
          <a:ln w="9525">
            <a:solidFill>
              <a:schemeClr val="bg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1800" b="1">
                <a:cs typeface="Times New Roman" panose="02020603050405020304" pitchFamily="18" charset="0"/>
              </a:rPr>
              <a:t>B</a:t>
            </a:r>
          </a:p>
        </p:txBody>
      </p:sp>
      <p:sp>
        <p:nvSpPr>
          <p:cNvPr id="35847" name="Rectangle 16">
            <a:extLst>
              <a:ext uri="{FF2B5EF4-FFF2-40B4-BE49-F238E27FC236}">
                <a16:creationId xmlns:a16="http://schemas.microsoft.com/office/drawing/2014/main" id="{0380DBC8-F9F5-48BE-9098-35B3FA4701D2}"/>
              </a:ext>
            </a:extLst>
          </p:cNvPr>
          <p:cNvSpPr>
            <a:spLocks noChangeArrowheads="1"/>
          </p:cNvSpPr>
          <p:nvPr/>
        </p:nvSpPr>
        <p:spPr bwMode="auto">
          <a:xfrm>
            <a:off x="1774825" y="2728913"/>
            <a:ext cx="757238" cy="563562"/>
          </a:xfrm>
          <a:prstGeom prst="rect">
            <a:avLst/>
          </a:prstGeom>
          <a:solidFill>
            <a:schemeClr val="bg1"/>
          </a:solidFill>
          <a:ln w="9525">
            <a:solidFill>
              <a:schemeClr val="bg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1800" b="1">
                <a:cs typeface="Times New Roman" panose="02020603050405020304" pitchFamily="18" charset="0"/>
              </a:rPr>
              <a:t>D</a:t>
            </a:r>
          </a:p>
        </p:txBody>
      </p:sp>
      <p:sp>
        <p:nvSpPr>
          <p:cNvPr id="35848" name="Rectangle 17">
            <a:extLst>
              <a:ext uri="{FF2B5EF4-FFF2-40B4-BE49-F238E27FC236}">
                <a16:creationId xmlns:a16="http://schemas.microsoft.com/office/drawing/2014/main" id="{D3C3293C-8FFA-46DC-B362-9CD332F9D287}"/>
              </a:ext>
            </a:extLst>
          </p:cNvPr>
          <p:cNvSpPr>
            <a:spLocks noChangeArrowheads="1"/>
          </p:cNvSpPr>
          <p:nvPr/>
        </p:nvSpPr>
        <p:spPr bwMode="auto">
          <a:xfrm>
            <a:off x="4908550" y="2735263"/>
            <a:ext cx="757238" cy="563562"/>
          </a:xfrm>
          <a:prstGeom prst="rect">
            <a:avLst/>
          </a:prstGeom>
          <a:solidFill>
            <a:schemeClr val="bg1"/>
          </a:solidFill>
          <a:ln w="9525">
            <a:solidFill>
              <a:schemeClr val="bg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1800" b="1">
                <a:cs typeface="Times New Roman" panose="02020603050405020304" pitchFamily="18" charset="0"/>
              </a:rPr>
              <a:t>C</a:t>
            </a:r>
          </a:p>
        </p:txBody>
      </p:sp>
      <p:sp>
        <p:nvSpPr>
          <p:cNvPr id="17" name="Text Box 14">
            <a:extLst>
              <a:ext uri="{FF2B5EF4-FFF2-40B4-BE49-F238E27FC236}">
                <a16:creationId xmlns:a16="http://schemas.microsoft.com/office/drawing/2014/main" id="{407DEBE6-DEA4-4651-B4D7-FE8DB9AFC927}"/>
              </a:ext>
            </a:extLst>
          </p:cNvPr>
          <p:cNvSpPr txBox="1">
            <a:spLocks noChangeArrowheads="1"/>
          </p:cNvSpPr>
          <p:nvPr/>
        </p:nvSpPr>
        <p:spPr bwMode="auto">
          <a:xfrm>
            <a:off x="990600" y="4413250"/>
            <a:ext cx="7696200"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a:latin typeface="Calibri" panose="020F0502020204030204" pitchFamily="34" charset="0"/>
              </a:rPr>
              <a:t>  </a:t>
            </a:r>
            <a:r>
              <a:rPr lang="vi-VN" altLang="en-US" sz="3200">
                <a:cs typeface="Times New Roman" panose="02020603050405020304" pitchFamily="18" charset="0"/>
              </a:rPr>
              <a:t>Hai đường thẳng AB và CD </a:t>
            </a:r>
            <a:r>
              <a:rPr lang="vi-VN" altLang="en-US" sz="3200" b="1">
                <a:solidFill>
                  <a:srgbClr val="FF0000"/>
                </a:solidFill>
                <a:cs typeface="Times New Roman" panose="02020603050405020304" pitchFamily="18" charset="0"/>
              </a:rPr>
              <a:t> song song </a:t>
            </a:r>
            <a:r>
              <a:rPr lang="vi-VN" altLang="en-US" sz="3200">
                <a:cs typeface="Times New Roman" panose="02020603050405020304" pitchFamily="18" charset="0"/>
              </a:rPr>
              <a:t>với nhau</a:t>
            </a:r>
            <a:r>
              <a:rPr lang="en-US" altLang="en-US" sz="3200">
                <a:cs typeface="Times New Roman" panose="02020603050405020304" pitchFamily="18" charset="0"/>
              </a:rPr>
              <a:t>.</a:t>
            </a:r>
            <a:r>
              <a:rPr lang="vi-VN" altLang="en-US" sz="3200">
                <a:cs typeface="Times New Roman" panose="02020603050405020304" pitchFamily="18" charset="0"/>
              </a:rPr>
              <a:t> </a:t>
            </a:r>
            <a:r>
              <a:rPr lang="en-US" altLang="en-US" sz="3200">
                <a:cs typeface="Times New Roman" panose="02020603050405020304" pitchFamily="18" charset="0"/>
              </a:rPr>
              <a:t>V</a:t>
            </a:r>
            <a:r>
              <a:rPr lang="vi-VN" altLang="en-US" sz="3200">
                <a:cs typeface="Times New Roman" panose="02020603050405020304" pitchFamily="18" charset="0"/>
              </a:rPr>
              <a:t>ì kéo dài hai đường thẳng</a:t>
            </a:r>
            <a:r>
              <a:rPr lang="en-US" altLang="en-US" sz="3200">
                <a:cs typeface="Times New Roman" panose="02020603050405020304" pitchFamily="18" charset="0"/>
              </a:rPr>
              <a:t> này</a:t>
            </a:r>
            <a:r>
              <a:rPr lang="vi-VN" altLang="en-US" sz="3200">
                <a:cs typeface="Times New Roman" panose="02020603050405020304" pitchFamily="18" charset="0"/>
              </a:rPr>
              <a:t> ta thấy chúng </a:t>
            </a:r>
            <a:r>
              <a:rPr lang="en-US" altLang="en-US" sz="3200" b="1">
                <a:solidFill>
                  <a:srgbClr val="FF0000"/>
                </a:solidFill>
                <a:cs typeface="Times New Roman" panose="02020603050405020304" pitchFamily="18" charset="0"/>
              </a:rPr>
              <a:t>không </a:t>
            </a:r>
            <a:r>
              <a:rPr lang="vi-VN" altLang="en-US" sz="3200" b="1">
                <a:solidFill>
                  <a:srgbClr val="FF0000"/>
                </a:solidFill>
                <a:cs typeface="Times New Roman" panose="02020603050405020304" pitchFamily="18" charset="0"/>
              </a:rPr>
              <a:t>cắt nhau</a:t>
            </a:r>
            <a:r>
              <a:rPr lang="en-US" altLang="en-US" sz="320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mph" presetSubtype="0" fill="hold" nodeType="clickEffect">
                                  <p:stCondLst>
                                    <p:cond delay="0"/>
                                  </p:stCondLst>
                                  <p:childTnLst>
                                    <p:animScale>
                                      <p:cBhvr>
                                        <p:cTn id="13" dur="2000" fill="hold"/>
                                        <p:tgtEl>
                                          <p:spTgt spid="11"/>
                                        </p:tgtEl>
                                      </p:cBhvr>
                                      <p:by x="150000" y="150000"/>
                                    </p:animScale>
                                  </p:childTnLst>
                                </p:cTn>
                              </p:par>
                            </p:childTnLst>
                          </p:cTn>
                        </p:par>
                        <p:par>
                          <p:cTn id="14" fill="hold" nodeType="afterGroup">
                            <p:stCondLst>
                              <p:cond delay="2000"/>
                            </p:stCondLst>
                            <p:childTnLst>
                              <p:par>
                                <p:cTn id="15" presetID="6" presetClass="emph" presetSubtype="0" fill="hold" nodeType="afterEffect">
                                  <p:stCondLst>
                                    <p:cond delay="0"/>
                                  </p:stCondLst>
                                  <p:childTnLst>
                                    <p:animScale>
                                      <p:cBhvr>
                                        <p:cTn id="16" dur="2000" fill="hold"/>
                                        <p:tgtEl>
                                          <p:spTgt spid="11"/>
                                        </p:tgtEl>
                                      </p:cBhvr>
                                      <p:by x="150000" y="150000"/>
                                    </p:animScale>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3" presetClass="path" presetSubtype="0" accel="50000" decel="50000" fill="hold" nodeType="clickEffect">
                                  <p:stCondLst>
                                    <p:cond delay="0"/>
                                  </p:stCondLst>
                                  <p:childTnLst>
                                    <p:animMotion origin="layout" path="M 1.66667E-6 1.11111E-6 L 0.73646 -0.00556 " pathEditMode="relative" rAng="0" ptsTypes="AA">
                                      <p:cBhvr>
                                        <p:cTn id="23" dur="2000" fill="hold"/>
                                        <p:tgtEl>
                                          <p:spTgt spid="12"/>
                                        </p:tgtEl>
                                        <p:attrNameLst>
                                          <p:attrName>ppt_x</p:attrName>
                                          <p:attrName>ppt_y</p:attrName>
                                        </p:attrNameLst>
                                      </p:cBhvr>
                                      <p:rCtr x="36823" y="-278"/>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000" fill="hold"/>
                                        <p:tgtEl>
                                          <p:spTgt spid="17"/>
                                        </p:tgtEl>
                                        <p:attrNameLst>
                                          <p:attrName>ppt_x</p:attrName>
                                        </p:attrNameLst>
                                      </p:cBhvr>
                                      <p:tavLst>
                                        <p:tav tm="0">
                                          <p:val>
                                            <p:strVal val="0-#ppt_w/2"/>
                                          </p:val>
                                        </p:tav>
                                        <p:tav tm="100000">
                                          <p:val>
                                            <p:strVal val="#ppt_x"/>
                                          </p:val>
                                        </p:tav>
                                      </p:tavLst>
                                    </p:anim>
                                    <p:anim calcmode="lin" valueType="num">
                                      <p:cBhvr additive="base">
                                        <p:cTn id="29"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72B0ED2D-873A-4759-B341-AA9AD840BA04}"/>
              </a:ext>
            </a:extLst>
          </p:cNvPr>
          <p:cNvSpPr txBox="1">
            <a:spLocks noChangeArrowheads="1"/>
          </p:cNvSpPr>
          <p:nvPr/>
        </p:nvSpPr>
        <p:spPr bwMode="auto">
          <a:xfrm>
            <a:off x="533400" y="4975225"/>
            <a:ext cx="8458200"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a:latin typeface="Calibri" panose="020F0502020204030204" pitchFamily="34" charset="0"/>
              </a:rPr>
              <a:t>         </a:t>
            </a:r>
            <a:r>
              <a:rPr lang="vi-VN" altLang="en-US" sz="3200">
                <a:cs typeface="Times New Roman" panose="02020603050405020304" pitchFamily="18" charset="0"/>
              </a:rPr>
              <a:t>Hai đường thẳng AB và CD </a:t>
            </a:r>
            <a:r>
              <a:rPr lang="vi-VN" altLang="en-US" sz="3200" b="1">
                <a:solidFill>
                  <a:srgbClr val="FF0000"/>
                </a:solidFill>
                <a:cs typeface="Times New Roman" panose="02020603050405020304" pitchFamily="18" charset="0"/>
              </a:rPr>
              <a:t>không song song </a:t>
            </a:r>
            <a:r>
              <a:rPr lang="vi-VN" altLang="en-US" sz="3200">
                <a:cs typeface="Times New Roman" panose="02020603050405020304" pitchFamily="18" charset="0"/>
              </a:rPr>
              <a:t>với nhau vì  kéo dài hai đường thẳng</a:t>
            </a:r>
            <a:r>
              <a:rPr lang="en-US" altLang="en-US" sz="3200">
                <a:cs typeface="Times New Roman" panose="02020603050405020304" pitchFamily="18" charset="0"/>
              </a:rPr>
              <a:t> này</a:t>
            </a:r>
            <a:r>
              <a:rPr lang="vi-VN" altLang="en-US" sz="3200">
                <a:cs typeface="Times New Roman" panose="02020603050405020304" pitchFamily="18" charset="0"/>
              </a:rPr>
              <a:t> ta thấy chúng </a:t>
            </a:r>
            <a:r>
              <a:rPr lang="vi-VN" altLang="en-US" sz="3200" b="1">
                <a:solidFill>
                  <a:srgbClr val="FF0000"/>
                </a:solidFill>
                <a:cs typeface="Times New Roman" panose="02020603050405020304" pitchFamily="18" charset="0"/>
              </a:rPr>
              <a:t>cắt nhau</a:t>
            </a:r>
            <a:r>
              <a:rPr lang="en-US" altLang="en-US" sz="3200">
                <a:cs typeface="Times New Roman" panose="02020603050405020304" pitchFamily="18" charset="0"/>
              </a:rPr>
              <a:t>.</a:t>
            </a:r>
          </a:p>
        </p:txBody>
      </p:sp>
      <p:sp>
        <p:nvSpPr>
          <p:cNvPr id="11" name="Line 8">
            <a:extLst>
              <a:ext uri="{FF2B5EF4-FFF2-40B4-BE49-F238E27FC236}">
                <a16:creationId xmlns:a16="http://schemas.microsoft.com/office/drawing/2014/main" id="{05022934-0EC7-4DCA-B717-0FE9D7DA0E0C}"/>
              </a:ext>
            </a:extLst>
          </p:cNvPr>
          <p:cNvSpPr>
            <a:spLocks noChangeShapeType="1"/>
          </p:cNvSpPr>
          <p:nvPr/>
        </p:nvSpPr>
        <p:spPr bwMode="auto">
          <a:xfrm rot="20235910">
            <a:off x="1571625" y="2646363"/>
            <a:ext cx="3714750" cy="628650"/>
          </a:xfrm>
          <a:prstGeom prst="line">
            <a:avLst/>
          </a:prstGeom>
          <a:ln w="38100">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12" name="Line 9">
            <a:extLst>
              <a:ext uri="{FF2B5EF4-FFF2-40B4-BE49-F238E27FC236}">
                <a16:creationId xmlns:a16="http://schemas.microsoft.com/office/drawing/2014/main" id="{E3C40671-F019-4C6C-BE0B-F252FF86C4F6}"/>
              </a:ext>
            </a:extLst>
          </p:cNvPr>
          <p:cNvSpPr>
            <a:spLocks noChangeShapeType="1"/>
          </p:cNvSpPr>
          <p:nvPr/>
        </p:nvSpPr>
        <p:spPr bwMode="auto">
          <a:xfrm rot="20235910">
            <a:off x="1628775" y="3679825"/>
            <a:ext cx="4057650" cy="0"/>
          </a:xfrm>
          <a:prstGeom prst="line">
            <a:avLst/>
          </a:prstGeom>
          <a:ln w="38100">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36869" name="Text Box 10">
            <a:extLst>
              <a:ext uri="{FF2B5EF4-FFF2-40B4-BE49-F238E27FC236}">
                <a16:creationId xmlns:a16="http://schemas.microsoft.com/office/drawing/2014/main" id="{AA0C044B-F595-4ACB-A09D-A8AD64483545}"/>
              </a:ext>
            </a:extLst>
          </p:cNvPr>
          <p:cNvSpPr txBox="1">
            <a:spLocks noChangeArrowheads="1"/>
          </p:cNvSpPr>
          <p:nvPr/>
        </p:nvSpPr>
        <p:spPr bwMode="auto">
          <a:xfrm rot="-1364090">
            <a:off x="1317625" y="2790825"/>
            <a:ext cx="40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400" b="1">
                <a:cs typeface="Times New Roman" panose="02020603050405020304" pitchFamily="18" charset="0"/>
              </a:rPr>
              <a:t>A</a:t>
            </a:r>
          </a:p>
        </p:txBody>
      </p:sp>
      <p:sp>
        <p:nvSpPr>
          <p:cNvPr id="36870" name="Text Box 11">
            <a:extLst>
              <a:ext uri="{FF2B5EF4-FFF2-40B4-BE49-F238E27FC236}">
                <a16:creationId xmlns:a16="http://schemas.microsoft.com/office/drawing/2014/main" id="{E0D6B23E-45C9-4FA3-80AE-E405FCE10E67}"/>
              </a:ext>
            </a:extLst>
          </p:cNvPr>
          <p:cNvSpPr txBox="1">
            <a:spLocks noChangeArrowheads="1"/>
          </p:cNvSpPr>
          <p:nvPr/>
        </p:nvSpPr>
        <p:spPr bwMode="auto">
          <a:xfrm rot="-1364090">
            <a:off x="4551363" y="2047875"/>
            <a:ext cx="40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400" b="1">
                <a:cs typeface="Times New Roman" panose="02020603050405020304" pitchFamily="18" charset="0"/>
              </a:rPr>
              <a:t>B</a:t>
            </a:r>
          </a:p>
        </p:txBody>
      </p:sp>
      <p:sp>
        <p:nvSpPr>
          <p:cNvPr id="36871" name="Text Box 12">
            <a:extLst>
              <a:ext uri="{FF2B5EF4-FFF2-40B4-BE49-F238E27FC236}">
                <a16:creationId xmlns:a16="http://schemas.microsoft.com/office/drawing/2014/main" id="{43DC934D-7CCA-4C5C-ADA8-C5681CFA4E23}"/>
              </a:ext>
            </a:extLst>
          </p:cNvPr>
          <p:cNvSpPr txBox="1">
            <a:spLocks noChangeArrowheads="1"/>
          </p:cNvSpPr>
          <p:nvPr/>
        </p:nvSpPr>
        <p:spPr bwMode="auto">
          <a:xfrm rot="-1364090">
            <a:off x="1931988" y="4414838"/>
            <a:ext cx="400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400" b="1">
                <a:cs typeface="Times New Roman" panose="02020603050405020304" pitchFamily="18" charset="0"/>
              </a:rPr>
              <a:t>C</a:t>
            </a:r>
          </a:p>
        </p:txBody>
      </p:sp>
      <p:sp>
        <p:nvSpPr>
          <p:cNvPr id="36872" name="Text Box 13">
            <a:extLst>
              <a:ext uri="{FF2B5EF4-FFF2-40B4-BE49-F238E27FC236}">
                <a16:creationId xmlns:a16="http://schemas.microsoft.com/office/drawing/2014/main" id="{68AF362C-CC06-4C37-9AAC-93EA15C8442E}"/>
              </a:ext>
            </a:extLst>
          </p:cNvPr>
          <p:cNvSpPr txBox="1">
            <a:spLocks noChangeArrowheads="1"/>
          </p:cNvSpPr>
          <p:nvPr/>
        </p:nvSpPr>
        <p:spPr bwMode="auto">
          <a:xfrm rot="-1364090">
            <a:off x="5087938" y="3175000"/>
            <a:ext cx="40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spcBef>
                <a:spcPct val="50000"/>
              </a:spcBef>
            </a:pPr>
            <a:r>
              <a:rPr lang="en-US" altLang="en-US" sz="2400" b="1">
                <a:cs typeface="Times New Roman" panose="02020603050405020304" pitchFamily="18" charset="0"/>
              </a:rPr>
              <a:t>D</a:t>
            </a:r>
          </a:p>
        </p:txBody>
      </p:sp>
      <p:sp>
        <p:nvSpPr>
          <p:cNvPr id="17" name="Line 22">
            <a:extLst>
              <a:ext uri="{FF2B5EF4-FFF2-40B4-BE49-F238E27FC236}">
                <a16:creationId xmlns:a16="http://schemas.microsoft.com/office/drawing/2014/main" id="{4B3B577B-9A82-4FF8-92F7-2CBE01BA65E3}"/>
              </a:ext>
            </a:extLst>
          </p:cNvPr>
          <p:cNvSpPr>
            <a:spLocks noChangeShapeType="1"/>
          </p:cNvSpPr>
          <p:nvPr/>
        </p:nvSpPr>
        <p:spPr bwMode="auto">
          <a:xfrm rot="20235910">
            <a:off x="5095875" y="1989138"/>
            <a:ext cx="2921000" cy="504825"/>
          </a:xfrm>
          <a:prstGeom prst="line">
            <a:avLst/>
          </a:prstGeom>
          <a:ln w="38100">
            <a:headEnd/>
            <a:tailEnd/>
          </a:ln>
        </p:spPr>
        <p:style>
          <a:lnRef idx="3">
            <a:schemeClr val="accent5"/>
          </a:lnRef>
          <a:fillRef idx="0">
            <a:schemeClr val="accent5"/>
          </a:fillRef>
          <a:effectRef idx="2">
            <a:schemeClr val="accent5"/>
          </a:effectRef>
          <a:fontRef idx="minor">
            <a:schemeClr val="tx1"/>
          </a:fontRef>
        </p:style>
        <p:txBody>
          <a:bodyPr/>
          <a:lstStyle/>
          <a:p>
            <a:pPr algn="ctr" eaLnBrk="1" hangingPunct="1">
              <a:defRPr/>
            </a:pPr>
            <a:endParaRPr lang="en-US" sz="4050"/>
          </a:p>
        </p:txBody>
      </p:sp>
      <p:sp>
        <p:nvSpPr>
          <p:cNvPr id="18" name="Line 24">
            <a:extLst>
              <a:ext uri="{FF2B5EF4-FFF2-40B4-BE49-F238E27FC236}">
                <a16:creationId xmlns:a16="http://schemas.microsoft.com/office/drawing/2014/main" id="{97F4244B-28BF-4741-B704-ABA52D5A0638}"/>
              </a:ext>
            </a:extLst>
          </p:cNvPr>
          <p:cNvSpPr>
            <a:spLocks noChangeShapeType="1"/>
          </p:cNvSpPr>
          <p:nvPr/>
        </p:nvSpPr>
        <p:spPr bwMode="auto">
          <a:xfrm rot="20235910">
            <a:off x="5243513" y="2439988"/>
            <a:ext cx="2743200" cy="0"/>
          </a:xfrm>
          <a:prstGeom prst="line">
            <a:avLst/>
          </a:prstGeom>
          <a:ln w="38100">
            <a:headEnd/>
            <a:tailEnd/>
          </a:ln>
        </p:spPr>
        <p:style>
          <a:lnRef idx="3">
            <a:schemeClr val="accent5"/>
          </a:lnRef>
          <a:fillRef idx="0">
            <a:schemeClr val="accent5"/>
          </a:fillRef>
          <a:effectRef idx="2">
            <a:schemeClr val="accent5"/>
          </a:effectRef>
          <a:fontRef idx="minor">
            <a:schemeClr val="tx1"/>
          </a:fontRef>
        </p:style>
        <p:txBody>
          <a:bodyPr/>
          <a:lstStyle/>
          <a:p>
            <a:pPr algn="ctr" eaLnBrk="1" hangingPunct="1">
              <a:defRPr/>
            </a:pPr>
            <a:endParaRPr lang="en-US" sz="4050"/>
          </a:p>
        </p:txBody>
      </p:sp>
      <p:sp>
        <p:nvSpPr>
          <p:cNvPr id="19" name="Line 25">
            <a:extLst>
              <a:ext uri="{FF2B5EF4-FFF2-40B4-BE49-F238E27FC236}">
                <a16:creationId xmlns:a16="http://schemas.microsoft.com/office/drawing/2014/main" id="{573622F0-5C98-4E30-B19A-9F274029AA63}"/>
              </a:ext>
            </a:extLst>
          </p:cNvPr>
          <p:cNvSpPr>
            <a:spLocks noChangeShapeType="1"/>
          </p:cNvSpPr>
          <p:nvPr/>
        </p:nvSpPr>
        <p:spPr bwMode="auto">
          <a:xfrm rot="20235910">
            <a:off x="2578100" y="3167063"/>
            <a:ext cx="0" cy="914400"/>
          </a:xfrm>
          <a:prstGeom prst="line">
            <a:avLst/>
          </a:prstGeom>
          <a:ln w="38100">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20" name="Line 28">
            <a:extLst>
              <a:ext uri="{FF2B5EF4-FFF2-40B4-BE49-F238E27FC236}">
                <a16:creationId xmlns:a16="http://schemas.microsoft.com/office/drawing/2014/main" id="{920CB312-EFD7-4808-9FCE-59E0D6E7B017}"/>
              </a:ext>
            </a:extLst>
          </p:cNvPr>
          <p:cNvSpPr>
            <a:spLocks noChangeShapeType="1"/>
          </p:cNvSpPr>
          <p:nvPr/>
        </p:nvSpPr>
        <p:spPr bwMode="auto">
          <a:xfrm flipH="1" flipV="1">
            <a:off x="7677150" y="1911350"/>
            <a:ext cx="80963" cy="173038"/>
          </a:xfrm>
          <a:prstGeom prst="line">
            <a:avLst/>
          </a:prstGeom>
          <a:ln w="38100">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13" name="Line 8">
            <a:extLst>
              <a:ext uri="{FF2B5EF4-FFF2-40B4-BE49-F238E27FC236}">
                <a16:creationId xmlns:a16="http://schemas.microsoft.com/office/drawing/2014/main" id="{11254CB5-3D34-48CE-A9E2-61739B6F6876}"/>
              </a:ext>
            </a:extLst>
          </p:cNvPr>
          <p:cNvSpPr>
            <a:spLocks noChangeShapeType="1"/>
          </p:cNvSpPr>
          <p:nvPr/>
        </p:nvSpPr>
        <p:spPr bwMode="auto">
          <a:xfrm rot="20235910">
            <a:off x="1571625" y="2649538"/>
            <a:ext cx="3714750" cy="628650"/>
          </a:xfrm>
          <a:prstGeom prst="line">
            <a:avLst/>
          </a:prstGeom>
          <a:ln w="38100">
            <a:solidFill>
              <a:srgbClr val="FFFF00"/>
            </a:solidFill>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14" name="Line 9">
            <a:extLst>
              <a:ext uri="{FF2B5EF4-FFF2-40B4-BE49-F238E27FC236}">
                <a16:creationId xmlns:a16="http://schemas.microsoft.com/office/drawing/2014/main" id="{6CDBD7D9-5433-4761-AE24-D6413EDE293D}"/>
              </a:ext>
            </a:extLst>
          </p:cNvPr>
          <p:cNvSpPr>
            <a:spLocks noChangeShapeType="1"/>
          </p:cNvSpPr>
          <p:nvPr/>
        </p:nvSpPr>
        <p:spPr bwMode="auto">
          <a:xfrm rot="20235910">
            <a:off x="1628775" y="3683000"/>
            <a:ext cx="4057650" cy="0"/>
          </a:xfrm>
          <a:prstGeom prst="line">
            <a:avLst/>
          </a:prstGeom>
          <a:ln w="38100">
            <a:solidFill>
              <a:srgbClr val="FFFF00"/>
            </a:solidFill>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15" name="Line 22">
            <a:extLst>
              <a:ext uri="{FF2B5EF4-FFF2-40B4-BE49-F238E27FC236}">
                <a16:creationId xmlns:a16="http://schemas.microsoft.com/office/drawing/2014/main" id="{B8B59E42-2E7B-480A-8500-0FA72E67F1F3}"/>
              </a:ext>
            </a:extLst>
          </p:cNvPr>
          <p:cNvSpPr>
            <a:spLocks noChangeShapeType="1"/>
          </p:cNvSpPr>
          <p:nvPr/>
        </p:nvSpPr>
        <p:spPr bwMode="auto">
          <a:xfrm rot="20235910">
            <a:off x="5095875" y="1989138"/>
            <a:ext cx="2921000" cy="504825"/>
          </a:xfrm>
          <a:prstGeom prst="line">
            <a:avLst/>
          </a:prstGeom>
          <a:ln w="38100">
            <a:headEnd/>
            <a:tailEnd/>
          </a:ln>
        </p:spPr>
        <p:style>
          <a:lnRef idx="3">
            <a:schemeClr val="accent5"/>
          </a:lnRef>
          <a:fillRef idx="0">
            <a:schemeClr val="accent5"/>
          </a:fillRef>
          <a:effectRef idx="2">
            <a:schemeClr val="accent5"/>
          </a:effectRef>
          <a:fontRef idx="minor">
            <a:schemeClr val="tx1"/>
          </a:fontRef>
        </p:style>
        <p:txBody>
          <a:bodyPr/>
          <a:lstStyle/>
          <a:p>
            <a:pPr algn="ctr" eaLnBrk="1" hangingPunct="1">
              <a:defRPr/>
            </a:pPr>
            <a:endParaRPr lang="en-US" sz="4050"/>
          </a:p>
        </p:txBody>
      </p:sp>
      <p:sp>
        <p:nvSpPr>
          <p:cNvPr id="16" name="Line 8">
            <a:extLst>
              <a:ext uri="{FF2B5EF4-FFF2-40B4-BE49-F238E27FC236}">
                <a16:creationId xmlns:a16="http://schemas.microsoft.com/office/drawing/2014/main" id="{8401B1D4-7DF1-43C2-A286-5E26027BE792}"/>
              </a:ext>
            </a:extLst>
          </p:cNvPr>
          <p:cNvSpPr>
            <a:spLocks noChangeShapeType="1"/>
          </p:cNvSpPr>
          <p:nvPr/>
        </p:nvSpPr>
        <p:spPr bwMode="auto">
          <a:xfrm rot="20235910">
            <a:off x="1571625" y="2649538"/>
            <a:ext cx="3714750" cy="628650"/>
          </a:xfrm>
          <a:prstGeom prst="line">
            <a:avLst/>
          </a:prstGeom>
          <a:ln w="38100">
            <a:solidFill>
              <a:srgbClr val="FFFF00"/>
            </a:solidFill>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
        <p:nvSpPr>
          <p:cNvPr id="21" name="Line 9">
            <a:extLst>
              <a:ext uri="{FF2B5EF4-FFF2-40B4-BE49-F238E27FC236}">
                <a16:creationId xmlns:a16="http://schemas.microsoft.com/office/drawing/2014/main" id="{4C9BA791-04E6-4B70-8960-5C0B6281EBB1}"/>
              </a:ext>
            </a:extLst>
          </p:cNvPr>
          <p:cNvSpPr>
            <a:spLocks noChangeShapeType="1"/>
          </p:cNvSpPr>
          <p:nvPr/>
        </p:nvSpPr>
        <p:spPr bwMode="auto">
          <a:xfrm rot="20235910">
            <a:off x="1628775" y="3683000"/>
            <a:ext cx="4057650" cy="0"/>
          </a:xfrm>
          <a:prstGeom prst="line">
            <a:avLst/>
          </a:prstGeom>
          <a:ln w="38100">
            <a:solidFill>
              <a:srgbClr val="FFFF00"/>
            </a:solidFill>
            <a:headEnd/>
            <a:tailEnd/>
          </a:ln>
        </p:spPr>
        <p:style>
          <a:lnRef idx="2">
            <a:schemeClr val="dk1"/>
          </a:lnRef>
          <a:fillRef idx="0">
            <a:schemeClr val="dk1"/>
          </a:fillRef>
          <a:effectRef idx="1">
            <a:schemeClr val="dk1"/>
          </a:effectRef>
          <a:fontRef idx="minor">
            <a:schemeClr val="tx1"/>
          </a:fontRef>
        </p:style>
        <p:txBody>
          <a:bodyPr/>
          <a:lstStyle/>
          <a:p>
            <a:pPr algn="ctr" eaLnBrk="1" hangingPunct="1">
              <a:defRPr/>
            </a:pPr>
            <a:endParaRPr lang="en-US" sz="40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nodeType="clickEffect">
                                  <p:stCondLst>
                                    <p:cond delay="0"/>
                                  </p:stCondLst>
                                  <p:childTnLst>
                                    <p:animMotion origin="layout" path="M -1.38889E-6 4.6901E-6 L 0.74757 -0.33164 " pathEditMode="relative" rAng="0" ptsTypes="AA">
                                      <p:cBhvr>
                                        <p:cTn id="11" dur="2000" fill="hold"/>
                                        <p:tgtEl>
                                          <p:spTgt spid="19"/>
                                        </p:tgtEl>
                                        <p:attrNameLst>
                                          <p:attrName>ppt_x</p:attrName>
                                          <p:attrName>ppt_y</p:attrName>
                                        </p:attrNameLst>
                                      </p:cBhvr>
                                      <p:rCtr x="37378" y="-16582"/>
                                    </p:animMotion>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xit" presetSubtype="0" fill="hold" nodeType="clickEffect">
                                  <p:stCondLst>
                                    <p:cond delay="0"/>
                                  </p:stCondLst>
                                  <p:childTnLst>
                                    <p:animEffect transition="out" filter="fade">
                                      <p:cBhvr>
                                        <p:cTn id="22" dur="1000"/>
                                        <p:tgtEl>
                                          <p:spTgt spid="19"/>
                                        </p:tgtEl>
                                      </p:cBhvr>
                                    </p:animEffect>
                                    <p:anim calcmode="lin" valueType="num">
                                      <p:cBhvr>
                                        <p:cTn id="23" dur="1000"/>
                                        <p:tgtEl>
                                          <p:spTgt spid="19"/>
                                        </p:tgtEl>
                                        <p:attrNameLst>
                                          <p:attrName>ppt_x</p:attrName>
                                        </p:attrNameLst>
                                      </p:cBhvr>
                                      <p:tavLst>
                                        <p:tav tm="0">
                                          <p:val>
                                            <p:strVal val="ppt_x"/>
                                          </p:val>
                                        </p:tav>
                                        <p:tav tm="100000">
                                          <p:val>
                                            <p:strVal val="ppt_x"/>
                                          </p:val>
                                        </p:tav>
                                      </p:tavLst>
                                    </p:anim>
                                    <p:anim calcmode="lin" valueType="num">
                                      <p:cBhvr>
                                        <p:cTn id="24" dur="1000"/>
                                        <p:tgtEl>
                                          <p:spTgt spid="19"/>
                                        </p:tgtEl>
                                        <p:attrNameLst>
                                          <p:attrName>ppt_y</p:attrName>
                                        </p:attrNameLst>
                                      </p:cBhvr>
                                      <p:tavLst>
                                        <p:tav tm="0">
                                          <p:val>
                                            <p:strVal val="ppt_y"/>
                                          </p:val>
                                        </p:tav>
                                        <p:tav tm="100000">
                                          <p:val>
                                            <p:strVal val="ppt_y+.1"/>
                                          </p:val>
                                        </p:tav>
                                      </p:tavLst>
                                    </p:anim>
                                    <p:set>
                                      <p:cBhvr>
                                        <p:cTn id="25" dur="1" fill="hold">
                                          <p:stCondLst>
                                            <p:cond delay="999"/>
                                          </p:stCondLst>
                                        </p:cTn>
                                        <p:tgtEl>
                                          <p:spTgt spid="19"/>
                                        </p:tgtEl>
                                        <p:attrNameLst>
                                          <p:attrName>style.visibility</p:attrName>
                                        </p:attrNameLst>
                                      </p:cBhvr>
                                      <p:to>
                                        <p:strVal val="hidden"/>
                                      </p:to>
                                    </p:set>
                                  </p:childTnLst>
                                </p:cTn>
                              </p:par>
                              <p:par>
                                <p:cTn id="26" presetID="4"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0" fill="hold"/>
                                        <p:tgtEl>
                                          <p:spTgt spid="10"/>
                                        </p:tgtEl>
                                        <p:attrNameLst>
                                          <p:attrName>ppt_x</p:attrName>
                                        </p:attrNameLst>
                                      </p:cBhvr>
                                      <p:tavLst>
                                        <p:tav tm="0">
                                          <p:val>
                                            <p:strVal val="0-#ppt_w/2"/>
                                          </p:val>
                                        </p:tav>
                                        <p:tav tm="100000">
                                          <p:val>
                                            <p:strVal val="#ppt_x"/>
                                          </p:val>
                                        </p:tav>
                                      </p:tavLst>
                                    </p:anim>
                                    <p:anim calcmode="lin" valueType="num">
                                      <p:cBhvr additive="base">
                                        <p:cTn id="34" dur="2000" fill="hold"/>
                                        <p:tgtEl>
                                          <p:spTgt spid="10"/>
                                        </p:tgtEl>
                                        <p:attrNameLst>
                                          <p:attrName>ppt_y</p:attrName>
                                        </p:attrNameLst>
                                      </p:cBhvr>
                                      <p:tavLst>
                                        <p:tav tm="0">
                                          <p:val>
                                            <p:strVal val="#ppt_y"/>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5DD8DB61-5DAF-4C25-803E-10B4944FCE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a:extLst>
              <a:ext uri="{FF2B5EF4-FFF2-40B4-BE49-F238E27FC236}">
                <a16:creationId xmlns:a16="http://schemas.microsoft.com/office/drawing/2014/main" id="{17A7B96B-F3CF-457E-9634-D78A1E6736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15963"/>
            <a:ext cx="54403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205E78B-DF63-4546-83FE-F58EDAB5F258}"/>
              </a:ext>
            </a:extLst>
          </p:cNvPr>
          <p:cNvSpPr/>
          <p:nvPr/>
        </p:nvSpPr>
        <p:spPr>
          <a:xfrm>
            <a:off x="2189561" y="1754645"/>
            <a:ext cx="2821781" cy="646331"/>
          </a:xfrm>
          <a:prstGeom prst="rect">
            <a:avLst/>
          </a:prstGeom>
          <a:noFill/>
        </p:spPr>
        <p:txBody>
          <a:bodyPr>
            <a:spAutoFit/>
          </a:bodyPr>
          <a:lstStyle/>
          <a:p>
            <a:pPr algn="ctr" eaLnBrk="1" hangingPunct="1">
              <a:defRPr/>
            </a:pPr>
            <a:r>
              <a:rPr lang="en-US" sz="36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LUYỆN TẬP</a:t>
            </a:r>
          </a:p>
        </p:txBody>
      </p:sp>
      <p:pic>
        <p:nvPicPr>
          <p:cNvPr id="37893" name="Picture 2">
            <a:extLst>
              <a:ext uri="{FF2B5EF4-FFF2-40B4-BE49-F238E27FC236}">
                <a16:creationId xmlns:a16="http://schemas.microsoft.com/office/drawing/2014/main" id="{A17379C0-BDAF-4BE2-815F-CEEAB560F2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9163" y="3541713"/>
            <a:ext cx="223678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1">
            <a:extLst>
              <a:ext uri="{FF2B5EF4-FFF2-40B4-BE49-F238E27FC236}">
                <a16:creationId xmlns:a16="http://schemas.microsoft.com/office/drawing/2014/main" id="{3A60944C-2D6F-49FC-834E-74CAFC660E23}"/>
              </a:ext>
            </a:extLst>
          </p:cNvPr>
          <p:cNvSpPr>
            <a:spLocks noChangeArrowheads="1"/>
          </p:cNvSpPr>
          <p:nvPr/>
        </p:nvSpPr>
        <p:spPr bwMode="auto">
          <a:xfrm>
            <a:off x="0" y="30163"/>
            <a:ext cx="9144000" cy="6858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vi-VN" altLang="en-US" sz="5400">
              <a:latin typeface="Times New Roman" panose="02020603050405020304" pitchFamily="18" charset="0"/>
            </a:endParaRPr>
          </a:p>
        </p:txBody>
      </p:sp>
      <p:sp>
        <p:nvSpPr>
          <p:cNvPr id="38915" name="Text Box 12">
            <a:extLst>
              <a:ext uri="{FF2B5EF4-FFF2-40B4-BE49-F238E27FC236}">
                <a16:creationId xmlns:a16="http://schemas.microsoft.com/office/drawing/2014/main" id="{155DB2FD-60CC-4EBE-BA72-4A6DCAE0C967}"/>
              </a:ext>
            </a:extLst>
          </p:cNvPr>
          <p:cNvSpPr txBox="1">
            <a:spLocks noChangeArrowheads="1"/>
          </p:cNvSpPr>
          <p:nvPr/>
        </p:nvSpPr>
        <p:spPr bwMode="auto">
          <a:xfrm>
            <a:off x="609600" y="12954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00CC"/>
                </a:solidFill>
                <a:latin typeface="Times New Roman" panose="02020603050405020304" pitchFamily="18" charset="0"/>
              </a:rPr>
              <a:t>  </a:t>
            </a:r>
          </a:p>
        </p:txBody>
      </p:sp>
      <p:sp>
        <p:nvSpPr>
          <p:cNvPr id="57366" name="Text Box 22">
            <a:extLst>
              <a:ext uri="{FF2B5EF4-FFF2-40B4-BE49-F238E27FC236}">
                <a16:creationId xmlns:a16="http://schemas.microsoft.com/office/drawing/2014/main" id="{584008D9-A8C5-463C-82B5-EF96BBFC0D44}"/>
              </a:ext>
            </a:extLst>
          </p:cNvPr>
          <p:cNvSpPr txBox="1">
            <a:spLocks noChangeArrowheads="1"/>
          </p:cNvSpPr>
          <p:nvPr/>
        </p:nvSpPr>
        <p:spPr bwMode="auto">
          <a:xfrm>
            <a:off x="117475" y="130175"/>
            <a:ext cx="87598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00FF"/>
                </a:solidFill>
                <a:latin typeface="Times New Roman" panose="02020603050405020304" pitchFamily="18" charset="0"/>
              </a:rPr>
              <a:t>1a. Cho hình chữ nhật ABCD, AB và DC là một cặp cạnh song song với nhau. Hãy nêu tên từng cặp cạnh song song với nhau có trong hình chữ nhật đó.</a:t>
            </a:r>
          </a:p>
        </p:txBody>
      </p:sp>
      <p:sp>
        <p:nvSpPr>
          <p:cNvPr id="38917" name="Line 23">
            <a:extLst>
              <a:ext uri="{FF2B5EF4-FFF2-40B4-BE49-F238E27FC236}">
                <a16:creationId xmlns:a16="http://schemas.microsoft.com/office/drawing/2014/main" id="{17A82A1C-586C-4220-88F7-B3AD977EE15F}"/>
              </a:ext>
            </a:extLst>
          </p:cNvPr>
          <p:cNvSpPr>
            <a:spLocks noChangeShapeType="1"/>
          </p:cNvSpPr>
          <p:nvPr/>
        </p:nvSpPr>
        <p:spPr bwMode="auto">
          <a:xfrm>
            <a:off x="1676400" y="31242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24">
            <a:extLst>
              <a:ext uri="{FF2B5EF4-FFF2-40B4-BE49-F238E27FC236}">
                <a16:creationId xmlns:a16="http://schemas.microsoft.com/office/drawing/2014/main" id="{30E58E35-7D20-42F8-B318-8B4E940B0E56}"/>
              </a:ext>
            </a:extLst>
          </p:cNvPr>
          <p:cNvSpPr>
            <a:spLocks noChangeShapeType="1"/>
          </p:cNvSpPr>
          <p:nvPr/>
        </p:nvSpPr>
        <p:spPr bwMode="auto">
          <a:xfrm>
            <a:off x="1676400" y="3124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25">
            <a:extLst>
              <a:ext uri="{FF2B5EF4-FFF2-40B4-BE49-F238E27FC236}">
                <a16:creationId xmlns:a16="http://schemas.microsoft.com/office/drawing/2014/main" id="{E7B62D54-6B30-4FB4-9EE7-2BEE35E0C22C}"/>
              </a:ext>
            </a:extLst>
          </p:cNvPr>
          <p:cNvSpPr>
            <a:spLocks noChangeShapeType="1"/>
          </p:cNvSpPr>
          <p:nvPr/>
        </p:nvSpPr>
        <p:spPr bwMode="auto">
          <a:xfrm>
            <a:off x="1676400" y="38100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26">
            <a:extLst>
              <a:ext uri="{FF2B5EF4-FFF2-40B4-BE49-F238E27FC236}">
                <a16:creationId xmlns:a16="http://schemas.microsoft.com/office/drawing/2014/main" id="{DE8DD145-A479-4673-8313-6394BC27207C}"/>
              </a:ext>
            </a:extLst>
          </p:cNvPr>
          <p:cNvSpPr>
            <a:spLocks noChangeShapeType="1"/>
          </p:cNvSpPr>
          <p:nvPr/>
        </p:nvSpPr>
        <p:spPr bwMode="auto">
          <a:xfrm>
            <a:off x="3352800" y="3124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Text Box 27">
            <a:extLst>
              <a:ext uri="{FF2B5EF4-FFF2-40B4-BE49-F238E27FC236}">
                <a16:creationId xmlns:a16="http://schemas.microsoft.com/office/drawing/2014/main" id="{456CAA8A-4B05-4FA0-A843-49F41BE91647}"/>
              </a:ext>
            </a:extLst>
          </p:cNvPr>
          <p:cNvSpPr txBox="1">
            <a:spLocks noChangeArrowheads="1"/>
          </p:cNvSpPr>
          <p:nvPr/>
        </p:nvSpPr>
        <p:spPr bwMode="auto">
          <a:xfrm>
            <a:off x="4757738" y="1782763"/>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u="sng">
                <a:solidFill>
                  <a:srgbClr val="0000FF"/>
                </a:solidFill>
                <a:latin typeface="Times New Roman" panose="02020603050405020304" pitchFamily="18" charset="0"/>
              </a:rPr>
              <a:t>Giải</a:t>
            </a:r>
            <a:r>
              <a:rPr lang="en-US" altLang="en-US" sz="2800" b="1">
                <a:solidFill>
                  <a:srgbClr val="0000FF"/>
                </a:solidFill>
                <a:latin typeface="Times New Roman" panose="02020603050405020304" pitchFamily="18" charset="0"/>
              </a:rPr>
              <a:t>:</a:t>
            </a:r>
          </a:p>
        </p:txBody>
      </p:sp>
      <p:sp>
        <p:nvSpPr>
          <p:cNvPr id="57372" name="Text Box 28">
            <a:extLst>
              <a:ext uri="{FF2B5EF4-FFF2-40B4-BE49-F238E27FC236}">
                <a16:creationId xmlns:a16="http://schemas.microsoft.com/office/drawing/2014/main" id="{EE278388-FC90-43BE-B061-99C0A123949E}"/>
              </a:ext>
            </a:extLst>
          </p:cNvPr>
          <p:cNvSpPr txBox="1">
            <a:spLocks noChangeArrowheads="1"/>
          </p:cNvSpPr>
          <p:nvPr/>
        </p:nvSpPr>
        <p:spPr bwMode="auto">
          <a:xfrm>
            <a:off x="3276600" y="2574925"/>
            <a:ext cx="5600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b="1">
                <a:solidFill>
                  <a:srgbClr val="FF0000"/>
                </a:solidFill>
                <a:latin typeface="Times New Roman" panose="02020603050405020304" pitchFamily="18" charset="0"/>
              </a:rPr>
              <a:t>Các cặp cạnh song song với nhau có trong hình chữ nhật ABCD là:</a:t>
            </a:r>
          </a:p>
        </p:txBody>
      </p:sp>
      <p:sp>
        <p:nvSpPr>
          <p:cNvPr id="57373" name="Text Box 29">
            <a:extLst>
              <a:ext uri="{FF2B5EF4-FFF2-40B4-BE49-F238E27FC236}">
                <a16:creationId xmlns:a16="http://schemas.microsoft.com/office/drawing/2014/main" id="{2A842DDF-F11D-4D9A-934D-7224D6032843}"/>
              </a:ext>
            </a:extLst>
          </p:cNvPr>
          <p:cNvSpPr txBox="1">
            <a:spLocks noChangeArrowheads="1"/>
          </p:cNvSpPr>
          <p:nvPr/>
        </p:nvSpPr>
        <p:spPr bwMode="auto">
          <a:xfrm>
            <a:off x="3200400" y="4489450"/>
            <a:ext cx="487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b="1">
                <a:solidFill>
                  <a:srgbClr val="002060"/>
                </a:solidFill>
                <a:latin typeface="Times New Roman" panose="02020603050405020304" pitchFamily="18" charset="0"/>
              </a:rPr>
              <a:t>- Cạnh AB và cạnh CD</a:t>
            </a:r>
          </a:p>
        </p:txBody>
      </p:sp>
      <p:sp>
        <p:nvSpPr>
          <p:cNvPr id="57374" name="Text Box 30">
            <a:extLst>
              <a:ext uri="{FF2B5EF4-FFF2-40B4-BE49-F238E27FC236}">
                <a16:creationId xmlns:a16="http://schemas.microsoft.com/office/drawing/2014/main" id="{87D2BD27-B4F3-40F3-8DBB-67D7D48C3D54}"/>
              </a:ext>
            </a:extLst>
          </p:cNvPr>
          <p:cNvSpPr txBox="1">
            <a:spLocks noChangeArrowheads="1"/>
          </p:cNvSpPr>
          <p:nvPr/>
        </p:nvSpPr>
        <p:spPr bwMode="auto">
          <a:xfrm>
            <a:off x="3200400" y="5286375"/>
            <a:ext cx="541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b="1">
                <a:solidFill>
                  <a:srgbClr val="002060"/>
                </a:solidFill>
                <a:latin typeface="Times New Roman" panose="02020603050405020304" pitchFamily="18" charset="0"/>
              </a:rPr>
              <a:t>- Cạnh AD và cạnh BC</a:t>
            </a:r>
          </a:p>
        </p:txBody>
      </p:sp>
      <p:sp>
        <p:nvSpPr>
          <p:cNvPr id="57376" name="Rectangle 32">
            <a:extLst>
              <a:ext uri="{FF2B5EF4-FFF2-40B4-BE49-F238E27FC236}">
                <a16:creationId xmlns:a16="http://schemas.microsoft.com/office/drawing/2014/main" id="{42E5E600-1C84-4763-B239-5204EDFEC082}"/>
              </a:ext>
            </a:extLst>
          </p:cNvPr>
          <p:cNvSpPr>
            <a:spLocks noChangeArrowheads="1"/>
          </p:cNvSpPr>
          <p:nvPr/>
        </p:nvSpPr>
        <p:spPr bwMode="auto">
          <a:xfrm>
            <a:off x="838200" y="2514600"/>
            <a:ext cx="2057400" cy="12954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vi-VN" altLang="en-US" sz="5400">
              <a:latin typeface="Times New Roman" panose="02020603050405020304" pitchFamily="18" charset="0"/>
            </a:endParaRPr>
          </a:p>
        </p:txBody>
      </p:sp>
      <p:sp>
        <p:nvSpPr>
          <p:cNvPr id="57377" name="Rectangle 33">
            <a:extLst>
              <a:ext uri="{FF2B5EF4-FFF2-40B4-BE49-F238E27FC236}">
                <a16:creationId xmlns:a16="http://schemas.microsoft.com/office/drawing/2014/main" id="{9CEB1B57-8C11-425F-8508-56E7A53677E1}"/>
              </a:ext>
            </a:extLst>
          </p:cNvPr>
          <p:cNvSpPr>
            <a:spLocks noChangeArrowheads="1"/>
          </p:cNvSpPr>
          <p:nvPr/>
        </p:nvSpPr>
        <p:spPr bwMode="auto">
          <a:xfrm>
            <a:off x="4572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A</a:t>
            </a:r>
          </a:p>
        </p:txBody>
      </p:sp>
      <p:sp>
        <p:nvSpPr>
          <p:cNvPr id="57379" name="Rectangle 35">
            <a:extLst>
              <a:ext uri="{FF2B5EF4-FFF2-40B4-BE49-F238E27FC236}">
                <a16:creationId xmlns:a16="http://schemas.microsoft.com/office/drawing/2014/main" id="{12A53028-4CEA-4457-BCE7-9F3145127D81}"/>
              </a:ext>
            </a:extLst>
          </p:cNvPr>
          <p:cNvSpPr>
            <a:spLocks noChangeArrowheads="1"/>
          </p:cNvSpPr>
          <p:nvPr/>
        </p:nvSpPr>
        <p:spPr bwMode="auto">
          <a:xfrm>
            <a:off x="4572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D</a:t>
            </a:r>
          </a:p>
        </p:txBody>
      </p:sp>
      <p:sp>
        <p:nvSpPr>
          <p:cNvPr id="57380" name="Rectangle 36">
            <a:extLst>
              <a:ext uri="{FF2B5EF4-FFF2-40B4-BE49-F238E27FC236}">
                <a16:creationId xmlns:a16="http://schemas.microsoft.com/office/drawing/2014/main" id="{8384C568-77E9-4ADF-A0CC-15BB3CD9F7AF}"/>
              </a:ext>
            </a:extLst>
          </p:cNvPr>
          <p:cNvSpPr>
            <a:spLocks noChangeArrowheads="1"/>
          </p:cNvSpPr>
          <p:nvPr/>
        </p:nvSpPr>
        <p:spPr bwMode="auto">
          <a:xfrm>
            <a:off x="2438400" y="3810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C</a:t>
            </a:r>
          </a:p>
        </p:txBody>
      </p:sp>
      <p:sp>
        <p:nvSpPr>
          <p:cNvPr id="57381" name="Rectangle 37">
            <a:extLst>
              <a:ext uri="{FF2B5EF4-FFF2-40B4-BE49-F238E27FC236}">
                <a16:creationId xmlns:a16="http://schemas.microsoft.com/office/drawing/2014/main" id="{A72B283C-A709-4FB8-9A26-C3884ACD6F4C}"/>
              </a:ext>
            </a:extLst>
          </p:cNvPr>
          <p:cNvSpPr>
            <a:spLocks noChangeArrowheads="1"/>
          </p:cNvSpPr>
          <p:nvPr/>
        </p:nvSpPr>
        <p:spPr bwMode="auto">
          <a:xfrm>
            <a:off x="24384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B</a:t>
            </a:r>
          </a:p>
        </p:txBody>
      </p:sp>
      <p:sp>
        <p:nvSpPr>
          <p:cNvPr id="57384" name="Line 40">
            <a:extLst>
              <a:ext uri="{FF2B5EF4-FFF2-40B4-BE49-F238E27FC236}">
                <a16:creationId xmlns:a16="http://schemas.microsoft.com/office/drawing/2014/main" id="{D98D314F-74C9-45B1-961F-72CE202D72D8}"/>
              </a:ext>
            </a:extLst>
          </p:cNvPr>
          <p:cNvSpPr>
            <a:spLocks noChangeShapeType="1"/>
          </p:cNvSpPr>
          <p:nvPr/>
        </p:nvSpPr>
        <p:spPr bwMode="auto">
          <a:xfrm>
            <a:off x="838200" y="3810000"/>
            <a:ext cx="2057400"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41">
            <a:extLst>
              <a:ext uri="{FF2B5EF4-FFF2-40B4-BE49-F238E27FC236}">
                <a16:creationId xmlns:a16="http://schemas.microsoft.com/office/drawing/2014/main" id="{29E118BD-68A2-4CFC-B080-4826EEAB8D60}"/>
              </a:ext>
            </a:extLst>
          </p:cNvPr>
          <p:cNvSpPr>
            <a:spLocks noChangeShapeType="1"/>
          </p:cNvSpPr>
          <p:nvPr/>
        </p:nvSpPr>
        <p:spPr bwMode="auto">
          <a:xfrm>
            <a:off x="838200" y="2514600"/>
            <a:ext cx="2057400"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42">
            <a:extLst>
              <a:ext uri="{FF2B5EF4-FFF2-40B4-BE49-F238E27FC236}">
                <a16:creationId xmlns:a16="http://schemas.microsoft.com/office/drawing/2014/main" id="{E8C92E8B-E8AD-43FB-B5DF-DEB2529A0E5A}"/>
              </a:ext>
            </a:extLst>
          </p:cNvPr>
          <p:cNvSpPr>
            <a:spLocks noChangeShapeType="1"/>
          </p:cNvSpPr>
          <p:nvPr/>
        </p:nvSpPr>
        <p:spPr bwMode="auto">
          <a:xfrm>
            <a:off x="838200" y="2514600"/>
            <a:ext cx="0" cy="129540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43">
            <a:extLst>
              <a:ext uri="{FF2B5EF4-FFF2-40B4-BE49-F238E27FC236}">
                <a16:creationId xmlns:a16="http://schemas.microsoft.com/office/drawing/2014/main" id="{49175EF8-4A91-4B45-A40B-288A561FF87B}"/>
              </a:ext>
            </a:extLst>
          </p:cNvPr>
          <p:cNvSpPr>
            <a:spLocks noChangeShapeType="1"/>
          </p:cNvSpPr>
          <p:nvPr/>
        </p:nvSpPr>
        <p:spPr bwMode="auto">
          <a:xfrm>
            <a:off x="2895600" y="2514600"/>
            <a:ext cx="0" cy="129540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7366"/>
                                        </p:tgtEl>
                                        <p:attrNameLst>
                                          <p:attrName>style.visibility</p:attrName>
                                        </p:attrNameLst>
                                      </p:cBhvr>
                                      <p:to>
                                        <p:strVal val="visible"/>
                                      </p:to>
                                    </p:set>
                                    <p:anim calcmode="lin" valueType="num">
                                      <p:cBhvr>
                                        <p:cTn id="7" dur="500" fill="hold"/>
                                        <p:tgtEl>
                                          <p:spTgt spid="573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366"/>
                                        </p:tgtEl>
                                        <p:attrNameLst>
                                          <p:attrName>ppt_y</p:attrName>
                                        </p:attrNameLst>
                                      </p:cBhvr>
                                      <p:tavLst>
                                        <p:tav tm="0">
                                          <p:val>
                                            <p:strVal val="#ppt_y"/>
                                          </p:val>
                                        </p:tav>
                                        <p:tav tm="100000">
                                          <p:val>
                                            <p:strVal val="#ppt_y"/>
                                          </p:val>
                                        </p:tav>
                                      </p:tavLst>
                                    </p:anim>
                                    <p:anim calcmode="lin" valueType="num">
                                      <p:cBhvr>
                                        <p:cTn id="9" dur="500" fill="hold"/>
                                        <p:tgtEl>
                                          <p:spTgt spid="573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3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7376"/>
                                        </p:tgtEl>
                                        <p:attrNameLst>
                                          <p:attrName>style.visibility</p:attrName>
                                        </p:attrNameLst>
                                      </p:cBhvr>
                                      <p:to>
                                        <p:strVal val="visible"/>
                                      </p:to>
                                    </p:set>
                                    <p:animEffect transition="in" filter="wheel(4)">
                                      <p:cBhvr>
                                        <p:cTn id="16" dur="2000"/>
                                        <p:tgtEl>
                                          <p:spTgt spid="57376"/>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377"/>
                                        </p:tgtEl>
                                        <p:attrNameLst>
                                          <p:attrName>style.visibility</p:attrName>
                                        </p:attrNameLst>
                                      </p:cBhvr>
                                      <p:to>
                                        <p:strVal val="visible"/>
                                      </p:to>
                                    </p:set>
                                    <p:animEffect transition="in" filter="wipe(down)">
                                      <p:cBhvr>
                                        <p:cTn id="20" dur="500"/>
                                        <p:tgtEl>
                                          <p:spTgt spid="5737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381"/>
                                        </p:tgtEl>
                                        <p:attrNameLst>
                                          <p:attrName>style.visibility</p:attrName>
                                        </p:attrNameLst>
                                      </p:cBhvr>
                                      <p:to>
                                        <p:strVal val="visible"/>
                                      </p:to>
                                    </p:set>
                                    <p:animEffect transition="in" filter="wipe(down)">
                                      <p:cBhvr>
                                        <p:cTn id="23" dur="500"/>
                                        <p:tgtEl>
                                          <p:spTgt spid="5738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7380"/>
                                        </p:tgtEl>
                                        <p:attrNameLst>
                                          <p:attrName>style.visibility</p:attrName>
                                        </p:attrNameLst>
                                      </p:cBhvr>
                                      <p:to>
                                        <p:strVal val="visible"/>
                                      </p:to>
                                    </p:set>
                                    <p:animEffect transition="in" filter="wipe(down)">
                                      <p:cBhvr>
                                        <p:cTn id="26" dur="500"/>
                                        <p:tgtEl>
                                          <p:spTgt spid="5738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7379"/>
                                        </p:tgtEl>
                                        <p:attrNameLst>
                                          <p:attrName>style.visibility</p:attrName>
                                        </p:attrNameLst>
                                      </p:cBhvr>
                                      <p:to>
                                        <p:strVal val="visible"/>
                                      </p:to>
                                    </p:set>
                                    <p:animEffect transition="in" filter="wipe(down)">
                                      <p:cBhvr>
                                        <p:cTn id="29" dur="500"/>
                                        <p:tgtEl>
                                          <p:spTgt spid="5737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57371"/>
                                        </p:tgtEl>
                                        <p:attrNameLst>
                                          <p:attrName>style.visibility</p:attrName>
                                        </p:attrNameLst>
                                      </p:cBhvr>
                                      <p:to>
                                        <p:strVal val="visible"/>
                                      </p:to>
                                    </p:set>
                                    <p:anim calcmode="lin" valueType="num">
                                      <p:cBhvr>
                                        <p:cTn id="34" dur="500" fill="hold"/>
                                        <p:tgtEl>
                                          <p:spTgt spid="5737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7371"/>
                                        </p:tgtEl>
                                        <p:attrNameLst>
                                          <p:attrName>ppt_y</p:attrName>
                                        </p:attrNameLst>
                                      </p:cBhvr>
                                      <p:tavLst>
                                        <p:tav tm="0">
                                          <p:val>
                                            <p:strVal val="#ppt_y"/>
                                          </p:val>
                                        </p:tav>
                                        <p:tav tm="100000">
                                          <p:val>
                                            <p:strVal val="#ppt_y"/>
                                          </p:val>
                                        </p:tav>
                                      </p:tavLst>
                                    </p:anim>
                                    <p:anim calcmode="lin" valueType="num">
                                      <p:cBhvr>
                                        <p:cTn id="36" dur="500" fill="hold"/>
                                        <p:tgtEl>
                                          <p:spTgt spid="5737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737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737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57372"/>
                                        </p:tgtEl>
                                        <p:attrNameLst>
                                          <p:attrName>style.visibility</p:attrName>
                                        </p:attrNameLst>
                                      </p:cBhvr>
                                      <p:to>
                                        <p:strVal val="visible"/>
                                      </p:to>
                                    </p:set>
                                    <p:anim calcmode="lin" valueType="num">
                                      <p:cBhvr>
                                        <p:cTn id="43" dur="500" fill="hold"/>
                                        <p:tgtEl>
                                          <p:spTgt spid="5737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7372"/>
                                        </p:tgtEl>
                                        <p:attrNameLst>
                                          <p:attrName>ppt_y</p:attrName>
                                        </p:attrNameLst>
                                      </p:cBhvr>
                                      <p:tavLst>
                                        <p:tav tm="0">
                                          <p:val>
                                            <p:strVal val="#ppt_y"/>
                                          </p:val>
                                        </p:tav>
                                        <p:tav tm="100000">
                                          <p:val>
                                            <p:strVal val="#ppt_y"/>
                                          </p:val>
                                        </p:tav>
                                      </p:tavLst>
                                    </p:anim>
                                    <p:anim calcmode="lin" valueType="num">
                                      <p:cBhvr>
                                        <p:cTn id="45" dur="500" fill="hold"/>
                                        <p:tgtEl>
                                          <p:spTgt spid="5737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737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73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57373"/>
                                        </p:tgtEl>
                                        <p:attrNameLst>
                                          <p:attrName>style.visibility</p:attrName>
                                        </p:attrNameLst>
                                      </p:cBhvr>
                                      <p:to>
                                        <p:strVal val="visible"/>
                                      </p:to>
                                    </p:set>
                                    <p:anim calcmode="lin" valueType="num">
                                      <p:cBhvr>
                                        <p:cTn id="52" dur="500" fill="hold"/>
                                        <p:tgtEl>
                                          <p:spTgt spid="5737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57373"/>
                                        </p:tgtEl>
                                        <p:attrNameLst>
                                          <p:attrName>ppt_y</p:attrName>
                                        </p:attrNameLst>
                                      </p:cBhvr>
                                      <p:tavLst>
                                        <p:tav tm="0">
                                          <p:val>
                                            <p:strVal val="#ppt_y"/>
                                          </p:val>
                                        </p:tav>
                                        <p:tav tm="100000">
                                          <p:val>
                                            <p:strVal val="#ppt_y"/>
                                          </p:val>
                                        </p:tav>
                                      </p:tavLst>
                                    </p:anim>
                                    <p:anim calcmode="lin" valueType="num">
                                      <p:cBhvr>
                                        <p:cTn id="54" dur="500" fill="hold"/>
                                        <p:tgtEl>
                                          <p:spTgt spid="5737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5737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5737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nodeType="clickEffect">
                                  <p:stCondLst>
                                    <p:cond delay="0"/>
                                  </p:stCondLst>
                                  <p:childTnLst>
                                    <p:set>
                                      <p:cBhvr>
                                        <p:cTn id="60" dur="1" fill="hold">
                                          <p:stCondLst>
                                            <p:cond delay="0"/>
                                          </p:stCondLst>
                                        </p:cTn>
                                        <p:tgtEl>
                                          <p:spTgt spid="57385"/>
                                        </p:tgtEl>
                                        <p:attrNameLst>
                                          <p:attrName>style.visibility</p:attrName>
                                        </p:attrNameLst>
                                      </p:cBhvr>
                                      <p:to>
                                        <p:strVal val="visible"/>
                                      </p:to>
                                    </p:set>
                                    <p:animEffect transition="in" filter="strips(downLeft)">
                                      <p:cBhvr>
                                        <p:cTn id="61" dur="500"/>
                                        <p:tgtEl>
                                          <p:spTgt spid="57385"/>
                                        </p:tgtEl>
                                      </p:cBhvr>
                                    </p:animEffect>
                                  </p:childTnLst>
                                </p:cTn>
                              </p:par>
                            </p:childTnLst>
                          </p:cTn>
                        </p:par>
                        <p:par>
                          <p:cTn id="62" fill="hold" nodeType="afterGroup">
                            <p:stCondLst>
                              <p:cond delay="500"/>
                            </p:stCondLst>
                            <p:childTnLst>
                              <p:par>
                                <p:cTn id="63" presetID="18" presetClass="entr" presetSubtype="12" fill="hold" nodeType="afterEffect">
                                  <p:stCondLst>
                                    <p:cond delay="0"/>
                                  </p:stCondLst>
                                  <p:childTnLst>
                                    <p:set>
                                      <p:cBhvr>
                                        <p:cTn id="64" dur="1" fill="hold">
                                          <p:stCondLst>
                                            <p:cond delay="0"/>
                                          </p:stCondLst>
                                        </p:cTn>
                                        <p:tgtEl>
                                          <p:spTgt spid="57384"/>
                                        </p:tgtEl>
                                        <p:attrNameLst>
                                          <p:attrName>style.visibility</p:attrName>
                                        </p:attrNameLst>
                                      </p:cBhvr>
                                      <p:to>
                                        <p:strVal val="visible"/>
                                      </p:to>
                                    </p:set>
                                    <p:animEffect transition="in" filter="strips(downLeft)">
                                      <p:cBhvr>
                                        <p:cTn id="65" dur="500"/>
                                        <p:tgtEl>
                                          <p:spTgt spid="5738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57374"/>
                                        </p:tgtEl>
                                        <p:attrNameLst>
                                          <p:attrName>style.visibility</p:attrName>
                                        </p:attrNameLst>
                                      </p:cBhvr>
                                      <p:to>
                                        <p:strVal val="visible"/>
                                      </p:to>
                                    </p:set>
                                    <p:anim calcmode="lin" valueType="num">
                                      <p:cBhvr>
                                        <p:cTn id="70" dur="500" fill="hold"/>
                                        <p:tgtEl>
                                          <p:spTgt spid="57374"/>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57374"/>
                                        </p:tgtEl>
                                        <p:attrNameLst>
                                          <p:attrName>ppt_y</p:attrName>
                                        </p:attrNameLst>
                                      </p:cBhvr>
                                      <p:tavLst>
                                        <p:tav tm="0">
                                          <p:val>
                                            <p:strVal val="#ppt_y"/>
                                          </p:val>
                                        </p:tav>
                                        <p:tav tm="100000">
                                          <p:val>
                                            <p:strVal val="#ppt_y"/>
                                          </p:val>
                                        </p:tav>
                                      </p:tavLst>
                                    </p:anim>
                                    <p:anim calcmode="lin" valueType="num">
                                      <p:cBhvr>
                                        <p:cTn id="72" dur="500" fill="hold"/>
                                        <p:tgtEl>
                                          <p:spTgt spid="57374"/>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5737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5737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57386"/>
                                        </p:tgtEl>
                                        <p:attrNameLst>
                                          <p:attrName>style.visibility</p:attrName>
                                        </p:attrNameLst>
                                      </p:cBhvr>
                                      <p:to>
                                        <p:strVal val="visible"/>
                                      </p:to>
                                    </p:set>
                                    <p:animEffect transition="in" filter="box(in)">
                                      <p:cBhvr>
                                        <p:cTn id="79" dur="500"/>
                                        <p:tgtEl>
                                          <p:spTgt spid="57386"/>
                                        </p:tgtEl>
                                      </p:cBhvr>
                                    </p:animEffect>
                                  </p:childTnLst>
                                </p:cTn>
                              </p:par>
                            </p:childTnLst>
                          </p:cTn>
                        </p:par>
                        <p:par>
                          <p:cTn id="80" fill="hold" nodeType="afterGroup">
                            <p:stCondLst>
                              <p:cond delay="500"/>
                            </p:stCondLst>
                            <p:childTnLst>
                              <p:par>
                                <p:cTn id="81" presetID="4" presetClass="entr" presetSubtype="16" fill="hold" nodeType="afterEffect">
                                  <p:stCondLst>
                                    <p:cond delay="0"/>
                                  </p:stCondLst>
                                  <p:childTnLst>
                                    <p:set>
                                      <p:cBhvr>
                                        <p:cTn id="82" dur="1" fill="hold">
                                          <p:stCondLst>
                                            <p:cond delay="0"/>
                                          </p:stCondLst>
                                        </p:cTn>
                                        <p:tgtEl>
                                          <p:spTgt spid="57387"/>
                                        </p:tgtEl>
                                        <p:attrNameLst>
                                          <p:attrName>style.visibility</p:attrName>
                                        </p:attrNameLst>
                                      </p:cBhvr>
                                      <p:to>
                                        <p:strVal val="visible"/>
                                      </p:to>
                                    </p:set>
                                    <p:animEffect transition="in" filter="box(in)">
                                      <p:cBhvr>
                                        <p:cTn id="83" dur="500"/>
                                        <p:tgtEl>
                                          <p:spTgt spid="57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p:bldP spid="57371" grpId="0"/>
      <p:bldP spid="57372" grpId="0"/>
      <p:bldP spid="57373" grpId="0"/>
      <p:bldP spid="57374" grpId="0"/>
      <p:bldP spid="57376" grpId="0" animBg="1"/>
      <p:bldP spid="57377" grpId="0"/>
      <p:bldP spid="57379" grpId="0"/>
      <p:bldP spid="57380" grpId="0"/>
      <p:bldP spid="573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6">
            <a:extLst>
              <a:ext uri="{FF2B5EF4-FFF2-40B4-BE49-F238E27FC236}">
                <a16:creationId xmlns:a16="http://schemas.microsoft.com/office/drawing/2014/main" id="{6718E3CA-AA74-4F63-A7D8-89E37635AADF}"/>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vi-VN" altLang="en-US" sz="5400">
              <a:latin typeface="Times New Roman" panose="02020603050405020304" pitchFamily="18" charset="0"/>
            </a:endParaRPr>
          </a:p>
        </p:txBody>
      </p:sp>
      <p:sp>
        <p:nvSpPr>
          <p:cNvPr id="85006" name="Text Box 14">
            <a:extLst>
              <a:ext uri="{FF2B5EF4-FFF2-40B4-BE49-F238E27FC236}">
                <a16:creationId xmlns:a16="http://schemas.microsoft.com/office/drawing/2014/main" id="{757F5BAE-4946-428A-8FBD-0A6ED67F0627}"/>
              </a:ext>
            </a:extLst>
          </p:cNvPr>
          <p:cNvSpPr txBox="1">
            <a:spLocks noChangeArrowheads="1"/>
          </p:cNvSpPr>
          <p:nvPr/>
        </p:nvSpPr>
        <p:spPr bwMode="auto">
          <a:xfrm>
            <a:off x="417513" y="206375"/>
            <a:ext cx="82692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00FF"/>
                </a:solidFill>
                <a:latin typeface="Times New Roman" panose="02020603050405020304" pitchFamily="18" charset="0"/>
              </a:rPr>
              <a:t>1b. Nêu tên từng cặp cạnh song song với nhau có trong hình vuông MNPQ</a:t>
            </a:r>
          </a:p>
        </p:txBody>
      </p:sp>
      <p:sp>
        <p:nvSpPr>
          <p:cNvPr id="39940" name="Line 15">
            <a:extLst>
              <a:ext uri="{FF2B5EF4-FFF2-40B4-BE49-F238E27FC236}">
                <a16:creationId xmlns:a16="http://schemas.microsoft.com/office/drawing/2014/main" id="{53C0C696-8AE6-4535-872D-D9391879B4B1}"/>
              </a:ext>
            </a:extLst>
          </p:cNvPr>
          <p:cNvSpPr>
            <a:spLocks noChangeShapeType="1"/>
          </p:cNvSpPr>
          <p:nvPr/>
        </p:nvSpPr>
        <p:spPr bwMode="auto">
          <a:xfrm>
            <a:off x="2286000" y="2438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16">
            <a:extLst>
              <a:ext uri="{FF2B5EF4-FFF2-40B4-BE49-F238E27FC236}">
                <a16:creationId xmlns:a16="http://schemas.microsoft.com/office/drawing/2014/main" id="{71AA6BC7-A540-4E2A-A6CE-FFAF6081E443}"/>
              </a:ext>
            </a:extLst>
          </p:cNvPr>
          <p:cNvSpPr>
            <a:spLocks noChangeShapeType="1"/>
          </p:cNvSpPr>
          <p:nvPr/>
        </p:nvSpPr>
        <p:spPr bwMode="auto">
          <a:xfrm>
            <a:off x="2286000" y="3200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17">
            <a:extLst>
              <a:ext uri="{FF2B5EF4-FFF2-40B4-BE49-F238E27FC236}">
                <a16:creationId xmlns:a16="http://schemas.microsoft.com/office/drawing/2014/main" id="{90E1A588-DD2B-4687-84F8-76705293B19D}"/>
              </a:ext>
            </a:extLst>
          </p:cNvPr>
          <p:cNvSpPr>
            <a:spLocks noChangeShapeType="1"/>
          </p:cNvSpPr>
          <p:nvPr/>
        </p:nvSpPr>
        <p:spPr bwMode="auto">
          <a:xfrm flipV="1">
            <a:off x="3124200" y="2438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20">
            <a:extLst>
              <a:ext uri="{FF2B5EF4-FFF2-40B4-BE49-F238E27FC236}">
                <a16:creationId xmlns:a16="http://schemas.microsoft.com/office/drawing/2014/main" id="{C4BF6BA0-8FAC-4FE5-8771-ED281CE21EB5}"/>
              </a:ext>
            </a:extLst>
          </p:cNvPr>
          <p:cNvSpPr>
            <a:spLocks noChangeShapeType="1"/>
          </p:cNvSpPr>
          <p:nvPr/>
        </p:nvSpPr>
        <p:spPr bwMode="auto">
          <a:xfrm>
            <a:off x="2286000" y="24384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13" name="Text Box 21">
            <a:extLst>
              <a:ext uri="{FF2B5EF4-FFF2-40B4-BE49-F238E27FC236}">
                <a16:creationId xmlns:a16="http://schemas.microsoft.com/office/drawing/2014/main" id="{AC713BF0-94A8-47F7-86C9-80704E44B63E}"/>
              </a:ext>
            </a:extLst>
          </p:cNvPr>
          <p:cNvSpPr txBox="1">
            <a:spLocks noChangeArrowheads="1"/>
          </p:cNvSpPr>
          <p:nvPr/>
        </p:nvSpPr>
        <p:spPr bwMode="auto">
          <a:xfrm>
            <a:off x="4216400" y="1233488"/>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u="sng">
                <a:solidFill>
                  <a:srgbClr val="0000FF"/>
                </a:solidFill>
                <a:latin typeface="Times New Roman" panose="02020603050405020304" pitchFamily="18" charset="0"/>
              </a:rPr>
              <a:t>Giải:</a:t>
            </a:r>
          </a:p>
        </p:txBody>
      </p:sp>
      <p:sp>
        <p:nvSpPr>
          <p:cNvPr id="85014" name="Text Box 22">
            <a:extLst>
              <a:ext uri="{FF2B5EF4-FFF2-40B4-BE49-F238E27FC236}">
                <a16:creationId xmlns:a16="http://schemas.microsoft.com/office/drawing/2014/main" id="{06342B42-02A3-4842-AD6D-A7496AB30AE6}"/>
              </a:ext>
            </a:extLst>
          </p:cNvPr>
          <p:cNvSpPr txBox="1">
            <a:spLocks noChangeArrowheads="1"/>
          </p:cNvSpPr>
          <p:nvPr/>
        </p:nvSpPr>
        <p:spPr bwMode="auto">
          <a:xfrm>
            <a:off x="3263900" y="2027238"/>
            <a:ext cx="5257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FF0000"/>
                </a:solidFill>
                <a:latin typeface="Times New Roman" panose="02020603050405020304" pitchFamily="18" charset="0"/>
              </a:rPr>
              <a:t>Các cặp cạnh song song với nhau có trong hình vuông MNPQ là:</a:t>
            </a:r>
          </a:p>
        </p:txBody>
      </p:sp>
      <p:sp>
        <p:nvSpPr>
          <p:cNvPr id="85015" name="Text Box 23">
            <a:extLst>
              <a:ext uri="{FF2B5EF4-FFF2-40B4-BE49-F238E27FC236}">
                <a16:creationId xmlns:a16="http://schemas.microsoft.com/office/drawing/2014/main" id="{AA4B44A2-EEF0-43AA-A74B-B31040BF9D86}"/>
              </a:ext>
            </a:extLst>
          </p:cNvPr>
          <p:cNvSpPr txBox="1">
            <a:spLocks noChangeArrowheads="1"/>
          </p:cNvSpPr>
          <p:nvPr/>
        </p:nvSpPr>
        <p:spPr bwMode="auto">
          <a:xfrm>
            <a:off x="3124200" y="3248025"/>
            <a:ext cx="5562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2060"/>
                </a:solidFill>
                <a:latin typeface="Times New Roman" panose="02020603050405020304" pitchFamily="18" charset="0"/>
              </a:rPr>
              <a:t>- Cạnh MN và cạnh PQ</a:t>
            </a:r>
          </a:p>
        </p:txBody>
      </p:sp>
      <p:sp>
        <p:nvSpPr>
          <p:cNvPr id="85016" name="Text Box 24">
            <a:extLst>
              <a:ext uri="{FF2B5EF4-FFF2-40B4-BE49-F238E27FC236}">
                <a16:creationId xmlns:a16="http://schemas.microsoft.com/office/drawing/2014/main" id="{FA456CEF-CCB5-4034-A34B-360AA150B973}"/>
              </a:ext>
            </a:extLst>
          </p:cNvPr>
          <p:cNvSpPr txBox="1">
            <a:spLocks noChangeArrowheads="1"/>
          </p:cNvSpPr>
          <p:nvPr/>
        </p:nvSpPr>
        <p:spPr bwMode="auto">
          <a:xfrm>
            <a:off x="3124200" y="3956791"/>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2060"/>
                </a:solidFill>
                <a:latin typeface="Times New Roman" panose="02020603050405020304" pitchFamily="18" charset="0"/>
              </a:rPr>
              <a:t>- Cạnh MQ và cạnh NP</a:t>
            </a:r>
          </a:p>
        </p:txBody>
      </p:sp>
      <p:sp>
        <p:nvSpPr>
          <p:cNvPr id="85019" name="Rectangle 27">
            <a:extLst>
              <a:ext uri="{FF2B5EF4-FFF2-40B4-BE49-F238E27FC236}">
                <a16:creationId xmlns:a16="http://schemas.microsoft.com/office/drawing/2014/main" id="{86966B6D-E9FA-4480-80D3-6586E7F44A1C}"/>
              </a:ext>
            </a:extLst>
          </p:cNvPr>
          <p:cNvSpPr>
            <a:spLocks noChangeArrowheads="1"/>
          </p:cNvSpPr>
          <p:nvPr/>
        </p:nvSpPr>
        <p:spPr bwMode="auto">
          <a:xfrm>
            <a:off x="762000" y="2667000"/>
            <a:ext cx="1676400" cy="19050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vi-VN" altLang="en-US" sz="5400">
              <a:latin typeface="Times New Roman" panose="02020603050405020304" pitchFamily="18" charset="0"/>
            </a:endParaRPr>
          </a:p>
        </p:txBody>
      </p:sp>
      <p:sp>
        <p:nvSpPr>
          <p:cNvPr id="85020" name="Rectangle 28">
            <a:extLst>
              <a:ext uri="{FF2B5EF4-FFF2-40B4-BE49-F238E27FC236}">
                <a16:creationId xmlns:a16="http://schemas.microsoft.com/office/drawing/2014/main" id="{86F18D1D-41B5-44C9-BFB9-57ED7FAB2068}"/>
              </a:ext>
            </a:extLst>
          </p:cNvPr>
          <p:cNvSpPr>
            <a:spLocks noChangeArrowheads="1"/>
          </p:cNvSpPr>
          <p:nvPr/>
        </p:nvSpPr>
        <p:spPr bwMode="auto">
          <a:xfrm>
            <a:off x="109538" y="22177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M</a:t>
            </a:r>
          </a:p>
        </p:txBody>
      </p:sp>
      <p:sp>
        <p:nvSpPr>
          <p:cNvPr id="85021" name="Rectangle 29">
            <a:extLst>
              <a:ext uri="{FF2B5EF4-FFF2-40B4-BE49-F238E27FC236}">
                <a16:creationId xmlns:a16="http://schemas.microsoft.com/office/drawing/2014/main" id="{2F3E07F8-A0FB-4E02-815C-9D157B4B85B1}"/>
              </a:ext>
            </a:extLst>
          </p:cNvPr>
          <p:cNvSpPr>
            <a:spLocks noChangeArrowheads="1"/>
          </p:cNvSpPr>
          <p:nvPr/>
        </p:nvSpPr>
        <p:spPr bwMode="auto">
          <a:xfrm>
            <a:off x="24384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N</a:t>
            </a:r>
          </a:p>
        </p:txBody>
      </p:sp>
      <p:sp>
        <p:nvSpPr>
          <p:cNvPr id="85022" name="Rectangle 30">
            <a:extLst>
              <a:ext uri="{FF2B5EF4-FFF2-40B4-BE49-F238E27FC236}">
                <a16:creationId xmlns:a16="http://schemas.microsoft.com/office/drawing/2014/main" id="{4E582351-781C-40C1-ABE6-833AFC3C958D}"/>
              </a:ext>
            </a:extLst>
          </p:cNvPr>
          <p:cNvSpPr>
            <a:spLocks noChangeArrowheads="1"/>
          </p:cNvSpPr>
          <p:nvPr/>
        </p:nvSpPr>
        <p:spPr bwMode="auto">
          <a:xfrm>
            <a:off x="228600" y="4572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Q</a:t>
            </a:r>
          </a:p>
        </p:txBody>
      </p:sp>
      <p:sp>
        <p:nvSpPr>
          <p:cNvPr id="85023" name="Rectangle 31">
            <a:extLst>
              <a:ext uri="{FF2B5EF4-FFF2-40B4-BE49-F238E27FC236}">
                <a16:creationId xmlns:a16="http://schemas.microsoft.com/office/drawing/2014/main" id="{5BD0A353-7A96-4767-BBF4-B4741FB12DAB}"/>
              </a:ext>
            </a:extLst>
          </p:cNvPr>
          <p:cNvSpPr>
            <a:spLocks noChangeArrowheads="1"/>
          </p:cNvSpPr>
          <p:nvPr/>
        </p:nvSpPr>
        <p:spPr bwMode="auto">
          <a:xfrm>
            <a:off x="2438400" y="4572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P</a:t>
            </a:r>
          </a:p>
        </p:txBody>
      </p:sp>
      <p:sp>
        <p:nvSpPr>
          <p:cNvPr id="85024" name="Line 32">
            <a:extLst>
              <a:ext uri="{FF2B5EF4-FFF2-40B4-BE49-F238E27FC236}">
                <a16:creationId xmlns:a16="http://schemas.microsoft.com/office/drawing/2014/main" id="{D2DE6486-907B-4CE1-8C2E-CFD9DF76414E}"/>
              </a:ext>
            </a:extLst>
          </p:cNvPr>
          <p:cNvSpPr>
            <a:spLocks noChangeShapeType="1"/>
          </p:cNvSpPr>
          <p:nvPr/>
        </p:nvSpPr>
        <p:spPr bwMode="auto">
          <a:xfrm>
            <a:off x="228600" y="2667000"/>
            <a:ext cx="26670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5" name="Line 33">
            <a:extLst>
              <a:ext uri="{FF2B5EF4-FFF2-40B4-BE49-F238E27FC236}">
                <a16:creationId xmlns:a16="http://schemas.microsoft.com/office/drawing/2014/main" id="{41C8EAC5-262B-4BEF-8716-F475EAEFAEC3}"/>
              </a:ext>
            </a:extLst>
          </p:cNvPr>
          <p:cNvSpPr>
            <a:spLocks noChangeShapeType="1"/>
          </p:cNvSpPr>
          <p:nvPr/>
        </p:nvSpPr>
        <p:spPr bwMode="auto">
          <a:xfrm>
            <a:off x="228600" y="4572000"/>
            <a:ext cx="26670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6" name="Line 34">
            <a:extLst>
              <a:ext uri="{FF2B5EF4-FFF2-40B4-BE49-F238E27FC236}">
                <a16:creationId xmlns:a16="http://schemas.microsoft.com/office/drawing/2014/main" id="{597FF51E-4EBF-478B-98FF-48F789D97836}"/>
              </a:ext>
            </a:extLst>
          </p:cNvPr>
          <p:cNvSpPr>
            <a:spLocks noChangeShapeType="1"/>
          </p:cNvSpPr>
          <p:nvPr/>
        </p:nvSpPr>
        <p:spPr bwMode="auto">
          <a:xfrm flipH="1">
            <a:off x="762000" y="2209800"/>
            <a:ext cx="11113" cy="28194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27" name="Line 35">
            <a:extLst>
              <a:ext uri="{FF2B5EF4-FFF2-40B4-BE49-F238E27FC236}">
                <a16:creationId xmlns:a16="http://schemas.microsoft.com/office/drawing/2014/main" id="{EC0B0F44-1C01-409A-8C7D-C1807AD1944C}"/>
              </a:ext>
            </a:extLst>
          </p:cNvPr>
          <p:cNvSpPr>
            <a:spLocks noChangeShapeType="1"/>
          </p:cNvSpPr>
          <p:nvPr/>
        </p:nvSpPr>
        <p:spPr bwMode="auto">
          <a:xfrm>
            <a:off x="2438400" y="2209800"/>
            <a:ext cx="0" cy="28194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5006"/>
                                        </p:tgtEl>
                                        <p:attrNameLst>
                                          <p:attrName>style.visibility</p:attrName>
                                        </p:attrNameLst>
                                      </p:cBhvr>
                                      <p:to>
                                        <p:strVal val="visible"/>
                                      </p:to>
                                    </p:set>
                                    <p:anim calcmode="lin" valueType="num">
                                      <p:cBhvr>
                                        <p:cTn id="7" dur="500" fill="hold"/>
                                        <p:tgtEl>
                                          <p:spTgt spid="850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5006"/>
                                        </p:tgtEl>
                                        <p:attrNameLst>
                                          <p:attrName>ppt_y</p:attrName>
                                        </p:attrNameLst>
                                      </p:cBhvr>
                                      <p:tavLst>
                                        <p:tav tm="0">
                                          <p:val>
                                            <p:strVal val="#ppt_y"/>
                                          </p:val>
                                        </p:tav>
                                        <p:tav tm="100000">
                                          <p:val>
                                            <p:strVal val="#ppt_y"/>
                                          </p:val>
                                        </p:tav>
                                      </p:tavLst>
                                    </p:anim>
                                    <p:anim calcmode="lin" valueType="num">
                                      <p:cBhvr>
                                        <p:cTn id="9" dur="500" fill="hold"/>
                                        <p:tgtEl>
                                          <p:spTgt spid="850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50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5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85019"/>
                                        </p:tgtEl>
                                        <p:attrNameLst>
                                          <p:attrName>style.visibility</p:attrName>
                                        </p:attrNameLst>
                                      </p:cBhvr>
                                      <p:to>
                                        <p:strVal val="visible"/>
                                      </p:to>
                                    </p:set>
                                    <p:animEffect transition="in" filter="wedge">
                                      <p:cBhvr>
                                        <p:cTn id="16" dur="2000"/>
                                        <p:tgtEl>
                                          <p:spTgt spid="85019"/>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85020"/>
                                        </p:tgtEl>
                                        <p:attrNameLst>
                                          <p:attrName>style.visibility</p:attrName>
                                        </p:attrNameLst>
                                      </p:cBhvr>
                                      <p:to>
                                        <p:strVal val="visible"/>
                                      </p:to>
                                    </p:set>
                                    <p:animEffect transition="in" filter="wipe(down)">
                                      <p:cBhvr>
                                        <p:cTn id="20" dur="500"/>
                                        <p:tgtEl>
                                          <p:spTgt spid="850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5021"/>
                                        </p:tgtEl>
                                        <p:attrNameLst>
                                          <p:attrName>style.visibility</p:attrName>
                                        </p:attrNameLst>
                                      </p:cBhvr>
                                      <p:to>
                                        <p:strVal val="visible"/>
                                      </p:to>
                                    </p:set>
                                    <p:animEffect transition="in" filter="wipe(down)">
                                      <p:cBhvr>
                                        <p:cTn id="23" dur="500"/>
                                        <p:tgtEl>
                                          <p:spTgt spid="8502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5023"/>
                                        </p:tgtEl>
                                        <p:attrNameLst>
                                          <p:attrName>style.visibility</p:attrName>
                                        </p:attrNameLst>
                                      </p:cBhvr>
                                      <p:to>
                                        <p:strVal val="visible"/>
                                      </p:to>
                                    </p:set>
                                    <p:animEffect transition="in" filter="wipe(down)">
                                      <p:cBhvr>
                                        <p:cTn id="26" dur="500"/>
                                        <p:tgtEl>
                                          <p:spTgt spid="850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5022"/>
                                        </p:tgtEl>
                                        <p:attrNameLst>
                                          <p:attrName>style.visibility</p:attrName>
                                        </p:attrNameLst>
                                      </p:cBhvr>
                                      <p:to>
                                        <p:strVal val="visible"/>
                                      </p:to>
                                    </p:set>
                                    <p:animEffect transition="in" filter="wipe(down)">
                                      <p:cBhvr>
                                        <p:cTn id="29" dur="500"/>
                                        <p:tgtEl>
                                          <p:spTgt spid="850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5013"/>
                                        </p:tgtEl>
                                        <p:attrNameLst>
                                          <p:attrName>style.visibility</p:attrName>
                                        </p:attrNameLst>
                                      </p:cBhvr>
                                      <p:to>
                                        <p:strVal val="visible"/>
                                      </p:to>
                                    </p:set>
                                    <p:anim calcmode="lin" valueType="num">
                                      <p:cBhvr>
                                        <p:cTn id="34" dur="500" fill="hold"/>
                                        <p:tgtEl>
                                          <p:spTgt spid="85013"/>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5013"/>
                                        </p:tgtEl>
                                        <p:attrNameLst>
                                          <p:attrName>ppt_y</p:attrName>
                                        </p:attrNameLst>
                                      </p:cBhvr>
                                      <p:tavLst>
                                        <p:tav tm="0">
                                          <p:val>
                                            <p:strVal val="#ppt_y"/>
                                          </p:val>
                                        </p:tav>
                                        <p:tav tm="100000">
                                          <p:val>
                                            <p:strVal val="#ppt_y"/>
                                          </p:val>
                                        </p:tav>
                                      </p:tavLst>
                                    </p:anim>
                                    <p:anim calcmode="lin" valueType="num">
                                      <p:cBhvr>
                                        <p:cTn id="36" dur="500" fill="hold"/>
                                        <p:tgtEl>
                                          <p:spTgt spid="85013"/>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501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50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5014"/>
                                        </p:tgtEl>
                                        <p:attrNameLst>
                                          <p:attrName>style.visibility</p:attrName>
                                        </p:attrNameLst>
                                      </p:cBhvr>
                                      <p:to>
                                        <p:strVal val="visible"/>
                                      </p:to>
                                    </p:set>
                                    <p:anim calcmode="lin" valueType="num">
                                      <p:cBhvr>
                                        <p:cTn id="43" dur="500" fill="hold"/>
                                        <p:tgtEl>
                                          <p:spTgt spid="850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5014"/>
                                        </p:tgtEl>
                                        <p:attrNameLst>
                                          <p:attrName>ppt_y</p:attrName>
                                        </p:attrNameLst>
                                      </p:cBhvr>
                                      <p:tavLst>
                                        <p:tav tm="0">
                                          <p:val>
                                            <p:strVal val="#ppt_y"/>
                                          </p:val>
                                        </p:tav>
                                        <p:tav tm="100000">
                                          <p:val>
                                            <p:strVal val="#ppt_y"/>
                                          </p:val>
                                        </p:tav>
                                      </p:tavLst>
                                    </p:anim>
                                    <p:anim calcmode="lin" valueType="num">
                                      <p:cBhvr>
                                        <p:cTn id="45" dur="500" fill="hold"/>
                                        <p:tgtEl>
                                          <p:spTgt spid="850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50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50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85015"/>
                                        </p:tgtEl>
                                        <p:attrNameLst>
                                          <p:attrName>style.visibility</p:attrName>
                                        </p:attrNameLst>
                                      </p:cBhvr>
                                      <p:to>
                                        <p:strVal val="visible"/>
                                      </p:to>
                                    </p:set>
                                    <p:anim calcmode="lin" valueType="num">
                                      <p:cBhvr>
                                        <p:cTn id="52" dur="500" fill="hold"/>
                                        <p:tgtEl>
                                          <p:spTgt spid="85015"/>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5015"/>
                                        </p:tgtEl>
                                        <p:attrNameLst>
                                          <p:attrName>ppt_y</p:attrName>
                                        </p:attrNameLst>
                                      </p:cBhvr>
                                      <p:tavLst>
                                        <p:tav tm="0">
                                          <p:val>
                                            <p:strVal val="#ppt_y"/>
                                          </p:val>
                                        </p:tav>
                                        <p:tav tm="100000">
                                          <p:val>
                                            <p:strVal val="#ppt_y"/>
                                          </p:val>
                                        </p:tav>
                                      </p:tavLst>
                                    </p:anim>
                                    <p:anim calcmode="lin" valueType="num">
                                      <p:cBhvr>
                                        <p:cTn id="54" dur="500" fill="hold"/>
                                        <p:tgtEl>
                                          <p:spTgt spid="85015"/>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5015"/>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50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ntr" presetSubtype="16" fill="hold" nodeType="clickEffect">
                                  <p:stCondLst>
                                    <p:cond delay="0"/>
                                  </p:stCondLst>
                                  <p:childTnLst>
                                    <p:set>
                                      <p:cBhvr>
                                        <p:cTn id="60" dur="1" fill="hold">
                                          <p:stCondLst>
                                            <p:cond delay="0"/>
                                          </p:stCondLst>
                                        </p:cTn>
                                        <p:tgtEl>
                                          <p:spTgt spid="85024"/>
                                        </p:tgtEl>
                                        <p:attrNameLst>
                                          <p:attrName>style.visibility</p:attrName>
                                        </p:attrNameLst>
                                      </p:cBhvr>
                                      <p:to>
                                        <p:strVal val="visible"/>
                                      </p:to>
                                    </p:set>
                                    <p:animEffect transition="in" filter="circle(in)">
                                      <p:cBhvr>
                                        <p:cTn id="61" dur="2000"/>
                                        <p:tgtEl>
                                          <p:spTgt spid="85024"/>
                                        </p:tgtEl>
                                      </p:cBhvr>
                                    </p:animEffect>
                                  </p:childTnLst>
                                </p:cTn>
                              </p:par>
                            </p:childTnLst>
                          </p:cTn>
                        </p:par>
                        <p:par>
                          <p:cTn id="62" fill="hold" nodeType="afterGroup">
                            <p:stCondLst>
                              <p:cond delay="2000"/>
                            </p:stCondLst>
                            <p:childTnLst>
                              <p:par>
                                <p:cTn id="63" presetID="6" presetClass="entr" presetSubtype="16" fill="hold" nodeType="afterEffect">
                                  <p:stCondLst>
                                    <p:cond delay="0"/>
                                  </p:stCondLst>
                                  <p:childTnLst>
                                    <p:set>
                                      <p:cBhvr>
                                        <p:cTn id="64" dur="1" fill="hold">
                                          <p:stCondLst>
                                            <p:cond delay="0"/>
                                          </p:stCondLst>
                                        </p:cTn>
                                        <p:tgtEl>
                                          <p:spTgt spid="85025"/>
                                        </p:tgtEl>
                                        <p:attrNameLst>
                                          <p:attrName>style.visibility</p:attrName>
                                        </p:attrNameLst>
                                      </p:cBhvr>
                                      <p:to>
                                        <p:strVal val="visible"/>
                                      </p:to>
                                    </p:set>
                                    <p:animEffect transition="in" filter="circle(in)">
                                      <p:cBhvr>
                                        <p:cTn id="65" dur="2000"/>
                                        <p:tgtEl>
                                          <p:spTgt spid="850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85016"/>
                                        </p:tgtEl>
                                        <p:attrNameLst>
                                          <p:attrName>style.visibility</p:attrName>
                                        </p:attrNameLst>
                                      </p:cBhvr>
                                      <p:to>
                                        <p:strVal val="visible"/>
                                      </p:to>
                                    </p:set>
                                    <p:anim calcmode="lin" valueType="num">
                                      <p:cBhvr>
                                        <p:cTn id="70" dur="500" fill="hold"/>
                                        <p:tgtEl>
                                          <p:spTgt spid="8501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5016"/>
                                        </p:tgtEl>
                                        <p:attrNameLst>
                                          <p:attrName>ppt_y</p:attrName>
                                        </p:attrNameLst>
                                      </p:cBhvr>
                                      <p:tavLst>
                                        <p:tav tm="0">
                                          <p:val>
                                            <p:strVal val="#ppt_y"/>
                                          </p:val>
                                        </p:tav>
                                        <p:tav tm="100000">
                                          <p:val>
                                            <p:strVal val="#ppt_y"/>
                                          </p:val>
                                        </p:tav>
                                      </p:tavLst>
                                    </p:anim>
                                    <p:anim calcmode="lin" valueType="num">
                                      <p:cBhvr>
                                        <p:cTn id="72" dur="500" fill="hold"/>
                                        <p:tgtEl>
                                          <p:spTgt spid="8501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501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501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5026"/>
                                        </p:tgtEl>
                                        <p:attrNameLst>
                                          <p:attrName>style.visibility</p:attrName>
                                        </p:attrNameLst>
                                      </p:cBhvr>
                                      <p:to>
                                        <p:strVal val="visible"/>
                                      </p:to>
                                    </p:set>
                                  </p:childTnLst>
                                </p:cTn>
                              </p:par>
                            </p:childTnLst>
                          </p:cTn>
                        </p:par>
                        <p:par>
                          <p:cTn id="79" fill="hold" nodeType="afterGroup">
                            <p:stCondLst>
                              <p:cond delay="0"/>
                            </p:stCondLst>
                            <p:childTnLst>
                              <p:par>
                                <p:cTn id="80" presetID="1" presetClass="entr" presetSubtype="0" fill="hold" nodeType="afterEffect">
                                  <p:stCondLst>
                                    <p:cond delay="0"/>
                                  </p:stCondLst>
                                  <p:childTnLst>
                                    <p:set>
                                      <p:cBhvr>
                                        <p:cTn id="81" dur="1" fill="hold">
                                          <p:stCondLst>
                                            <p:cond delay="0"/>
                                          </p:stCondLst>
                                        </p:cTn>
                                        <p:tgtEl>
                                          <p:spTgt spid="85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P spid="85013" grpId="0"/>
      <p:bldP spid="85014" grpId="0"/>
      <p:bldP spid="85015" grpId="0"/>
      <p:bldP spid="85016" grpId="0"/>
      <p:bldP spid="85019" grpId="0" animBg="1"/>
      <p:bldP spid="85020" grpId="0"/>
      <p:bldP spid="85021" grpId="0"/>
      <p:bldP spid="85022" grpId="0"/>
      <p:bldP spid="850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8">
            <a:extLst>
              <a:ext uri="{FF2B5EF4-FFF2-40B4-BE49-F238E27FC236}">
                <a16:creationId xmlns:a16="http://schemas.microsoft.com/office/drawing/2014/main" id="{B01E5EDE-5F5F-4AAA-9526-C596F14C7C2E}"/>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vi-VN" altLang="en-US" sz="5400">
              <a:latin typeface="Times New Roman" panose="02020603050405020304" pitchFamily="18" charset="0"/>
            </a:endParaRPr>
          </a:p>
        </p:txBody>
      </p:sp>
      <p:sp>
        <p:nvSpPr>
          <p:cNvPr id="40963" name="Text Box 12">
            <a:extLst>
              <a:ext uri="{FF2B5EF4-FFF2-40B4-BE49-F238E27FC236}">
                <a16:creationId xmlns:a16="http://schemas.microsoft.com/office/drawing/2014/main" id="{B6CB8546-8626-4501-85D4-B0817C9FF3BC}"/>
              </a:ext>
            </a:extLst>
          </p:cNvPr>
          <p:cNvSpPr txBox="1">
            <a:spLocks noChangeArrowheads="1"/>
          </p:cNvSpPr>
          <p:nvPr/>
        </p:nvSpPr>
        <p:spPr bwMode="auto">
          <a:xfrm>
            <a:off x="609600" y="1684338"/>
            <a:ext cx="838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00CC"/>
                </a:solidFill>
                <a:latin typeface="Times New Roman" panose="02020603050405020304" pitchFamily="18" charset="0"/>
              </a:rPr>
              <a:t>   </a:t>
            </a:r>
          </a:p>
        </p:txBody>
      </p:sp>
      <p:sp>
        <p:nvSpPr>
          <p:cNvPr id="87059" name="Text Box 19">
            <a:extLst>
              <a:ext uri="{FF2B5EF4-FFF2-40B4-BE49-F238E27FC236}">
                <a16:creationId xmlns:a16="http://schemas.microsoft.com/office/drawing/2014/main" id="{D95A3B32-3495-4EE7-9BA6-523DD481510B}"/>
              </a:ext>
            </a:extLst>
          </p:cNvPr>
          <p:cNvSpPr txBox="1">
            <a:spLocks noChangeArrowheads="1"/>
          </p:cNvSpPr>
          <p:nvPr/>
        </p:nvSpPr>
        <p:spPr bwMode="auto">
          <a:xfrm>
            <a:off x="342900" y="261938"/>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b="1">
                <a:solidFill>
                  <a:srgbClr val="0000FF"/>
                </a:solidFill>
                <a:latin typeface="Times New Roman" panose="02020603050405020304" pitchFamily="18" charset="0"/>
              </a:rPr>
              <a:t>2. Trong hình bên, cho biết các hình tứ giác ABEG, ACDG, BCDE đều là hình chữ nhật. Cạnh BE song song với những cạnh nào?</a:t>
            </a:r>
            <a:endParaRPr lang="en-US" altLang="en-US" sz="2800" b="1" u="sng">
              <a:solidFill>
                <a:srgbClr val="0000FF"/>
              </a:solidFill>
              <a:latin typeface="Times New Roman" panose="02020603050405020304" pitchFamily="18" charset="0"/>
            </a:endParaRPr>
          </a:p>
        </p:txBody>
      </p:sp>
      <p:sp>
        <p:nvSpPr>
          <p:cNvPr id="40965" name="Line 20">
            <a:extLst>
              <a:ext uri="{FF2B5EF4-FFF2-40B4-BE49-F238E27FC236}">
                <a16:creationId xmlns:a16="http://schemas.microsoft.com/office/drawing/2014/main" id="{327AC42E-F235-4E7C-9230-49C194F811C8}"/>
              </a:ext>
            </a:extLst>
          </p:cNvPr>
          <p:cNvSpPr>
            <a:spLocks noChangeShapeType="1"/>
          </p:cNvSpPr>
          <p:nvPr/>
        </p:nvSpPr>
        <p:spPr bwMode="auto">
          <a:xfrm>
            <a:off x="1981200" y="2065338"/>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22">
            <a:extLst>
              <a:ext uri="{FF2B5EF4-FFF2-40B4-BE49-F238E27FC236}">
                <a16:creationId xmlns:a16="http://schemas.microsoft.com/office/drawing/2014/main" id="{DB5F0AB1-456A-4037-9D73-6B86995FEAE2}"/>
              </a:ext>
            </a:extLst>
          </p:cNvPr>
          <p:cNvSpPr>
            <a:spLocks noChangeShapeType="1"/>
          </p:cNvSpPr>
          <p:nvPr/>
        </p:nvSpPr>
        <p:spPr bwMode="auto">
          <a:xfrm>
            <a:off x="1981200" y="2065338"/>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23">
            <a:extLst>
              <a:ext uri="{FF2B5EF4-FFF2-40B4-BE49-F238E27FC236}">
                <a16:creationId xmlns:a16="http://schemas.microsoft.com/office/drawing/2014/main" id="{852BB68E-6175-4BD8-B81D-8393E8A3BF67}"/>
              </a:ext>
            </a:extLst>
          </p:cNvPr>
          <p:cNvSpPr>
            <a:spLocks noChangeShapeType="1"/>
          </p:cNvSpPr>
          <p:nvPr/>
        </p:nvSpPr>
        <p:spPr bwMode="auto">
          <a:xfrm>
            <a:off x="1981200" y="3132138"/>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24">
            <a:extLst>
              <a:ext uri="{FF2B5EF4-FFF2-40B4-BE49-F238E27FC236}">
                <a16:creationId xmlns:a16="http://schemas.microsoft.com/office/drawing/2014/main" id="{FEB50E5C-47EC-4674-8D63-02C788E7F356}"/>
              </a:ext>
            </a:extLst>
          </p:cNvPr>
          <p:cNvSpPr>
            <a:spLocks noChangeShapeType="1"/>
          </p:cNvSpPr>
          <p:nvPr/>
        </p:nvSpPr>
        <p:spPr bwMode="auto">
          <a:xfrm>
            <a:off x="4419600" y="2065338"/>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25">
            <a:extLst>
              <a:ext uri="{FF2B5EF4-FFF2-40B4-BE49-F238E27FC236}">
                <a16:creationId xmlns:a16="http://schemas.microsoft.com/office/drawing/2014/main" id="{07B41F5C-3378-44EF-98C8-B70448421119}"/>
              </a:ext>
            </a:extLst>
          </p:cNvPr>
          <p:cNvSpPr>
            <a:spLocks noChangeShapeType="1"/>
          </p:cNvSpPr>
          <p:nvPr/>
        </p:nvSpPr>
        <p:spPr bwMode="auto">
          <a:xfrm>
            <a:off x="3733800" y="2065338"/>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7" name="Text Box 27">
            <a:extLst>
              <a:ext uri="{FF2B5EF4-FFF2-40B4-BE49-F238E27FC236}">
                <a16:creationId xmlns:a16="http://schemas.microsoft.com/office/drawing/2014/main" id="{8CBFD17C-9E78-40A4-AF23-3EB8E3D25DD7}"/>
              </a:ext>
            </a:extLst>
          </p:cNvPr>
          <p:cNvSpPr txBox="1">
            <a:spLocks noChangeArrowheads="1"/>
          </p:cNvSpPr>
          <p:nvPr/>
        </p:nvSpPr>
        <p:spPr bwMode="auto">
          <a:xfrm>
            <a:off x="457200" y="52578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b="1">
                <a:solidFill>
                  <a:srgbClr val="FF0000"/>
                </a:solidFill>
                <a:latin typeface="Times New Roman" panose="02020603050405020304" pitchFamily="18" charset="0"/>
              </a:rPr>
              <a:t>Cạnh BE song song với </a:t>
            </a:r>
            <a:r>
              <a:rPr lang="en-US" altLang="en-US" b="1">
                <a:solidFill>
                  <a:srgbClr val="002060"/>
                </a:solidFill>
                <a:latin typeface="Times New Roman" panose="02020603050405020304" pitchFamily="18" charset="0"/>
              </a:rPr>
              <a:t>cạnh AG, cạnh CD.</a:t>
            </a:r>
          </a:p>
        </p:txBody>
      </p:sp>
      <p:sp>
        <p:nvSpPr>
          <p:cNvPr id="87069" name="Rectangle 29">
            <a:extLst>
              <a:ext uri="{FF2B5EF4-FFF2-40B4-BE49-F238E27FC236}">
                <a16:creationId xmlns:a16="http://schemas.microsoft.com/office/drawing/2014/main" id="{B888B3B8-0B67-4AC7-A86A-3C4FE94199AB}"/>
              </a:ext>
            </a:extLst>
          </p:cNvPr>
          <p:cNvSpPr>
            <a:spLocks noChangeArrowheads="1"/>
          </p:cNvSpPr>
          <p:nvPr/>
        </p:nvSpPr>
        <p:spPr bwMode="auto">
          <a:xfrm>
            <a:off x="609600" y="2674938"/>
            <a:ext cx="3657600" cy="1447800"/>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vi-VN" altLang="en-US" sz="5400">
              <a:solidFill>
                <a:schemeClr val="bg2"/>
              </a:solidFill>
            </a:endParaRPr>
          </a:p>
        </p:txBody>
      </p:sp>
      <p:sp>
        <p:nvSpPr>
          <p:cNvPr id="87070" name="Line 30">
            <a:extLst>
              <a:ext uri="{FF2B5EF4-FFF2-40B4-BE49-F238E27FC236}">
                <a16:creationId xmlns:a16="http://schemas.microsoft.com/office/drawing/2014/main" id="{86D4416E-63E0-48D3-9C96-2F3E6477418E}"/>
              </a:ext>
            </a:extLst>
          </p:cNvPr>
          <p:cNvSpPr>
            <a:spLocks noChangeShapeType="1"/>
          </p:cNvSpPr>
          <p:nvPr/>
        </p:nvSpPr>
        <p:spPr bwMode="auto">
          <a:xfrm>
            <a:off x="3048000" y="2674938"/>
            <a:ext cx="0" cy="1447800"/>
          </a:xfrm>
          <a:prstGeom prst="line">
            <a:avLst/>
          </a:prstGeom>
          <a:noFill/>
          <a:ln w="7620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1" name="Rectangle 31">
            <a:extLst>
              <a:ext uri="{FF2B5EF4-FFF2-40B4-BE49-F238E27FC236}">
                <a16:creationId xmlns:a16="http://schemas.microsoft.com/office/drawing/2014/main" id="{C029C17D-6DB8-4018-9B89-EB3946FA4DDE}"/>
              </a:ext>
            </a:extLst>
          </p:cNvPr>
          <p:cNvSpPr>
            <a:spLocks noChangeArrowheads="1"/>
          </p:cNvSpPr>
          <p:nvPr/>
        </p:nvSpPr>
        <p:spPr bwMode="auto">
          <a:xfrm>
            <a:off x="228600" y="21415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A</a:t>
            </a:r>
          </a:p>
        </p:txBody>
      </p:sp>
      <p:sp>
        <p:nvSpPr>
          <p:cNvPr id="87072" name="Rectangle 32">
            <a:extLst>
              <a:ext uri="{FF2B5EF4-FFF2-40B4-BE49-F238E27FC236}">
                <a16:creationId xmlns:a16="http://schemas.microsoft.com/office/drawing/2014/main" id="{34E8CCFC-16ED-46F1-9031-EEF928306F42}"/>
              </a:ext>
            </a:extLst>
          </p:cNvPr>
          <p:cNvSpPr>
            <a:spLocks noChangeArrowheads="1"/>
          </p:cNvSpPr>
          <p:nvPr/>
        </p:nvSpPr>
        <p:spPr bwMode="auto">
          <a:xfrm>
            <a:off x="228600" y="41227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G</a:t>
            </a:r>
          </a:p>
        </p:txBody>
      </p:sp>
      <p:sp>
        <p:nvSpPr>
          <p:cNvPr id="87073" name="Rectangle 33">
            <a:extLst>
              <a:ext uri="{FF2B5EF4-FFF2-40B4-BE49-F238E27FC236}">
                <a16:creationId xmlns:a16="http://schemas.microsoft.com/office/drawing/2014/main" id="{B43F369F-9094-4B07-895E-F596E2DCEDC0}"/>
              </a:ext>
            </a:extLst>
          </p:cNvPr>
          <p:cNvSpPr>
            <a:spLocks noChangeArrowheads="1"/>
          </p:cNvSpPr>
          <p:nvPr/>
        </p:nvSpPr>
        <p:spPr bwMode="auto">
          <a:xfrm>
            <a:off x="2641600" y="41989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E</a:t>
            </a:r>
          </a:p>
        </p:txBody>
      </p:sp>
      <p:sp>
        <p:nvSpPr>
          <p:cNvPr id="87074" name="Rectangle 34">
            <a:extLst>
              <a:ext uri="{FF2B5EF4-FFF2-40B4-BE49-F238E27FC236}">
                <a16:creationId xmlns:a16="http://schemas.microsoft.com/office/drawing/2014/main" id="{A5B052B9-C8C7-41CE-90B8-8695235693FE}"/>
              </a:ext>
            </a:extLst>
          </p:cNvPr>
          <p:cNvSpPr>
            <a:spLocks noChangeArrowheads="1"/>
          </p:cNvSpPr>
          <p:nvPr/>
        </p:nvSpPr>
        <p:spPr bwMode="auto">
          <a:xfrm>
            <a:off x="3733800" y="41989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D</a:t>
            </a:r>
          </a:p>
        </p:txBody>
      </p:sp>
      <p:sp>
        <p:nvSpPr>
          <p:cNvPr id="87075" name="Rectangle 35">
            <a:extLst>
              <a:ext uri="{FF2B5EF4-FFF2-40B4-BE49-F238E27FC236}">
                <a16:creationId xmlns:a16="http://schemas.microsoft.com/office/drawing/2014/main" id="{E73CFC72-66A0-46C4-8089-53A1D4EE5D82}"/>
              </a:ext>
            </a:extLst>
          </p:cNvPr>
          <p:cNvSpPr>
            <a:spLocks noChangeArrowheads="1"/>
          </p:cNvSpPr>
          <p:nvPr/>
        </p:nvSpPr>
        <p:spPr bwMode="auto">
          <a:xfrm>
            <a:off x="2667000" y="21415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B</a:t>
            </a:r>
          </a:p>
        </p:txBody>
      </p:sp>
      <p:sp>
        <p:nvSpPr>
          <p:cNvPr id="87076" name="Rectangle 36">
            <a:extLst>
              <a:ext uri="{FF2B5EF4-FFF2-40B4-BE49-F238E27FC236}">
                <a16:creationId xmlns:a16="http://schemas.microsoft.com/office/drawing/2014/main" id="{14533F20-2083-4485-8C60-3C13C47A78E3}"/>
              </a:ext>
            </a:extLst>
          </p:cNvPr>
          <p:cNvSpPr>
            <a:spLocks noChangeArrowheads="1"/>
          </p:cNvSpPr>
          <p:nvPr/>
        </p:nvSpPr>
        <p:spPr bwMode="auto">
          <a:xfrm>
            <a:off x="3733800" y="21415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800" b="1">
                <a:solidFill>
                  <a:srgbClr val="FF0000"/>
                </a:solidFill>
                <a:latin typeface="Times New Roman" panose="02020603050405020304" pitchFamily="18" charset="0"/>
              </a:rPr>
              <a:t>C</a:t>
            </a:r>
          </a:p>
        </p:txBody>
      </p:sp>
      <p:sp>
        <p:nvSpPr>
          <p:cNvPr id="87077" name="Line 37">
            <a:extLst>
              <a:ext uri="{FF2B5EF4-FFF2-40B4-BE49-F238E27FC236}">
                <a16:creationId xmlns:a16="http://schemas.microsoft.com/office/drawing/2014/main" id="{2358C809-7C5E-4B00-B10A-61ED0794DE56}"/>
              </a:ext>
            </a:extLst>
          </p:cNvPr>
          <p:cNvSpPr>
            <a:spLocks noChangeShapeType="1"/>
          </p:cNvSpPr>
          <p:nvPr/>
        </p:nvSpPr>
        <p:spPr bwMode="auto">
          <a:xfrm>
            <a:off x="609600" y="2674938"/>
            <a:ext cx="0" cy="144780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8" name="Line 38">
            <a:extLst>
              <a:ext uri="{FF2B5EF4-FFF2-40B4-BE49-F238E27FC236}">
                <a16:creationId xmlns:a16="http://schemas.microsoft.com/office/drawing/2014/main" id="{ECBFD652-FFC7-4E53-BD4A-1EAAA886B62D}"/>
              </a:ext>
            </a:extLst>
          </p:cNvPr>
          <p:cNvSpPr>
            <a:spLocks noChangeShapeType="1"/>
          </p:cNvSpPr>
          <p:nvPr/>
        </p:nvSpPr>
        <p:spPr bwMode="auto">
          <a:xfrm>
            <a:off x="3048000" y="2674938"/>
            <a:ext cx="0" cy="1447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9" name="Line 39">
            <a:extLst>
              <a:ext uri="{FF2B5EF4-FFF2-40B4-BE49-F238E27FC236}">
                <a16:creationId xmlns:a16="http://schemas.microsoft.com/office/drawing/2014/main" id="{23460652-0A97-48C6-A138-A8727EC0AB61}"/>
              </a:ext>
            </a:extLst>
          </p:cNvPr>
          <p:cNvSpPr>
            <a:spLocks noChangeShapeType="1"/>
          </p:cNvSpPr>
          <p:nvPr/>
        </p:nvSpPr>
        <p:spPr bwMode="auto">
          <a:xfrm>
            <a:off x="4267200" y="2674938"/>
            <a:ext cx="0" cy="144780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7059"/>
                                        </p:tgtEl>
                                        <p:attrNameLst>
                                          <p:attrName>style.visibility</p:attrName>
                                        </p:attrNameLst>
                                      </p:cBhvr>
                                      <p:to>
                                        <p:strVal val="visible"/>
                                      </p:to>
                                    </p:set>
                                    <p:anim calcmode="lin" valueType="num">
                                      <p:cBhvr>
                                        <p:cTn id="7" dur="500" fill="hold"/>
                                        <p:tgtEl>
                                          <p:spTgt spid="870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7059"/>
                                        </p:tgtEl>
                                        <p:attrNameLst>
                                          <p:attrName>ppt_y</p:attrName>
                                        </p:attrNameLst>
                                      </p:cBhvr>
                                      <p:tavLst>
                                        <p:tav tm="0">
                                          <p:val>
                                            <p:strVal val="#ppt_y"/>
                                          </p:val>
                                        </p:tav>
                                        <p:tav tm="100000">
                                          <p:val>
                                            <p:strVal val="#ppt_y"/>
                                          </p:val>
                                        </p:tav>
                                      </p:tavLst>
                                    </p:anim>
                                    <p:anim calcmode="lin" valueType="num">
                                      <p:cBhvr>
                                        <p:cTn id="9" dur="500" fill="hold"/>
                                        <p:tgtEl>
                                          <p:spTgt spid="870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70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70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87069"/>
                                        </p:tgtEl>
                                        <p:attrNameLst>
                                          <p:attrName>style.visibility</p:attrName>
                                        </p:attrNameLst>
                                      </p:cBhvr>
                                      <p:to>
                                        <p:strVal val="visible"/>
                                      </p:to>
                                    </p:set>
                                    <p:animEffect transition="in" filter="wedge">
                                      <p:cBhvr>
                                        <p:cTn id="16" dur="2000"/>
                                        <p:tgtEl>
                                          <p:spTgt spid="870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87070"/>
                                        </p:tgtEl>
                                        <p:attrNameLst>
                                          <p:attrName>style.visibility</p:attrName>
                                        </p:attrNameLst>
                                      </p:cBhvr>
                                      <p:to>
                                        <p:strVal val="visible"/>
                                      </p:to>
                                    </p:set>
                                    <p:animEffect transition="in" filter="wedge">
                                      <p:cBhvr>
                                        <p:cTn id="21" dur="2000"/>
                                        <p:tgtEl>
                                          <p:spTgt spid="87070"/>
                                        </p:tgtEl>
                                      </p:cBhvr>
                                    </p:animEffect>
                                  </p:childTnLst>
                                </p:cTn>
                              </p:par>
                            </p:childTnLst>
                          </p:cTn>
                        </p:par>
                        <p:par>
                          <p:cTn id="22" fill="hold" nodeType="afterGroup">
                            <p:stCondLst>
                              <p:cond delay="2000"/>
                            </p:stCondLst>
                            <p:childTnLst>
                              <p:par>
                                <p:cTn id="23" presetID="21" presetClass="entr" presetSubtype="4" fill="hold" grpId="0" nodeType="afterEffect">
                                  <p:stCondLst>
                                    <p:cond delay="0"/>
                                  </p:stCondLst>
                                  <p:childTnLst>
                                    <p:set>
                                      <p:cBhvr>
                                        <p:cTn id="24" dur="1" fill="hold">
                                          <p:stCondLst>
                                            <p:cond delay="0"/>
                                          </p:stCondLst>
                                        </p:cTn>
                                        <p:tgtEl>
                                          <p:spTgt spid="87071"/>
                                        </p:tgtEl>
                                        <p:attrNameLst>
                                          <p:attrName>style.visibility</p:attrName>
                                        </p:attrNameLst>
                                      </p:cBhvr>
                                      <p:to>
                                        <p:strVal val="visible"/>
                                      </p:to>
                                    </p:set>
                                    <p:animEffect transition="in" filter="wheel(4)">
                                      <p:cBhvr>
                                        <p:cTn id="25" dur="2000"/>
                                        <p:tgtEl>
                                          <p:spTgt spid="87071"/>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87075"/>
                                        </p:tgtEl>
                                        <p:attrNameLst>
                                          <p:attrName>style.visibility</p:attrName>
                                        </p:attrNameLst>
                                      </p:cBhvr>
                                      <p:to>
                                        <p:strVal val="visible"/>
                                      </p:to>
                                    </p:set>
                                    <p:animEffect transition="in" filter="wheel(4)">
                                      <p:cBhvr>
                                        <p:cTn id="28" dur="2000"/>
                                        <p:tgtEl>
                                          <p:spTgt spid="87075"/>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87076"/>
                                        </p:tgtEl>
                                        <p:attrNameLst>
                                          <p:attrName>style.visibility</p:attrName>
                                        </p:attrNameLst>
                                      </p:cBhvr>
                                      <p:to>
                                        <p:strVal val="visible"/>
                                      </p:to>
                                    </p:set>
                                    <p:animEffect transition="in" filter="wheel(4)">
                                      <p:cBhvr>
                                        <p:cTn id="31" dur="2000"/>
                                        <p:tgtEl>
                                          <p:spTgt spid="87076"/>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87074"/>
                                        </p:tgtEl>
                                        <p:attrNameLst>
                                          <p:attrName>style.visibility</p:attrName>
                                        </p:attrNameLst>
                                      </p:cBhvr>
                                      <p:to>
                                        <p:strVal val="visible"/>
                                      </p:to>
                                    </p:set>
                                    <p:animEffect transition="in" filter="wheel(4)">
                                      <p:cBhvr>
                                        <p:cTn id="34" dur="2000"/>
                                        <p:tgtEl>
                                          <p:spTgt spid="87074"/>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87073"/>
                                        </p:tgtEl>
                                        <p:attrNameLst>
                                          <p:attrName>style.visibility</p:attrName>
                                        </p:attrNameLst>
                                      </p:cBhvr>
                                      <p:to>
                                        <p:strVal val="visible"/>
                                      </p:to>
                                    </p:set>
                                    <p:animEffect transition="in" filter="wheel(4)">
                                      <p:cBhvr>
                                        <p:cTn id="37" dur="2000"/>
                                        <p:tgtEl>
                                          <p:spTgt spid="87073"/>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87072"/>
                                        </p:tgtEl>
                                        <p:attrNameLst>
                                          <p:attrName>style.visibility</p:attrName>
                                        </p:attrNameLst>
                                      </p:cBhvr>
                                      <p:to>
                                        <p:strVal val="visible"/>
                                      </p:to>
                                    </p:set>
                                    <p:animEffect transition="in" filter="wheel(4)">
                                      <p:cBhvr>
                                        <p:cTn id="40" dur="2000"/>
                                        <p:tgtEl>
                                          <p:spTgt spid="8707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87067"/>
                                        </p:tgtEl>
                                        <p:attrNameLst>
                                          <p:attrName>style.visibility</p:attrName>
                                        </p:attrNameLst>
                                      </p:cBhvr>
                                      <p:to>
                                        <p:strVal val="visible"/>
                                      </p:to>
                                    </p:set>
                                    <p:anim calcmode="lin" valueType="num">
                                      <p:cBhvr>
                                        <p:cTn id="45" dur="500" fill="hold"/>
                                        <p:tgtEl>
                                          <p:spTgt spid="8706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7067"/>
                                        </p:tgtEl>
                                        <p:attrNameLst>
                                          <p:attrName>ppt_y</p:attrName>
                                        </p:attrNameLst>
                                      </p:cBhvr>
                                      <p:tavLst>
                                        <p:tav tm="0">
                                          <p:val>
                                            <p:strVal val="#ppt_y"/>
                                          </p:val>
                                        </p:tav>
                                        <p:tav tm="100000">
                                          <p:val>
                                            <p:strVal val="#ppt_y"/>
                                          </p:val>
                                        </p:tav>
                                      </p:tavLst>
                                    </p:anim>
                                    <p:anim calcmode="lin" valueType="num">
                                      <p:cBhvr>
                                        <p:cTn id="47" dur="500" fill="hold"/>
                                        <p:tgtEl>
                                          <p:spTgt spid="8706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706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706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87077"/>
                                        </p:tgtEl>
                                        <p:attrNameLst>
                                          <p:attrName>style.visibility</p:attrName>
                                        </p:attrNameLst>
                                      </p:cBhvr>
                                      <p:to>
                                        <p:strVal val="visible"/>
                                      </p:to>
                                    </p:set>
                                    <p:animEffect transition="in" filter="blinds(horizontal)">
                                      <p:cBhvr>
                                        <p:cTn id="54" dur="500"/>
                                        <p:tgtEl>
                                          <p:spTgt spid="87077"/>
                                        </p:tgtEl>
                                      </p:cBhvr>
                                    </p:animEffect>
                                  </p:childTnLst>
                                </p:cTn>
                              </p:par>
                            </p:childTnLst>
                          </p:cTn>
                        </p:par>
                        <p:par>
                          <p:cTn id="55" fill="hold" nodeType="afterGroup">
                            <p:stCondLst>
                              <p:cond delay="500"/>
                            </p:stCondLst>
                            <p:childTnLst>
                              <p:par>
                                <p:cTn id="56" presetID="3" presetClass="entr" presetSubtype="10" fill="hold" nodeType="afterEffect">
                                  <p:stCondLst>
                                    <p:cond delay="0"/>
                                  </p:stCondLst>
                                  <p:childTnLst>
                                    <p:set>
                                      <p:cBhvr>
                                        <p:cTn id="57" dur="1" fill="hold">
                                          <p:stCondLst>
                                            <p:cond delay="0"/>
                                          </p:stCondLst>
                                        </p:cTn>
                                        <p:tgtEl>
                                          <p:spTgt spid="87078"/>
                                        </p:tgtEl>
                                        <p:attrNameLst>
                                          <p:attrName>style.visibility</p:attrName>
                                        </p:attrNameLst>
                                      </p:cBhvr>
                                      <p:to>
                                        <p:strVal val="visible"/>
                                      </p:to>
                                    </p:set>
                                    <p:animEffect transition="in" filter="blinds(horizontal)">
                                      <p:cBhvr>
                                        <p:cTn id="58" dur="500"/>
                                        <p:tgtEl>
                                          <p:spTgt spid="87078"/>
                                        </p:tgtEl>
                                      </p:cBhvr>
                                    </p:animEffect>
                                  </p:childTnLst>
                                </p:cTn>
                              </p:par>
                            </p:childTnLst>
                          </p:cTn>
                        </p:par>
                        <p:par>
                          <p:cTn id="59" fill="hold" nodeType="afterGroup">
                            <p:stCondLst>
                              <p:cond delay="1000"/>
                            </p:stCondLst>
                            <p:childTnLst>
                              <p:par>
                                <p:cTn id="60" presetID="3" presetClass="entr" presetSubtype="10" fill="hold" nodeType="afterEffect">
                                  <p:stCondLst>
                                    <p:cond delay="0"/>
                                  </p:stCondLst>
                                  <p:childTnLst>
                                    <p:set>
                                      <p:cBhvr>
                                        <p:cTn id="61" dur="1" fill="hold">
                                          <p:stCondLst>
                                            <p:cond delay="0"/>
                                          </p:stCondLst>
                                        </p:cTn>
                                        <p:tgtEl>
                                          <p:spTgt spid="87079"/>
                                        </p:tgtEl>
                                        <p:attrNameLst>
                                          <p:attrName>style.visibility</p:attrName>
                                        </p:attrNameLst>
                                      </p:cBhvr>
                                      <p:to>
                                        <p:strVal val="visible"/>
                                      </p:to>
                                    </p:set>
                                    <p:animEffect transition="in" filter="blinds(horizontal)">
                                      <p:cBhvr>
                                        <p:cTn id="62" dur="500"/>
                                        <p:tgtEl>
                                          <p:spTgt spid="87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9" grpId="0"/>
      <p:bldP spid="87067" grpId="0"/>
      <p:bldP spid="87069" grpId="0" animBg="1"/>
      <p:bldP spid="87071" grpId="0"/>
      <p:bldP spid="87072" grpId="0"/>
      <p:bldP spid="87073" grpId="0"/>
      <p:bldP spid="87074" grpId="0"/>
      <p:bldP spid="87075" grpId="0"/>
      <p:bldP spid="8707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4">
                <a:lumMod val="7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1986" name="Text Box 13">
            <a:extLst>
              <a:ext uri="{FF2B5EF4-FFF2-40B4-BE49-F238E27FC236}">
                <a16:creationId xmlns:a16="http://schemas.microsoft.com/office/drawing/2014/main" id="{2A879EEE-FC96-4E9C-ABBA-5955E1017EFC}"/>
              </a:ext>
            </a:extLst>
          </p:cNvPr>
          <p:cNvSpPr txBox="1">
            <a:spLocks noChangeArrowheads="1"/>
          </p:cNvSpPr>
          <p:nvPr/>
        </p:nvSpPr>
        <p:spPr bwMode="auto">
          <a:xfrm>
            <a:off x="1371600" y="3143250"/>
            <a:ext cx="6572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100" b="1">
                <a:solidFill>
                  <a:srgbClr val="FFFFFF"/>
                </a:solidFill>
                <a:latin typeface="Times New Roman" panose="02020603050405020304" pitchFamily="18" charset="0"/>
              </a:rPr>
              <a:t>    </a:t>
            </a:r>
          </a:p>
        </p:txBody>
      </p:sp>
      <p:sp>
        <p:nvSpPr>
          <p:cNvPr id="18450" name="Text Box 18">
            <a:extLst>
              <a:ext uri="{FF2B5EF4-FFF2-40B4-BE49-F238E27FC236}">
                <a16:creationId xmlns:a16="http://schemas.microsoft.com/office/drawing/2014/main" id="{5CDA858E-FCB4-4721-9F87-E165E4CEE2EE}"/>
              </a:ext>
            </a:extLst>
          </p:cNvPr>
          <p:cNvSpPr txBox="1">
            <a:spLocks noChangeArrowheads="1"/>
          </p:cNvSpPr>
          <p:nvPr/>
        </p:nvSpPr>
        <p:spPr bwMode="auto">
          <a:xfrm>
            <a:off x="395288" y="360363"/>
            <a:ext cx="841057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b="1">
                <a:solidFill>
                  <a:srgbClr val="FFFFFF"/>
                </a:solidFill>
                <a:latin typeface="Times New Roman" panose="02020603050405020304" pitchFamily="18" charset="0"/>
              </a:rPr>
              <a:t>3. Trong mỗi hình dưới đây:</a:t>
            </a:r>
          </a:p>
          <a:p>
            <a:pPr eaLnBrk="1" hangingPunct="1">
              <a:spcBef>
                <a:spcPct val="50000"/>
              </a:spcBef>
              <a:buClrTx/>
              <a:buFontTx/>
              <a:buNone/>
            </a:pPr>
            <a:r>
              <a:rPr lang="en-US" altLang="en-US" b="1">
                <a:solidFill>
                  <a:srgbClr val="FFFFFF"/>
                </a:solidFill>
                <a:latin typeface="Times New Roman" panose="02020603050405020304" pitchFamily="18" charset="0"/>
              </a:rPr>
              <a:t>a/ Nêu tên cặp cạnh song song với nhau</a:t>
            </a:r>
          </a:p>
          <a:p>
            <a:pPr eaLnBrk="1" hangingPunct="1">
              <a:spcBef>
                <a:spcPct val="50000"/>
              </a:spcBef>
              <a:buClrTx/>
              <a:buFontTx/>
              <a:buNone/>
            </a:pPr>
            <a:r>
              <a:rPr lang="en-US" altLang="en-US" b="1">
                <a:solidFill>
                  <a:srgbClr val="FFFFFF"/>
                </a:solidFill>
                <a:latin typeface="Times New Roman" panose="02020603050405020304" pitchFamily="18" charset="0"/>
              </a:rPr>
              <a:t>b/ Nêu tên cặp cạnh vuông góc với nhau</a:t>
            </a:r>
          </a:p>
        </p:txBody>
      </p:sp>
      <p:graphicFrame>
        <p:nvGraphicFramePr>
          <p:cNvPr id="19131" name="Group 699">
            <a:extLst>
              <a:ext uri="{FF2B5EF4-FFF2-40B4-BE49-F238E27FC236}">
                <a16:creationId xmlns:a16="http://schemas.microsoft.com/office/drawing/2014/main" id="{FF0AA9FE-C855-4450-ACB3-3447DA02223B}"/>
              </a:ext>
            </a:extLst>
          </p:cNvPr>
          <p:cNvGraphicFramePr>
            <a:graphicFrameLocks noGrp="1"/>
          </p:cNvGraphicFramePr>
          <p:nvPr>
            <p:ph/>
          </p:nvPr>
        </p:nvGraphicFramePr>
        <p:xfrm>
          <a:off x="1943100" y="3322638"/>
          <a:ext cx="5314952" cy="2400300"/>
        </p:xfrm>
        <a:graphic>
          <a:graphicData uri="http://schemas.openxmlformats.org/drawingml/2006/table">
            <a:tbl>
              <a:tblPr/>
              <a:tblGrid>
                <a:gridCol w="285750">
                  <a:extLst>
                    <a:ext uri="{9D8B030D-6E8A-4147-A177-3AD203B41FA5}">
                      <a16:colId xmlns:a16="http://schemas.microsoft.com/office/drawing/2014/main" val="20000"/>
                    </a:ext>
                  </a:extLst>
                </a:gridCol>
                <a:gridCol w="303610">
                  <a:extLst>
                    <a:ext uri="{9D8B030D-6E8A-4147-A177-3AD203B41FA5}">
                      <a16:colId xmlns:a16="http://schemas.microsoft.com/office/drawing/2014/main" val="20001"/>
                    </a:ext>
                  </a:extLst>
                </a:gridCol>
                <a:gridCol w="294084">
                  <a:extLst>
                    <a:ext uri="{9D8B030D-6E8A-4147-A177-3AD203B41FA5}">
                      <a16:colId xmlns:a16="http://schemas.microsoft.com/office/drawing/2014/main" val="20002"/>
                    </a:ext>
                  </a:extLst>
                </a:gridCol>
                <a:gridCol w="294085">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4084">
                  <a:extLst>
                    <a:ext uri="{9D8B030D-6E8A-4147-A177-3AD203B41FA5}">
                      <a16:colId xmlns:a16="http://schemas.microsoft.com/office/drawing/2014/main" val="20005"/>
                    </a:ext>
                  </a:extLst>
                </a:gridCol>
                <a:gridCol w="294085">
                  <a:extLst>
                    <a:ext uri="{9D8B030D-6E8A-4147-A177-3AD203B41FA5}">
                      <a16:colId xmlns:a16="http://schemas.microsoft.com/office/drawing/2014/main" val="20006"/>
                    </a:ext>
                  </a:extLst>
                </a:gridCol>
                <a:gridCol w="295275">
                  <a:extLst>
                    <a:ext uri="{9D8B030D-6E8A-4147-A177-3AD203B41FA5}">
                      <a16:colId xmlns:a16="http://schemas.microsoft.com/office/drawing/2014/main" val="20007"/>
                    </a:ext>
                  </a:extLst>
                </a:gridCol>
                <a:gridCol w="294084">
                  <a:extLst>
                    <a:ext uri="{9D8B030D-6E8A-4147-A177-3AD203B41FA5}">
                      <a16:colId xmlns:a16="http://schemas.microsoft.com/office/drawing/2014/main" val="20008"/>
                    </a:ext>
                  </a:extLst>
                </a:gridCol>
                <a:gridCol w="292894">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4085">
                  <a:extLst>
                    <a:ext uri="{9D8B030D-6E8A-4147-A177-3AD203B41FA5}">
                      <a16:colId xmlns:a16="http://schemas.microsoft.com/office/drawing/2014/main" val="20011"/>
                    </a:ext>
                  </a:extLst>
                </a:gridCol>
                <a:gridCol w="294084">
                  <a:extLst>
                    <a:ext uri="{9D8B030D-6E8A-4147-A177-3AD203B41FA5}">
                      <a16:colId xmlns:a16="http://schemas.microsoft.com/office/drawing/2014/main" val="20012"/>
                    </a:ext>
                  </a:extLst>
                </a:gridCol>
                <a:gridCol w="295275">
                  <a:extLst>
                    <a:ext uri="{9D8B030D-6E8A-4147-A177-3AD203B41FA5}">
                      <a16:colId xmlns:a16="http://schemas.microsoft.com/office/drawing/2014/main" val="20013"/>
                    </a:ext>
                  </a:extLst>
                </a:gridCol>
                <a:gridCol w="294085">
                  <a:extLst>
                    <a:ext uri="{9D8B030D-6E8A-4147-A177-3AD203B41FA5}">
                      <a16:colId xmlns:a16="http://schemas.microsoft.com/office/drawing/2014/main" val="20014"/>
                    </a:ext>
                  </a:extLst>
                </a:gridCol>
                <a:gridCol w="294084">
                  <a:extLst>
                    <a:ext uri="{9D8B030D-6E8A-4147-A177-3AD203B41FA5}">
                      <a16:colId xmlns:a16="http://schemas.microsoft.com/office/drawing/2014/main" val="20015"/>
                    </a:ext>
                  </a:extLst>
                </a:gridCol>
                <a:gridCol w="295275">
                  <a:extLst>
                    <a:ext uri="{9D8B030D-6E8A-4147-A177-3AD203B41FA5}">
                      <a16:colId xmlns:a16="http://schemas.microsoft.com/office/drawing/2014/main" val="20016"/>
                    </a:ext>
                  </a:extLst>
                </a:gridCol>
                <a:gridCol w="309563">
                  <a:extLst>
                    <a:ext uri="{9D8B030D-6E8A-4147-A177-3AD203B41FA5}">
                      <a16:colId xmlns:a16="http://schemas.microsoft.com/office/drawing/2014/main" val="20017"/>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rgbClr val="FFFF00"/>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rgbClr val="FFFF00"/>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100" b="1" i="0" u="none" strike="noStrike" cap="none" normalizeH="0" baseline="0">
                        <a:ln>
                          <a:noFill/>
                        </a:ln>
                        <a:solidFill>
                          <a:srgbClr val="FFFF00"/>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100" b="1" i="0" u="none" strike="noStrike" cap="none" normalizeH="0" baseline="0">
                        <a:ln>
                          <a:noFill/>
                        </a:ln>
                        <a:solidFill>
                          <a:srgbClr val="FFFF00"/>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100" b="1" i="0" u="none" strike="noStrike" cap="none" normalizeH="0" baseline="0">
                        <a:ln>
                          <a:noFill/>
                        </a:ln>
                        <a:solidFill>
                          <a:srgbClr val="FFFF00"/>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1" i="0" u="none" strike="noStrike" cap="none" normalizeH="0" baseline="0">
                          <a:ln>
                            <a:noFill/>
                          </a:ln>
                          <a:solidFill>
                            <a:srgbClr val="FFFF00"/>
                          </a:solidFill>
                          <a:effectLst/>
                          <a:latin typeface="Times New Roman" pitchFamily="18" charset="0"/>
                        </a:rPr>
                        <a:t>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3"/>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4"/>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5"/>
                  </a:ext>
                </a:extLst>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8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FF"/>
                    </a:solidFill>
                  </a:tcPr>
                </a:tc>
                <a:extLst>
                  <a:ext uri="{0D108BD9-81ED-4DB2-BD59-A6C34878D82A}">
                    <a16:rowId xmlns:a16="http://schemas.microsoft.com/office/drawing/2014/main" val="10006"/>
                  </a:ext>
                </a:extLst>
              </a:tr>
            </a:tbl>
          </a:graphicData>
        </a:graphic>
      </p:graphicFrame>
      <p:sp>
        <p:nvSpPr>
          <p:cNvPr id="18617" name="Line 185">
            <a:extLst>
              <a:ext uri="{FF2B5EF4-FFF2-40B4-BE49-F238E27FC236}">
                <a16:creationId xmlns:a16="http://schemas.microsoft.com/office/drawing/2014/main" id="{1C2DAEEC-EFBD-4827-BA30-CDBA6B048EC1}"/>
              </a:ext>
            </a:extLst>
          </p:cNvPr>
          <p:cNvSpPr>
            <a:spLocks noChangeShapeType="1"/>
          </p:cNvSpPr>
          <p:nvPr/>
        </p:nvSpPr>
        <p:spPr bwMode="auto">
          <a:xfrm>
            <a:off x="251460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8618" name="Line 186">
            <a:extLst>
              <a:ext uri="{FF2B5EF4-FFF2-40B4-BE49-F238E27FC236}">
                <a16:creationId xmlns:a16="http://schemas.microsoft.com/office/drawing/2014/main" id="{6020B9E2-9A17-40EE-96F0-42D60088A544}"/>
              </a:ext>
            </a:extLst>
          </p:cNvPr>
          <p:cNvSpPr>
            <a:spLocks noChangeShapeType="1"/>
          </p:cNvSpPr>
          <p:nvPr/>
        </p:nvSpPr>
        <p:spPr bwMode="auto">
          <a:xfrm>
            <a:off x="2514600" y="5372100"/>
            <a:ext cx="1771650" cy="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8619" name="Line 187">
            <a:extLst>
              <a:ext uri="{FF2B5EF4-FFF2-40B4-BE49-F238E27FC236}">
                <a16:creationId xmlns:a16="http://schemas.microsoft.com/office/drawing/2014/main" id="{E703EE85-936A-49BE-A812-8609AC1D4FF5}"/>
              </a:ext>
            </a:extLst>
          </p:cNvPr>
          <p:cNvSpPr>
            <a:spLocks noChangeShapeType="1"/>
          </p:cNvSpPr>
          <p:nvPr/>
        </p:nvSpPr>
        <p:spPr bwMode="auto">
          <a:xfrm>
            <a:off x="2514600" y="4343400"/>
            <a:ext cx="857250" cy="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8620" name="Line 188">
            <a:extLst>
              <a:ext uri="{FF2B5EF4-FFF2-40B4-BE49-F238E27FC236}">
                <a16:creationId xmlns:a16="http://schemas.microsoft.com/office/drawing/2014/main" id="{1762BAB7-595F-438B-90A2-8CDA7ABEE012}"/>
              </a:ext>
            </a:extLst>
          </p:cNvPr>
          <p:cNvSpPr>
            <a:spLocks noChangeShapeType="1"/>
          </p:cNvSpPr>
          <p:nvPr/>
        </p:nvSpPr>
        <p:spPr bwMode="auto">
          <a:xfrm>
            <a:off x="3371850" y="4343400"/>
            <a:ext cx="91440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8626" name="Rectangle 194">
            <a:extLst>
              <a:ext uri="{FF2B5EF4-FFF2-40B4-BE49-F238E27FC236}">
                <a16:creationId xmlns:a16="http://schemas.microsoft.com/office/drawing/2014/main" id="{15D72A20-D6DC-4282-86D7-36E835D7A4E4}"/>
              </a:ext>
            </a:extLst>
          </p:cNvPr>
          <p:cNvSpPr>
            <a:spLocks noChangeArrowheads="1"/>
          </p:cNvSpPr>
          <p:nvPr/>
        </p:nvSpPr>
        <p:spPr bwMode="auto">
          <a:xfrm>
            <a:off x="2114550" y="40005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a:solidFill>
                  <a:srgbClr val="FFFF00"/>
                </a:solidFill>
                <a:latin typeface="Times New Roman" panose="02020603050405020304" pitchFamily="18" charset="0"/>
              </a:rPr>
              <a:t>M</a:t>
            </a:r>
          </a:p>
        </p:txBody>
      </p:sp>
      <p:sp>
        <p:nvSpPr>
          <p:cNvPr id="18627" name="Rectangle 195">
            <a:extLst>
              <a:ext uri="{FF2B5EF4-FFF2-40B4-BE49-F238E27FC236}">
                <a16:creationId xmlns:a16="http://schemas.microsoft.com/office/drawing/2014/main" id="{2F74D342-77CE-4A56-9E5A-3230E64319AB}"/>
              </a:ext>
            </a:extLst>
          </p:cNvPr>
          <p:cNvSpPr>
            <a:spLocks noChangeArrowheads="1"/>
          </p:cNvSpPr>
          <p:nvPr/>
        </p:nvSpPr>
        <p:spPr bwMode="auto">
          <a:xfrm>
            <a:off x="2057400" y="52578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a:solidFill>
                  <a:srgbClr val="FFFF00"/>
                </a:solidFill>
                <a:latin typeface="Times New Roman" panose="02020603050405020304" pitchFamily="18" charset="0"/>
              </a:rPr>
              <a:t>Q</a:t>
            </a:r>
          </a:p>
        </p:txBody>
      </p:sp>
      <p:sp>
        <p:nvSpPr>
          <p:cNvPr id="18628" name="Rectangle 196">
            <a:extLst>
              <a:ext uri="{FF2B5EF4-FFF2-40B4-BE49-F238E27FC236}">
                <a16:creationId xmlns:a16="http://schemas.microsoft.com/office/drawing/2014/main" id="{DEF4DE14-50A4-49F1-8671-CD4CD258C70D}"/>
              </a:ext>
            </a:extLst>
          </p:cNvPr>
          <p:cNvSpPr>
            <a:spLocks noChangeArrowheads="1"/>
          </p:cNvSpPr>
          <p:nvPr/>
        </p:nvSpPr>
        <p:spPr bwMode="auto">
          <a:xfrm>
            <a:off x="4114800" y="531495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a:solidFill>
                  <a:srgbClr val="FFFF00"/>
                </a:solidFill>
                <a:latin typeface="Times New Roman" panose="02020603050405020304" pitchFamily="18" charset="0"/>
              </a:rPr>
              <a:t>P</a:t>
            </a:r>
          </a:p>
        </p:txBody>
      </p:sp>
      <p:sp>
        <p:nvSpPr>
          <p:cNvPr id="18629" name="Rectangle 197">
            <a:extLst>
              <a:ext uri="{FF2B5EF4-FFF2-40B4-BE49-F238E27FC236}">
                <a16:creationId xmlns:a16="http://schemas.microsoft.com/office/drawing/2014/main" id="{2C847803-FEAC-40C1-BF6B-4302EBDF31EA}"/>
              </a:ext>
            </a:extLst>
          </p:cNvPr>
          <p:cNvSpPr>
            <a:spLocks noChangeArrowheads="1"/>
          </p:cNvSpPr>
          <p:nvPr/>
        </p:nvSpPr>
        <p:spPr bwMode="auto">
          <a:xfrm>
            <a:off x="3257550" y="40005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800" b="1">
                <a:solidFill>
                  <a:srgbClr val="FFFF00"/>
                </a:solidFill>
                <a:latin typeface="Times New Roman" panose="02020603050405020304" pitchFamily="18" charset="0"/>
              </a:rPr>
              <a:t>N</a:t>
            </a:r>
          </a:p>
        </p:txBody>
      </p:sp>
      <p:sp>
        <p:nvSpPr>
          <p:cNvPr id="14502" name="Line 688">
            <a:extLst>
              <a:ext uri="{FF2B5EF4-FFF2-40B4-BE49-F238E27FC236}">
                <a16:creationId xmlns:a16="http://schemas.microsoft.com/office/drawing/2014/main" id="{1ED4C798-4F14-493F-9A35-D7145F5167E2}"/>
              </a:ext>
            </a:extLst>
          </p:cNvPr>
          <p:cNvSpPr>
            <a:spLocks noChangeShapeType="1"/>
          </p:cNvSpPr>
          <p:nvPr/>
        </p:nvSpPr>
        <p:spPr bwMode="auto">
          <a:xfrm>
            <a:off x="5200650" y="5372100"/>
            <a:ext cx="1143000" cy="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03" name="Line 689">
            <a:extLst>
              <a:ext uri="{FF2B5EF4-FFF2-40B4-BE49-F238E27FC236}">
                <a16:creationId xmlns:a16="http://schemas.microsoft.com/office/drawing/2014/main" id="{D1E6FB88-89FC-412E-915D-67A3147F0D9E}"/>
              </a:ext>
            </a:extLst>
          </p:cNvPr>
          <p:cNvSpPr>
            <a:spLocks noChangeShapeType="1"/>
          </p:cNvSpPr>
          <p:nvPr/>
        </p:nvSpPr>
        <p:spPr bwMode="auto">
          <a:xfrm>
            <a:off x="5200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04" name="Line 690">
            <a:extLst>
              <a:ext uri="{FF2B5EF4-FFF2-40B4-BE49-F238E27FC236}">
                <a16:creationId xmlns:a16="http://schemas.microsoft.com/office/drawing/2014/main" id="{1EFE5B49-D6EB-441A-9D37-654748A6A16F}"/>
              </a:ext>
            </a:extLst>
          </p:cNvPr>
          <p:cNvSpPr>
            <a:spLocks noChangeShapeType="1"/>
          </p:cNvSpPr>
          <p:nvPr/>
        </p:nvSpPr>
        <p:spPr bwMode="auto">
          <a:xfrm>
            <a:off x="6343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05" name="Line 691">
            <a:extLst>
              <a:ext uri="{FF2B5EF4-FFF2-40B4-BE49-F238E27FC236}">
                <a16:creationId xmlns:a16="http://schemas.microsoft.com/office/drawing/2014/main" id="{FEFB0683-8B61-424E-92D0-C4F96F302FDA}"/>
              </a:ext>
            </a:extLst>
          </p:cNvPr>
          <p:cNvSpPr>
            <a:spLocks noChangeShapeType="1"/>
          </p:cNvSpPr>
          <p:nvPr/>
        </p:nvSpPr>
        <p:spPr bwMode="auto">
          <a:xfrm flipV="1">
            <a:off x="52006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06" name="Line 692">
            <a:extLst>
              <a:ext uri="{FF2B5EF4-FFF2-40B4-BE49-F238E27FC236}">
                <a16:creationId xmlns:a16="http://schemas.microsoft.com/office/drawing/2014/main" id="{E0027A22-C99A-4DD9-9EE6-9E3108716922}"/>
              </a:ext>
            </a:extLst>
          </p:cNvPr>
          <p:cNvSpPr>
            <a:spLocks noChangeShapeType="1"/>
          </p:cNvSpPr>
          <p:nvPr/>
        </p:nvSpPr>
        <p:spPr bwMode="auto">
          <a:xfrm>
            <a:off x="57721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42155" name="Text Box 695">
            <a:extLst>
              <a:ext uri="{FF2B5EF4-FFF2-40B4-BE49-F238E27FC236}">
                <a16:creationId xmlns:a16="http://schemas.microsoft.com/office/drawing/2014/main" id="{A7162DA0-0326-46E7-9A68-66C7F4FF60C8}"/>
              </a:ext>
            </a:extLst>
          </p:cNvPr>
          <p:cNvSpPr txBox="1">
            <a:spLocks noChangeArrowheads="1"/>
          </p:cNvSpPr>
          <p:nvPr/>
        </p:nvSpPr>
        <p:spPr bwMode="auto">
          <a:xfrm>
            <a:off x="5600700" y="3279775"/>
            <a:ext cx="34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400" b="1">
                <a:solidFill>
                  <a:srgbClr val="FFFF00"/>
                </a:solidFill>
                <a:latin typeface="Times New Roman" panose="02020603050405020304" pitchFamily="18" charset="0"/>
              </a:rPr>
              <a:t>E</a:t>
            </a:r>
          </a:p>
        </p:txBody>
      </p:sp>
      <p:sp>
        <p:nvSpPr>
          <p:cNvPr id="42156" name="Text Box 696">
            <a:extLst>
              <a:ext uri="{FF2B5EF4-FFF2-40B4-BE49-F238E27FC236}">
                <a16:creationId xmlns:a16="http://schemas.microsoft.com/office/drawing/2014/main" id="{75F5724F-E8BF-405C-B9C1-B7CC108095F0}"/>
              </a:ext>
            </a:extLst>
          </p:cNvPr>
          <p:cNvSpPr txBox="1">
            <a:spLocks noChangeArrowheads="1"/>
          </p:cNvSpPr>
          <p:nvPr/>
        </p:nvSpPr>
        <p:spPr bwMode="auto">
          <a:xfrm>
            <a:off x="6343650" y="4125913"/>
            <a:ext cx="5143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100" b="1">
                <a:solidFill>
                  <a:srgbClr val="FFFF00"/>
                </a:solidFill>
                <a:latin typeface="Times New Roman" panose="02020603050405020304" pitchFamily="18" charset="0"/>
              </a:rPr>
              <a:t>G</a:t>
            </a:r>
          </a:p>
        </p:txBody>
      </p:sp>
      <p:sp>
        <p:nvSpPr>
          <p:cNvPr id="42157" name="Text Box 697">
            <a:extLst>
              <a:ext uri="{FF2B5EF4-FFF2-40B4-BE49-F238E27FC236}">
                <a16:creationId xmlns:a16="http://schemas.microsoft.com/office/drawing/2014/main" id="{C43A09CE-D26C-434C-9037-F98F693A9D78}"/>
              </a:ext>
            </a:extLst>
          </p:cNvPr>
          <p:cNvSpPr txBox="1">
            <a:spLocks noChangeArrowheads="1"/>
          </p:cNvSpPr>
          <p:nvPr/>
        </p:nvSpPr>
        <p:spPr bwMode="auto">
          <a:xfrm>
            <a:off x="4857750" y="4068763"/>
            <a:ext cx="5143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100" b="1">
                <a:solidFill>
                  <a:srgbClr val="FFFF00"/>
                </a:solidFill>
                <a:latin typeface="Times New Roman" panose="02020603050405020304" pitchFamily="18" charset="0"/>
              </a:rPr>
              <a:t>D</a:t>
            </a:r>
          </a:p>
        </p:txBody>
      </p:sp>
      <p:sp>
        <p:nvSpPr>
          <p:cNvPr id="42158" name="Text Box 698">
            <a:extLst>
              <a:ext uri="{FF2B5EF4-FFF2-40B4-BE49-F238E27FC236}">
                <a16:creationId xmlns:a16="http://schemas.microsoft.com/office/drawing/2014/main" id="{675E87D5-4083-4325-AC29-06A88145BCE1}"/>
              </a:ext>
            </a:extLst>
          </p:cNvPr>
          <p:cNvSpPr txBox="1">
            <a:spLocks noChangeArrowheads="1"/>
          </p:cNvSpPr>
          <p:nvPr/>
        </p:nvSpPr>
        <p:spPr bwMode="auto">
          <a:xfrm>
            <a:off x="4857750" y="5097463"/>
            <a:ext cx="3429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100" b="1">
                <a:solidFill>
                  <a:srgbClr val="FFFF00"/>
                </a:solidFill>
                <a:latin typeface="Times New Roman" panose="02020603050405020304" pitchFamily="18" charset="0"/>
              </a:rPr>
              <a:t>I</a:t>
            </a:r>
          </a:p>
        </p:txBody>
      </p:sp>
      <p:sp>
        <p:nvSpPr>
          <p:cNvPr id="42159" name="Text Box 700">
            <a:extLst>
              <a:ext uri="{FF2B5EF4-FFF2-40B4-BE49-F238E27FC236}">
                <a16:creationId xmlns:a16="http://schemas.microsoft.com/office/drawing/2014/main" id="{A6F6C6C5-8475-4CD1-A52A-E4EB49B8F17B}"/>
              </a:ext>
            </a:extLst>
          </p:cNvPr>
          <p:cNvSpPr txBox="1">
            <a:spLocks noChangeArrowheads="1"/>
          </p:cNvSpPr>
          <p:nvPr/>
        </p:nvSpPr>
        <p:spPr bwMode="auto">
          <a:xfrm>
            <a:off x="6343650" y="5154613"/>
            <a:ext cx="5143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100" b="1">
                <a:solidFill>
                  <a:srgbClr val="FFFF00"/>
                </a:solidFill>
                <a:latin typeface="Times New Roman" panose="02020603050405020304" pitchFamily="18" charset="0"/>
              </a:rPr>
              <a:t>H</a:t>
            </a:r>
          </a:p>
        </p:txBody>
      </p:sp>
      <p:sp>
        <p:nvSpPr>
          <p:cNvPr id="14512" name="Line 701">
            <a:extLst>
              <a:ext uri="{FF2B5EF4-FFF2-40B4-BE49-F238E27FC236}">
                <a16:creationId xmlns:a16="http://schemas.microsoft.com/office/drawing/2014/main" id="{15B82162-CC73-4E00-BC86-38D27A5D3967}"/>
              </a:ext>
            </a:extLst>
          </p:cNvPr>
          <p:cNvSpPr>
            <a:spLocks noChangeShapeType="1"/>
          </p:cNvSpPr>
          <p:nvPr/>
        </p:nvSpPr>
        <p:spPr bwMode="auto">
          <a:xfrm flipV="1">
            <a:off x="52006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3" name="Line 702">
            <a:extLst>
              <a:ext uri="{FF2B5EF4-FFF2-40B4-BE49-F238E27FC236}">
                <a16:creationId xmlns:a16="http://schemas.microsoft.com/office/drawing/2014/main" id="{13145D35-12C8-4321-B36F-5995000A4670}"/>
              </a:ext>
            </a:extLst>
          </p:cNvPr>
          <p:cNvSpPr>
            <a:spLocks noChangeShapeType="1"/>
          </p:cNvSpPr>
          <p:nvPr/>
        </p:nvSpPr>
        <p:spPr bwMode="auto">
          <a:xfrm>
            <a:off x="57721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4" name="Line 703">
            <a:extLst>
              <a:ext uri="{FF2B5EF4-FFF2-40B4-BE49-F238E27FC236}">
                <a16:creationId xmlns:a16="http://schemas.microsoft.com/office/drawing/2014/main" id="{001B108E-4915-4A74-AA55-E011E2CFB0C8}"/>
              </a:ext>
            </a:extLst>
          </p:cNvPr>
          <p:cNvSpPr>
            <a:spLocks noChangeShapeType="1"/>
          </p:cNvSpPr>
          <p:nvPr/>
        </p:nvSpPr>
        <p:spPr bwMode="auto">
          <a:xfrm>
            <a:off x="6343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5" name="Line 704">
            <a:extLst>
              <a:ext uri="{FF2B5EF4-FFF2-40B4-BE49-F238E27FC236}">
                <a16:creationId xmlns:a16="http://schemas.microsoft.com/office/drawing/2014/main" id="{266FEB44-C52B-4AE1-827D-5FAA29287E5D}"/>
              </a:ext>
            </a:extLst>
          </p:cNvPr>
          <p:cNvSpPr>
            <a:spLocks noChangeShapeType="1"/>
          </p:cNvSpPr>
          <p:nvPr/>
        </p:nvSpPr>
        <p:spPr bwMode="auto">
          <a:xfrm flipV="1">
            <a:off x="52006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6" name="Line 705">
            <a:extLst>
              <a:ext uri="{FF2B5EF4-FFF2-40B4-BE49-F238E27FC236}">
                <a16:creationId xmlns:a16="http://schemas.microsoft.com/office/drawing/2014/main" id="{4E880B67-7B12-412C-A3F8-C533625C1079}"/>
              </a:ext>
            </a:extLst>
          </p:cNvPr>
          <p:cNvSpPr>
            <a:spLocks noChangeShapeType="1"/>
          </p:cNvSpPr>
          <p:nvPr/>
        </p:nvSpPr>
        <p:spPr bwMode="auto">
          <a:xfrm>
            <a:off x="57721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7" name="Line 706">
            <a:extLst>
              <a:ext uri="{FF2B5EF4-FFF2-40B4-BE49-F238E27FC236}">
                <a16:creationId xmlns:a16="http://schemas.microsoft.com/office/drawing/2014/main" id="{375F0FE9-52EC-4F09-AD98-009F90C8D59A}"/>
              </a:ext>
            </a:extLst>
          </p:cNvPr>
          <p:cNvSpPr>
            <a:spLocks noChangeShapeType="1"/>
          </p:cNvSpPr>
          <p:nvPr/>
        </p:nvSpPr>
        <p:spPr bwMode="auto">
          <a:xfrm>
            <a:off x="5200650" y="5372100"/>
            <a:ext cx="1143000" cy="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8" name="Line 707">
            <a:extLst>
              <a:ext uri="{FF2B5EF4-FFF2-40B4-BE49-F238E27FC236}">
                <a16:creationId xmlns:a16="http://schemas.microsoft.com/office/drawing/2014/main" id="{8EC6FC8D-07B4-4FAF-8A7A-E0D1858F2840}"/>
              </a:ext>
            </a:extLst>
          </p:cNvPr>
          <p:cNvSpPr>
            <a:spLocks noChangeShapeType="1"/>
          </p:cNvSpPr>
          <p:nvPr/>
        </p:nvSpPr>
        <p:spPr bwMode="auto">
          <a:xfrm>
            <a:off x="6343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19" name="Line 708">
            <a:extLst>
              <a:ext uri="{FF2B5EF4-FFF2-40B4-BE49-F238E27FC236}">
                <a16:creationId xmlns:a16="http://schemas.microsoft.com/office/drawing/2014/main" id="{D6CCCA47-1D2E-4DCE-812E-10A4E976CEC8}"/>
              </a:ext>
            </a:extLst>
          </p:cNvPr>
          <p:cNvSpPr>
            <a:spLocks noChangeShapeType="1"/>
          </p:cNvSpPr>
          <p:nvPr/>
        </p:nvSpPr>
        <p:spPr bwMode="auto">
          <a:xfrm flipV="1">
            <a:off x="52006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0" name="Line 709">
            <a:extLst>
              <a:ext uri="{FF2B5EF4-FFF2-40B4-BE49-F238E27FC236}">
                <a16:creationId xmlns:a16="http://schemas.microsoft.com/office/drawing/2014/main" id="{67831F96-5697-41FC-A2DE-C24AC61BEBFE}"/>
              </a:ext>
            </a:extLst>
          </p:cNvPr>
          <p:cNvSpPr>
            <a:spLocks noChangeShapeType="1"/>
          </p:cNvSpPr>
          <p:nvPr/>
        </p:nvSpPr>
        <p:spPr bwMode="auto">
          <a:xfrm>
            <a:off x="57721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1" name="Line 710">
            <a:extLst>
              <a:ext uri="{FF2B5EF4-FFF2-40B4-BE49-F238E27FC236}">
                <a16:creationId xmlns:a16="http://schemas.microsoft.com/office/drawing/2014/main" id="{AE7A4373-D05A-469F-B505-E7788D1BB8ED}"/>
              </a:ext>
            </a:extLst>
          </p:cNvPr>
          <p:cNvSpPr>
            <a:spLocks noChangeShapeType="1"/>
          </p:cNvSpPr>
          <p:nvPr/>
        </p:nvSpPr>
        <p:spPr bwMode="auto">
          <a:xfrm>
            <a:off x="5200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2" name="Line 711">
            <a:extLst>
              <a:ext uri="{FF2B5EF4-FFF2-40B4-BE49-F238E27FC236}">
                <a16:creationId xmlns:a16="http://schemas.microsoft.com/office/drawing/2014/main" id="{7A4C2549-8408-4FBC-901F-73C6AD7A078E}"/>
              </a:ext>
            </a:extLst>
          </p:cNvPr>
          <p:cNvSpPr>
            <a:spLocks noChangeShapeType="1"/>
          </p:cNvSpPr>
          <p:nvPr/>
        </p:nvSpPr>
        <p:spPr bwMode="auto">
          <a:xfrm>
            <a:off x="5200650" y="5372100"/>
            <a:ext cx="1143000" cy="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3" name="Line 712">
            <a:extLst>
              <a:ext uri="{FF2B5EF4-FFF2-40B4-BE49-F238E27FC236}">
                <a16:creationId xmlns:a16="http://schemas.microsoft.com/office/drawing/2014/main" id="{F5505831-0FA2-4503-A886-981EF6EDC6E8}"/>
              </a:ext>
            </a:extLst>
          </p:cNvPr>
          <p:cNvSpPr>
            <a:spLocks noChangeShapeType="1"/>
          </p:cNvSpPr>
          <p:nvPr/>
        </p:nvSpPr>
        <p:spPr bwMode="auto">
          <a:xfrm>
            <a:off x="6343650" y="4343400"/>
            <a:ext cx="0" cy="10287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4" name="Line 713">
            <a:extLst>
              <a:ext uri="{FF2B5EF4-FFF2-40B4-BE49-F238E27FC236}">
                <a16:creationId xmlns:a16="http://schemas.microsoft.com/office/drawing/2014/main" id="{E273331B-0C10-4070-BF28-57D7E7C4C229}"/>
              </a:ext>
            </a:extLst>
          </p:cNvPr>
          <p:cNvSpPr>
            <a:spLocks noChangeShapeType="1"/>
          </p:cNvSpPr>
          <p:nvPr/>
        </p:nvSpPr>
        <p:spPr bwMode="auto">
          <a:xfrm flipV="1">
            <a:off x="52006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
        <p:nvSpPr>
          <p:cNvPr id="14525" name="Line 714">
            <a:extLst>
              <a:ext uri="{FF2B5EF4-FFF2-40B4-BE49-F238E27FC236}">
                <a16:creationId xmlns:a16="http://schemas.microsoft.com/office/drawing/2014/main" id="{6EF22090-C1FC-4536-82C6-4E61156EFCF3}"/>
              </a:ext>
            </a:extLst>
          </p:cNvPr>
          <p:cNvSpPr>
            <a:spLocks noChangeShapeType="1"/>
          </p:cNvSpPr>
          <p:nvPr/>
        </p:nvSpPr>
        <p:spPr bwMode="auto">
          <a:xfrm>
            <a:off x="5772150" y="3657600"/>
            <a:ext cx="571500" cy="685800"/>
          </a:xfrm>
          <a:prstGeom prst="line">
            <a:avLst/>
          </a:prstGeom>
          <a:noFill/>
          <a:ln w="57150">
            <a:solidFill>
              <a:srgbClr val="FFFF00"/>
            </a:solidFill>
            <a:round/>
            <a:headEnd/>
            <a:tailEnd/>
          </a:ln>
        </p:spPr>
        <p:txBody>
          <a:bodyPr/>
          <a:lstStyle/>
          <a:p>
            <a:pPr>
              <a:defRPr/>
            </a:pPr>
            <a:endParaRPr lang="en-US" sz="405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450"/>
                                        </p:tgtEl>
                                        <p:attrNameLst>
                                          <p:attrName>style.visibility</p:attrName>
                                        </p:attrNameLst>
                                      </p:cBhvr>
                                      <p:to>
                                        <p:strVal val="visible"/>
                                      </p:to>
                                    </p:set>
                                    <p:anim calcmode="lin" valueType="num">
                                      <p:cBhvr>
                                        <p:cTn id="7" dur="500" fill="hold"/>
                                        <p:tgtEl>
                                          <p:spTgt spid="184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50"/>
                                        </p:tgtEl>
                                        <p:attrNameLst>
                                          <p:attrName>ppt_y</p:attrName>
                                        </p:attrNameLst>
                                      </p:cBhvr>
                                      <p:tavLst>
                                        <p:tav tm="0">
                                          <p:val>
                                            <p:strVal val="#ppt_y"/>
                                          </p:val>
                                        </p:tav>
                                        <p:tav tm="100000">
                                          <p:val>
                                            <p:strVal val="#ppt_y"/>
                                          </p:val>
                                        </p:tav>
                                      </p:tavLst>
                                    </p:anim>
                                    <p:anim calcmode="lin" valueType="num">
                                      <p:cBhvr>
                                        <p:cTn id="9" dur="500" fill="hold"/>
                                        <p:tgtEl>
                                          <p:spTgt spid="184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9131"/>
                                        </p:tgtEl>
                                        <p:attrNameLst>
                                          <p:attrName>style.visibility</p:attrName>
                                        </p:attrNameLst>
                                      </p:cBhvr>
                                      <p:to>
                                        <p:strVal val="visible"/>
                                      </p:to>
                                    </p:set>
                                    <p:animEffect transition="in" filter="box(in)">
                                      <p:cBhvr>
                                        <p:cTn id="16" dur="500"/>
                                        <p:tgtEl>
                                          <p:spTgt spid="19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18619"/>
                                        </p:tgtEl>
                                        <p:attrNameLst>
                                          <p:attrName>style.visibility</p:attrName>
                                        </p:attrNameLst>
                                      </p:cBhvr>
                                      <p:to>
                                        <p:strVal val="visible"/>
                                      </p:to>
                                    </p:set>
                                    <p:animEffect transition="in" filter="wedge">
                                      <p:cBhvr>
                                        <p:cTn id="21" dur="2000"/>
                                        <p:tgtEl>
                                          <p:spTgt spid="18619"/>
                                        </p:tgtEl>
                                      </p:cBhvr>
                                    </p:animEffect>
                                  </p:childTnLst>
                                </p:cTn>
                              </p:par>
                              <p:par>
                                <p:cTn id="22" presetID="20" presetClass="entr" presetSubtype="0" fill="hold" nodeType="withEffect">
                                  <p:stCondLst>
                                    <p:cond delay="0"/>
                                  </p:stCondLst>
                                  <p:childTnLst>
                                    <p:set>
                                      <p:cBhvr>
                                        <p:cTn id="23" dur="1" fill="hold">
                                          <p:stCondLst>
                                            <p:cond delay="0"/>
                                          </p:stCondLst>
                                        </p:cTn>
                                        <p:tgtEl>
                                          <p:spTgt spid="18620"/>
                                        </p:tgtEl>
                                        <p:attrNameLst>
                                          <p:attrName>style.visibility</p:attrName>
                                        </p:attrNameLst>
                                      </p:cBhvr>
                                      <p:to>
                                        <p:strVal val="visible"/>
                                      </p:to>
                                    </p:set>
                                    <p:animEffect transition="in" filter="wedge">
                                      <p:cBhvr>
                                        <p:cTn id="24" dur="2000"/>
                                        <p:tgtEl>
                                          <p:spTgt spid="18620"/>
                                        </p:tgtEl>
                                      </p:cBhvr>
                                    </p:animEffect>
                                  </p:childTnLst>
                                </p:cTn>
                              </p:par>
                              <p:par>
                                <p:cTn id="25" presetID="20" presetClass="entr" presetSubtype="0" fill="hold" nodeType="withEffect">
                                  <p:stCondLst>
                                    <p:cond delay="0"/>
                                  </p:stCondLst>
                                  <p:childTnLst>
                                    <p:set>
                                      <p:cBhvr>
                                        <p:cTn id="26" dur="1" fill="hold">
                                          <p:stCondLst>
                                            <p:cond delay="0"/>
                                          </p:stCondLst>
                                        </p:cTn>
                                        <p:tgtEl>
                                          <p:spTgt spid="18618"/>
                                        </p:tgtEl>
                                        <p:attrNameLst>
                                          <p:attrName>style.visibility</p:attrName>
                                        </p:attrNameLst>
                                      </p:cBhvr>
                                      <p:to>
                                        <p:strVal val="visible"/>
                                      </p:to>
                                    </p:set>
                                    <p:animEffect transition="in" filter="wedge">
                                      <p:cBhvr>
                                        <p:cTn id="27" dur="2000"/>
                                        <p:tgtEl>
                                          <p:spTgt spid="18618"/>
                                        </p:tgtEl>
                                      </p:cBhvr>
                                    </p:animEffect>
                                  </p:childTnLst>
                                </p:cTn>
                              </p:par>
                              <p:par>
                                <p:cTn id="28" presetID="20" presetClass="entr" presetSubtype="0" fill="hold" nodeType="withEffect">
                                  <p:stCondLst>
                                    <p:cond delay="0"/>
                                  </p:stCondLst>
                                  <p:childTnLst>
                                    <p:set>
                                      <p:cBhvr>
                                        <p:cTn id="29" dur="1" fill="hold">
                                          <p:stCondLst>
                                            <p:cond delay="0"/>
                                          </p:stCondLst>
                                        </p:cTn>
                                        <p:tgtEl>
                                          <p:spTgt spid="18617"/>
                                        </p:tgtEl>
                                        <p:attrNameLst>
                                          <p:attrName>style.visibility</p:attrName>
                                        </p:attrNameLst>
                                      </p:cBhvr>
                                      <p:to>
                                        <p:strVal val="visible"/>
                                      </p:to>
                                    </p:set>
                                    <p:animEffect transition="in" filter="wedge">
                                      <p:cBhvr>
                                        <p:cTn id="30" dur="2000"/>
                                        <p:tgtEl>
                                          <p:spTgt spid="18617"/>
                                        </p:tgtEl>
                                      </p:cBhvr>
                                    </p:animEffect>
                                  </p:childTnLst>
                                </p:cTn>
                              </p:par>
                            </p:childTnLst>
                          </p:cTn>
                        </p:par>
                        <p:par>
                          <p:cTn id="31" fill="hold" nodeType="afterGroup">
                            <p:stCondLst>
                              <p:cond delay="2000"/>
                            </p:stCondLst>
                            <p:childTnLst>
                              <p:par>
                                <p:cTn id="32" presetID="20" presetClass="entr" presetSubtype="0" fill="hold" grpId="0" nodeType="afterEffect">
                                  <p:stCondLst>
                                    <p:cond delay="0"/>
                                  </p:stCondLst>
                                  <p:childTnLst>
                                    <p:set>
                                      <p:cBhvr>
                                        <p:cTn id="33" dur="1" fill="hold">
                                          <p:stCondLst>
                                            <p:cond delay="0"/>
                                          </p:stCondLst>
                                        </p:cTn>
                                        <p:tgtEl>
                                          <p:spTgt spid="18626"/>
                                        </p:tgtEl>
                                        <p:attrNameLst>
                                          <p:attrName>style.visibility</p:attrName>
                                        </p:attrNameLst>
                                      </p:cBhvr>
                                      <p:to>
                                        <p:strVal val="visible"/>
                                      </p:to>
                                    </p:set>
                                    <p:animEffect transition="in" filter="wedge">
                                      <p:cBhvr>
                                        <p:cTn id="34" dur="2000"/>
                                        <p:tgtEl>
                                          <p:spTgt spid="18626"/>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8629"/>
                                        </p:tgtEl>
                                        <p:attrNameLst>
                                          <p:attrName>style.visibility</p:attrName>
                                        </p:attrNameLst>
                                      </p:cBhvr>
                                      <p:to>
                                        <p:strVal val="visible"/>
                                      </p:to>
                                    </p:set>
                                    <p:animEffect transition="in" filter="wedge">
                                      <p:cBhvr>
                                        <p:cTn id="37" dur="2000"/>
                                        <p:tgtEl>
                                          <p:spTgt spid="18629"/>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8628"/>
                                        </p:tgtEl>
                                        <p:attrNameLst>
                                          <p:attrName>style.visibility</p:attrName>
                                        </p:attrNameLst>
                                      </p:cBhvr>
                                      <p:to>
                                        <p:strVal val="visible"/>
                                      </p:to>
                                    </p:set>
                                    <p:animEffect transition="in" filter="wedge">
                                      <p:cBhvr>
                                        <p:cTn id="40" dur="2000"/>
                                        <p:tgtEl>
                                          <p:spTgt spid="18628"/>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8627"/>
                                        </p:tgtEl>
                                        <p:attrNameLst>
                                          <p:attrName>style.visibility</p:attrName>
                                        </p:attrNameLst>
                                      </p:cBhvr>
                                      <p:to>
                                        <p:strVal val="visible"/>
                                      </p:to>
                                    </p:set>
                                    <p:animEffect transition="in" filter="wedge">
                                      <p:cBhvr>
                                        <p:cTn id="43" dur="2000"/>
                                        <p:tgtEl>
                                          <p:spTgt spid="1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p:bldP spid="18626" grpId="0"/>
      <p:bldP spid="18627" grpId="0"/>
      <p:bldP spid="18628" grpId="0"/>
      <p:bldP spid="186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0" name="Rectangle 220">
            <a:extLst>
              <a:ext uri="{FF2B5EF4-FFF2-40B4-BE49-F238E27FC236}">
                <a16:creationId xmlns:a16="http://schemas.microsoft.com/office/drawing/2014/main" id="{9FFB423D-6B01-47BE-A196-7C4A2901A1EB}"/>
              </a:ext>
            </a:extLst>
          </p:cNvPr>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solidFill>
                <a:srgbClr val="FF0000"/>
              </a:solidFill>
            </a:endParaRPr>
          </a:p>
        </p:txBody>
      </p:sp>
      <p:sp>
        <p:nvSpPr>
          <p:cNvPr id="20498" name="Rectangle 18">
            <a:extLst>
              <a:ext uri="{FF2B5EF4-FFF2-40B4-BE49-F238E27FC236}">
                <a16:creationId xmlns:a16="http://schemas.microsoft.com/office/drawing/2014/main" id="{DA8C6008-DAAE-444E-93BC-BA266E51B623}"/>
              </a:ext>
            </a:extLst>
          </p:cNvPr>
          <p:cNvSpPr>
            <a:spLocks noChangeArrowheads="1"/>
          </p:cNvSpPr>
          <p:nvPr/>
        </p:nvSpPr>
        <p:spPr bwMode="auto">
          <a:xfrm>
            <a:off x="533400" y="469900"/>
            <a:ext cx="41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400" b="1">
                <a:solidFill>
                  <a:srgbClr val="0000FF"/>
                </a:solidFill>
              </a:rPr>
              <a:t>3.</a:t>
            </a:r>
          </a:p>
        </p:txBody>
      </p:sp>
      <p:sp>
        <p:nvSpPr>
          <p:cNvPr id="20499" name="Text Box 19">
            <a:extLst>
              <a:ext uri="{FF2B5EF4-FFF2-40B4-BE49-F238E27FC236}">
                <a16:creationId xmlns:a16="http://schemas.microsoft.com/office/drawing/2014/main" id="{3E764ACA-B671-4CA2-AD6D-9DE1661CA302}"/>
              </a:ext>
            </a:extLst>
          </p:cNvPr>
          <p:cNvSpPr txBox="1">
            <a:spLocks noChangeArrowheads="1"/>
          </p:cNvSpPr>
          <p:nvPr/>
        </p:nvSpPr>
        <p:spPr bwMode="auto">
          <a:xfrm>
            <a:off x="3543300" y="182563"/>
            <a:ext cx="2994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b="1" u="sng">
                <a:solidFill>
                  <a:srgbClr val="0000FF"/>
                </a:solidFill>
              </a:rPr>
              <a:t>Giải:</a:t>
            </a:r>
          </a:p>
        </p:txBody>
      </p:sp>
      <p:sp>
        <p:nvSpPr>
          <p:cNvPr id="20501" name="Text Box 21">
            <a:extLst>
              <a:ext uri="{FF2B5EF4-FFF2-40B4-BE49-F238E27FC236}">
                <a16:creationId xmlns:a16="http://schemas.microsoft.com/office/drawing/2014/main" id="{547E7E14-DD0E-4FC2-803D-7216EC45FB95}"/>
              </a:ext>
            </a:extLst>
          </p:cNvPr>
          <p:cNvSpPr txBox="1">
            <a:spLocks noChangeArrowheads="1"/>
          </p:cNvSpPr>
          <p:nvPr/>
        </p:nvSpPr>
        <p:spPr bwMode="auto">
          <a:xfrm>
            <a:off x="695325" y="235426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u="sng">
                <a:solidFill>
                  <a:srgbClr val="0000FF"/>
                </a:solidFill>
              </a:rPr>
              <a:t>Hình 1:</a:t>
            </a:r>
          </a:p>
        </p:txBody>
      </p:sp>
      <p:sp>
        <p:nvSpPr>
          <p:cNvPr id="20507" name="Rectangle 27">
            <a:extLst>
              <a:ext uri="{FF2B5EF4-FFF2-40B4-BE49-F238E27FC236}">
                <a16:creationId xmlns:a16="http://schemas.microsoft.com/office/drawing/2014/main" id="{A5A2986E-F5CC-45CD-844D-36DC02F474A8}"/>
              </a:ext>
            </a:extLst>
          </p:cNvPr>
          <p:cNvSpPr>
            <a:spLocks noChangeArrowheads="1"/>
          </p:cNvSpPr>
          <p:nvPr/>
        </p:nvSpPr>
        <p:spPr bwMode="auto">
          <a:xfrm>
            <a:off x="2590800" y="700088"/>
            <a:ext cx="5419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0000"/>
                </a:solidFill>
              </a:rPr>
              <a:t>a/ MN song song với PQ</a:t>
            </a:r>
          </a:p>
        </p:txBody>
      </p:sp>
      <p:sp>
        <p:nvSpPr>
          <p:cNvPr id="20508" name="Rectangle 28">
            <a:extLst>
              <a:ext uri="{FF2B5EF4-FFF2-40B4-BE49-F238E27FC236}">
                <a16:creationId xmlns:a16="http://schemas.microsoft.com/office/drawing/2014/main" id="{80D1C366-094E-4FF9-A556-BB62AB2DF217}"/>
              </a:ext>
            </a:extLst>
          </p:cNvPr>
          <p:cNvSpPr>
            <a:spLocks noChangeArrowheads="1"/>
          </p:cNvSpPr>
          <p:nvPr/>
        </p:nvSpPr>
        <p:spPr bwMode="auto">
          <a:xfrm>
            <a:off x="2562225" y="1422400"/>
            <a:ext cx="5614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3200" b="1">
                <a:solidFill>
                  <a:srgbClr val="FF0000"/>
                </a:solidFill>
              </a:rPr>
              <a:t>b/ MN vuông góc với MQ    </a:t>
            </a:r>
          </a:p>
        </p:txBody>
      </p:sp>
      <p:sp>
        <p:nvSpPr>
          <p:cNvPr id="20510" name="Text Box 30">
            <a:extLst>
              <a:ext uri="{FF2B5EF4-FFF2-40B4-BE49-F238E27FC236}">
                <a16:creationId xmlns:a16="http://schemas.microsoft.com/office/drawing/2014/main" id="{977B26D6-4781-4B25-AC38-C46066B911AD}"/>
              </a:ext>
            </a:extLst>
          </p:cNvPr>
          <p:cNvSpPr txBox="1">
            <a:spLocks noChangeArrowheads="1"/>
          </p:cNvSpPr>
          <p:nvPr/>
        </p:nvSpPr>
        <p:spPr bwMode="auto">
          <a:xfrm>
            <a:off x="2959100" y="2087563"/>
            <a:ext cx="4657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0000"/>
                </a:solidFill>
              </a:rPr>
              <a:t>QM vuông góc với QP</a:t>
            </a:r>
          </a:p>
        </p:txBody>
      </p:sp>
      <p:graphicFrame>
        <p:nvGraphicFramePr>
          <p:cNvPr id="20702" name="Group 222">
            <a:extLst>
              <a:ext uri="{FF2B5EF4-FFF2-40B4-BE49-F238E27FC236}">
                <a16:creationId xmlns:a16="http://schemas.microsoft.com/office/drawing/2014/main" id="{7E7BAF31-12D1-4046-A781-A27293267E2B}"/>
              </a:ext>
            </a:extLst>
          </p:cNvPr>
          <p:cNvGraphicFramePr>
            <a:graphicFrameLocks noGrp="1"/>
          </p:cNvGraphicFramePr>
          <p:nvPr>
            <p:ph/>
          </p:nvPr>
        </p:nvGraphicFramePr>
        <p:xfrm>
          <a:off x="2286000" y="3352800"/>
          <a:ext cx="4419600" cy="3200400"/>
        </p:xfrm>
        <a:graphic>
          <a:graphicData uri="http://schemas.openxmlformats.org/drawingml/2006/table">
            <a:tbl>
              <a:tblPr/>
              <a:tblGrid>
                <a:gridCol w="442913">
                  <a:extLst>
                    <a:ext uri="{9D8B030D-6E8A-4147-A177-3AD203B41FA5}">
                      <a16:colId xmlns:a16="http://schemas.microsoft.com/office/drawing/2014/main" val="20000"/>
                    </a:ext>
                  </a:extLst>
                </a:gridCol>
                <a:gridCol w="441325">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441325">
                  <a:extLst>
                    <a:ext uri="{9D8B030D-6E8A-4147-A177-3AD203B41FA5}">
                      <a16:colId xmlns:a16="http://schemas.microsoft.com/office/drawing/2014/main" val="20003"/>
                    </a:ext>
                  </a:extLst>
                </a:gridCol>
                <a:gridCol w="442912">
                  <a:extLst>
                    <a:ext uri="{9D8B030D-6E8A-4147-A177-3AD203B41FA5}">
                      <a16:colId xmlns:a16="http://schemas.microsoft.com/office/drawing/2014/main" val="20004"/>
                    </a:ext>
                  </a:extLst>
                </a:gridCol>
                <a:gridCol w="442913">
                  <a:extLst>
                    <a:ext uri="{9D8B030D-6E8A-4147-A177-3AD203B41FA5}">
                      <a16:colId xmlns:a16="http://schemas.microsoft.com/office/drawing/2014/main" val="20005"/>
                    </a:ext>
                  </a:extLst>
                </a:gridCol>
                <a:gridCol w="441325">
                  <a:extLst>
                    <a:ext uri="{9D8B030D-6E8A-4147-A177-3AD203B41FA5}">
                      <a16:colId xmlns:a16="http://schemas.microsoft.com/office/drawing/2014/main" val="20006"/>
                    </a:ext>
                  </a:extLst>
                </a:gridCol>
                <a:gridCol w="441325">
                  <a:extLst>
                    <a:ext uri="{9D8B030D-6E8A-4147-A177-3AD203B41FA5}">
                      <a16:colId xmlns:a16="http://schemas.microsoft.com/office/drawing/2014/main" val="20007"/>
                    </a:ext>
                  </a:extLst>
                </a:gridCol>
                <a:gridCol w="441325">
                  <a:extLst>
                    <a:ext uri="{9D8B030D-6E8A-4147-A177-3AD203B41FA5}">
                      <a16:colId xmlns:a16="http://schemas.microsoft.com/office/drawing/2014/main" val="20008"/>
                    </a:ext>
                  </a:extLst>
                </a:gridCol>
                <a:gridCol w="442912">
                  <a:extLst>
                    <a:ext uri="{9D8B030D-6E8A-4147-A177-3AD203B41FA5}">
                      <a16:colId xmlns:a16="http://schemas.microsoft.com/office/drawing/2014/main" val="20009"/>
                    </a:ext>
                  </a:extLst>
                </a:gridCol>
              </a:tblGrid>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0703" name="Line 223">
            <a:extLst>
              <a:ext uri="{FF2B5EF4-FFF2-40B4-BE49-F238E27FC236}">
                <a16:creationId xmlns:a16="http://schemas.microsoft.com/office/drawing/2014/main" id="{4C36BCE4-1CA4-4845-9FAD-185BF4D4BF7F}"/>
              </a:ext>
            </a:extLst>
          </p:cNvPr>
          <p:cNvSpPr>
            <a:spLocks noChangeShapeType="1"/>
          </p:cNvSpPr>
          <p:nvPr/>
        </p:nvSpPr>
        <p:spPr bwMode="auto">
          <a:xfrm>
            <a:off x="3200400" y="4724400"/>
            <a:ext cx="0" cy="137160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4" name="Line 224">
            <a:extLst>
              <a:ext uri="{FF2B5EF4-FFF2-40B4-BE49-F238E27FC236}">
                <a16:creationId xmlns:a16="http://schemas.microsoft.com/office/drawing/2014/main" id="{6A024A85-149F-4976-8DA9-BAE886033DFD}"/>
              </a:ext>
            </a:extLst>
          </p:cNvPr>
          <p:cNvSpPr>
            <a:spLocks noChangeShapeType="1"/>
          </p:cNvSpPr>
          <p:nvPr/>
        </p:nvSpPr>
        <p:spPr bwMode="auto">
          <a:xfrm>
            <a:off x="3200400" y="6096000"/>
            <a:ext cx="2667000" cy="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5" name="Line 225">
            <a:extLst>
              <a:ext uri="{FF2B5EF4-FFF2-40B4-BE49-F238E27FC236}">
                <a16:creationId xmlns:a16="http://schemas.microsoft.com/office/drawing/2014/main" id="{9A192CE7-8525-44F0-BC98-8776D97DDC81}"/>
              </a:ext>
            </a:extLst>
          </p:cNvPr>
          <p:cNvSpPr>
            <a:spLocks noChangeShapeType="1"/>
          </p:cNvSpPr>
          <p:nvPr/>
        </p:nvSpPr>
        <p:spPr bwMode="auto">
          <a:xfrm>
            <a:off x="3200400" y="4724400"/>
            <a:ext cx="1295400" cy="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6" name="Line 226">
            <a:extLst>
              <a:ext uri="{FF2B5EF4-FFF2-40B4-BE49-F238E27FC236}">
                <a16:creationId xmlns:a16="http://schemas.microsoft.com/office/drawing/2014/main" id="{8D005ED0-1DBD-493C-9FC3-233D98AA6C67}"/>
              </a:ext>
            </a:extLst>
          </p:cNvPr>
          <p:cNvSpPr>
            <a:spLocks noChangeShapeType="1"/>
          </p:cNvSpPr>
          <p:nvPr/>
        </p:nvSpPr>
        <p:spPr bwMode="auto">
          <a:xfrm>
            <a:off x="4495800" y="4724400"/>
            <a:ext cx="1371600" cy="137160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8" name="Rectangle 228">
            <a:extLst>
              <a:ext uri="{FF2B5EF4-FFF2-40B4-BE49-F238E27FC236}">
                <a16:creationId xmlns:a16="http://schemas.microsoft.com/office/drawing/2014/main" id="{63E12EC2-DC9D-484D-9F2C-F3FF40DC0D13}"/>
              </a:ext>
            </a:extLst>
          </p:cNvPr>
          <p:cNvSpPr>
            <a:spLocks noChangeArrowheads="1"/>
          </p:cNvSpPr>
          <p:nvPr/>
        </p:nvSpPr>
        <p:spPr bwMode="auto">
          <a:xfrm>
            <a:off x="2590800" y="4267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solidFill>
                  <a:srgbClr val="0000CC"/>
                </a:solidFill>
              </a:rPr>
              <a:t>M</a:t>
            </a:r>
          </a:p>
        </p:txBody>
      </p:sp>
      <p:sp>
        <p:nvSpPr>
          <p:cNvPr id="20709" name="Rectangle 229">
            <a:extLst>
              <a:ext uri="{FF2B5EF4-FFF2-40B4-BE49-F238E27FC236}">
                <a16:creationId xmlns:a16="http://schemas.microsoft.com/office/drawing/2014/main" id="{A74B37AF-4C5B-4BFB-B8E9-8014DBACD2F8}"/>
              </a:ext>
            </a:extLst>
          </p:cNvPr>
          <p:cNvSpPr>
            <a:spLocks noChangeArrowheads="1"/>
          </p:cNvSpPr>
          <p:nvPr/>
        </p:nvSpPr>
        <p:spPr bwMode="auto">
          <a:xfrm>
            <a:off x="2590800" y="601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solidFill>
                  <a:srgbClr val="0000CC"/>
                </a:solidFill>
              </a:rPr>
              <a:t>Q</a:t>
            </a:r>
          </a:p>
        </p:txBody>
      </p:sp>
      <p:sp>
        <p:nvSpPr>
          <p:cNvPr id="20710" name="Rectangle 230">
            <a:extLst>
              <a:ext uri="{FF2B5EF4-FFF2-40B4-BE49-F238E27FC236}">
                <a16:creationId xmlns:a16="http://schemas.microsoft.com/office/drawing/2014/main" id="{B40DC7AE-2D78-4AB9-A9DD-BC88DD66540E}"/>
              </a:ext>
            </a:extLst>
          </p:cNvPr>
          <p:cNvSpPr>
            <a:spLocks noChangeArrowheads="1"/>
          </p:cNvSpPr>
          <p:nvPr/>
        </p:nvSpPr>
        <p:spPr bwMode="auto">
          <a:xfrm>
            <a:off x="4267200" y="4267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solidFill>
                  <a:srgbClr val="0000CC"/>
                </a:solidFill>
              </a:rPr>
              <a:t>N</a:t>
            </a:r>
          </a:p>
        </p:txBody>
      </p:sp>
      <p:sp>
        <p:nvSpPr>
          <p:cNvPr id="20711" name="Rectangle 231">
            <a:extLst>
              <a:ext uri="{FF2B5EF4-FFF2-40B4-BE49-F238E27FC236}">
                <a16:creationId xmlns:a16="http://schemas.microsoft.com/office/drawing/2014/main" id="{217B0B7A-4AB6-45A0-B4B3-EF67C3C6C8BE}"/>
              </a:ext>
            </a:extLst>
          </p:cNvPr>
          <p:cNvSpPr>
            <a:spLocks noChangeArrowheads="1"/>
          </p:cNvSpPr>
          <p:nvPr/>
        </p:nvSpPr>
        <p:spPr bwMode="auto">
          <a:xfrm>
            <a:off x="5638800" y="601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solidFill>
                  <a:srgbClr val="0000CC"/>
                </a:solidFill>
              </a:rPr>
              <a:t>P</a:t>
            </a:r>
          </a:p>
        </p:txBody>
      </p:sp>
      <p:sp>
        <p:nvSpPr>
          <p:cNvPr id="20714" name="Line 234">
            <a:extLst>
              <a:ext uri="{FF2B5EF4-FFF2-40B4-BE49-F238E27FC236}">
                <a16:creationId xmlns:a16="http://schemas.microsoft.com/office/drawing/2014/main" id="{200E6FFE-D0FC-4737-A48C-AA706785455F}"/>
              </a:ext>
            </a:extLst>
          </p:cNvPr>
          <p:cNvSpPr>
            <a:spLocks noChangeShapeType="1"/>
          </p:cNvSpPr>
          <p:nvPr/>
        </p:nvSpPr>
        <p:spPr bwMode="auto">
          <a:xfrm>
            <a:off x="3200400" y="4724400"/>
            <a:ext cx="1295400"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5" name="Line 235">
            <a:extLst>
              <a:ext uri="{FF2B5EF4-FFF2-40B4-BE49-F238E27FC236}">
                <a16:creationId xmlns:a16="http://schemas.microsoft.com/office/drawing/2014/main" id="{F4B05953-BBB6-4EDE-87E5-BE6B6F2B5F21}"/>
              </a:ext>
            </a:extLst>
          </p:cNvPr>
          <p:cNvSpPr>
            <a:spLocks noChangeShapeType="1"/>
          </p:cNvSpPr>
          <p:nvPr/>
        </p:nvSpPr>
        <p:spPr bwMode="auto">
          <a:xfrm>
            <a:off x="3200400" y="6096000"/>
            <a:ext cx="2667000" cy="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6" name="Line 236">
            <a:extLst>
              <a:ext uri="{FF2B5EF4-FFF2-40B4-BE49-F238E27FC236}">
                <a16:creationId xmlns:a16="http://schemas.microsoft.com/office/drawing/2014/main" id="{27238E66-00B6-4A4C-B810-9270B14001DB}"/>
              </a:ext>
            </a:extLst>
          </p:cNvPr>
          <p:cNvSpPr>
            <a:spLocks noChangeShapeType="1"/>
          </p:cNvSpPr>
          <p:nvPr/>
        </p:nvSpPr>
        <p:spPr bwMode="auto">
          <a:xfrm>
            <a:off x="3200400" y="4724400"/>
            <a:ext cx="0" cy="1371600"/>
          </a:xfrm>
          <a:prstGeom prst="line">
            <a:avLst/>
          </a:prstGeom>
          <a:noFill/>
          <a:ln w="9525">
            <a:solidFill>
              <a:srgbClr val="00FF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40">
            <a:extLst>
              <a:ext uri="{FF2B5EF4-FFF2-40B4-BE49-F238E27FC236}">
                <a16:creationId xmlns:a16="http://schemas.microsoft.com/office/drawing/2014/main" id="{22401A6D-F28B-4778-B14B-A5A16391C08E}"/>
              </a:ext>
            </a:extLst>
          </p:cNvPr>
          <p:cNvGrpSpPr>
            <a:grpSpLocks/>
          </p:cNvGrpSpPr>
          <p:nvPr/>
        </p:nvGrpSpPr>
        <p:grpSpPr bwMode="auto">
          <a:xfrm flipV="1">
            <a:off x="3200400" y="4724400"/>
            <a:ext cx="1371600" cy="1905000"/>
            <a:chOff x="3456" y="1488"/>
            <a:chExt cx="2304" cy="1008"/>
          </a:xfrm>
        </p:grpSpPr>
        <p:sp>
          <p:nvSpPr>
            <p:cNvPr id="43122" name="AutoShape 241">
              <a:extLst>
                <a:ext uri="{FF2B5EF4-FFF2-40B4-BE49-F238E27FC236}">
                  <a16:creationId xmlns:a16="http://schemas.microsoft.com/office/drawing/2014/main" id="{611C67DA-C4BD-4E6A-B05A-A6EB5EBA6E73}"/>
                </a:ext>
              </a:extLst>
            </p:cNvPr>
            <p:cNvSpPr>
              <a:spLocks noChangeArrowheads="1"/>
            </p:cNvSpPr>
            <p:nvPr/>
          </p:nvSpPr>
          <p:spPr bwMode="auto">
            <a:xfrm>
              <a:off x="3456" y="1488"/>
              <a:ext cx="2304" cy="1008"/>
            </a:xfrm>
            <a:prstGeom prst="rtTriangle">
              <a:avLst/>
            </a:prstGeom>
            <a:solidFill>
              <a:schemeClr val="accent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sp>
          <p:nvSpPr>
            <p:cNvPr id="43123" name="Oval 242">
              <a:extLst>
                <a:ext uri="{FF2B5EF4-FFF2-40B4-BE49-F238E27FC236}">
                  <a16:creationId xmlns:a16="http://schemas.microsoft.com/office/drawing/2014/main" id="{E8016741-2F56-4577-8988-2DDC3754BBBF}"/>
                </a:ext>
              </a:extLst>
            </p:cNvPr>
            <p:cNvSpPr>
              <a:spLocks noChangeArrowheads="1"/>
            </p:cNvSpPr>
            <p:nvPr/>
          </p:nvSpPr>
          <p:spPr bwMode="auto">
            <a:xfrm>
              <a:off x="3600" y="2160"/>
              <a:ext cx="192" cy="192"/>
            </a:xfrm>
            <a:prstGeom prst="ellipse">
              <a:avLst/>
            </a:prstGeom>
            <a:solidFill>
              <a:schemeClr val="bg1"/>
            </a:solidFill>
            <a:ln w="9525">
              <a:solidFill>
                <a:schemeClr val="tx1"/>
              </a:solidFill>
              <a:round/>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grpSp>
      <p:grpSp>
        <p:nvGrpSpPr>
          <p:cNvPr id="3" name="Group 243">
            <a:extLst>
              <a:ext uri="{FF2B5EF4-FFF2-40B4-BE49-F238E27FC236}">
                <a16:creationId xmlns:a16="http://schemas.microsoft.com/office/drawing/2014/main" id="{D3E948BC-F791-49C7-8F94-C5B432D2685B}"/>
              </a:ext>
            </a:extLst>
          </p:cNvPr>
          <p:cNvGrpSpPr>
            <a:grpSpLocks/>
          </p:cNvGrpSpPr>
          <p:nvPr/>
        </p:nvGrpSpPr>
        <p:grpSpPr bwMode="auto">
          <a:xfrm>
            <a:off x="3200400" y="4038600"/>
            <a:ext cx="1524000" cy="2057400"/>
            <a:chOff x="3456" y="1488"/>
            <a:chExt cx="2304" cy="1008"/>
          </a:xfrm>
        </p:grpSpPr>
        <p:sp>
          <p:nvSpPr>
            <p:cNvPr id="43120" name="AutoShape 244">
              <a:extLst>
                <a:ext uri="{FF2B5EF4-FFF2-40B4-BE49-F238E27FC236}">
                  <a16:creationId xmlns:a16="http://schemas.microsoft.com/office/drawing/2014/main" id="{6A457A4B-343E-4FE7-8C27-14CECDC38ED7}"/>
                </a:ext>
              </a:extLst>
            </p:cNvPr>
            <p:cNvSpPr>
              <a:spLocks noChangeArrowheads="1"/>
            </p:cNvSpPr>
            <p:nvPr/>
          </p:nvSpPr>
          <p:spPr bwMode="auto">
            <a:xfrm>
              <a:off x="3456" y="1488"/>
              <a:ext cx="2304" cy="1008"/>
            </a:xfrm>
            <a:prstGeom prst="rtTriangle">
              <a:avLst/>
            </a:prstGeom>
            <a:solidFill>
              <a:schemeClr val="accent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sp>
          <p:nvSpPr>
            <p:cNvPr id="43121" name="Oval 245">
              <a:extLst>
                <a:ext uri="{FF2B5EF4-FFF2-40B4-BE49-F238E27FC236}">
                  <a16:creationId xmlns:a16="http://schemas.microsoft.com/office/drawing/2014/main" id="{8F320CB9-173B-46C3-8FE4-119A1D9C1DA1}"/>
                </a:ext>
              </a:extLst>
            </p:cNvPr>
            <p:cNvSpPr>
              <a:spLocks noChangeArrowheads="1"/>
            </p:cNvSpPr>
            <p:nvPr/>
          </p:nvSpPr>
          <p:spPr bwMode="auto">
            <a:xfrm>
              <a:off x="3600" y="2160"/>
              <a:ext cx="192" cy="192"/>
            </a:xfrm>
            <a:prstGeom prst="ellipse">
              <a:avLst/>
            </a:prstGeom>
            <a:solidFill>
              <a:schemeClr val="bg1"/>
            </a:solidFill>
            <a:ln w="9525">
              <a:solidFill>
                <a:schemeClr val="tx1"/>
              </a:solidFill>
              <a:round/>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498"/>
                                        </p:tgtEl>
                                        <p:attrNameLst>
                                          <p:attrName>style.visibility</p:attrName>
                                        </p:attrNameLst>
                                      </p:cBhvr>
                                      <p:to>
                                        <p:strVal val="visible"/>
                                      </p:to>
                                    </p:set>
                                    <p:anim calcmode="lin" valueType="num">
                                      <p:cBhvr>
                                        <p:cTn id="7" dur="500" fill="hold"/>
                                        <p:tgtEl>
                                          <p:spTgt spid="20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98"/>
                                        </p:tgtEl>
                                        <p:attrNameLst>
                                          <p:attrName>ppt_y</p:attrName>
                                        </p:attrNameLst>
                                      </p:cBhvr>
                                      <p:tavLst>
                                        <p:tav tm="0">
                                          <p:val>
                                            <p:strVal val="#ppt_y"/>
                                          </p:val>
                                        </p:tav>
                                        <p:tav tm="100000">
                                          <p:val>
                                            <p:strVal val="#ppt_y"/>
                                          </p:val>
                                        </p:tav>
                                      </p:tavLst>
                                    </p:anim>
                                    <p:anim calcmode="lin" valueType="num">
                                      <p:cBhvr>
                                        <p:cTn id="9" dur="500" fill="hold"/>
                                        <p:tgtEl>
                                          <p:spTgt spid="20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499"/>
                                        </p:tgtEl>
                                        <p:attrNameLst>
                                          <p:attrName>style.visibility</p:attrName>
                                        </p:attrNameLst>
                                      </p:cBhvr>
                                      <p:to>
                                        <p:strVal val="visible"/>
                                      </p:to>
                                    </p:set>
                                    <p:anim calcmode="lin" valueType="num">
                                      <p:cBhvr>
                                        <p:cTn id="16" dur="500" fill="hold"/>
                                        <p:tgtEl>
                                          <p:spTgt spid="2049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499"/>
                                        </p:tgtEl>
                                        <p:attrNameLst>
                                          <p:attrName>ppt_y</p:attrName>
                                        </p:attrNameLst>
                                      </p:cBhvr>
                                      <p:tavLst>
                                        <p:tav tm="0">
                                          <p:val>
                                            <p:strVal val="#ppt_y"/>
                                          </p:val>
                                        </p:tav>
                                        <p:tav tm="100000">
                                          <p:val>
                                            <p:strVal val="#ppt_y"/>
                                          </p:val>
                                        </p:tav>
                                      </p:tavLst>
                                    </p:anim>
                                    <p:anim calcmode="lin" valueType="num">
                                      <p:cBhvr>
                                        <p:cTn id="18" dur="500" fill="hold"/>
                                        <p:tgtEl>
                                          <p:spTgt spid="2049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49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4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0501"/>
                                        </p:tgtEl>
                                        <p:attrNameLst>
                                          <p:attrName>style.visibility</p:attrName>
                                        </p:attrNameLst>
                                      </p:cBhvr>
                                      <p:to>
                                        <p:strVal val="visible"/>
                                      </p:to>
                                    </p:set>
                                    <p:anim calcmode="lin" valueType="num">
                                      <p:cBhvr>
                                        <p:cTn id="25" dur="500" fill="hold"/>
                                        <p:tgtEl>
                                          <p:spTgt spid="2050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501"/>
                                        </p:tgtEl>
                                        <p:attrNameLst>
                                          <p:attrName>ppt_y</p:attrName>
                                        </p:attrNameLst>
                                      </p:cBhvr>
                                      <p:tavLst>
                                        <p:tav tm="0">
                                          <p:val>
                                            <p:strVal val="#ppt_y"/>
                                          </p:val>
                                        </p:tav>
                                        <p:tav tm="100000">
                                          <p:val>
                                            <p:strVal val="#ppt_y"/>
                                          </p:val>
                                        </p:tav>
                                      </p:tavLst>
                                    </p:anim>
                                    <p:anim calcmode="lin" valueType="num">
                                      <p:cBhvr>
                                        <p:cTn id="27" dur="500" fill="hold"/>
                                        <p:tgtEl>
                                          <p:spTgt spid="2050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50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5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20702"/>
                                        </p:tgtEl>
                                        <p:attrNameLst>
                                          <p:attrName>style.visibility</p:attrName>
                                        </p:attrNameLst>
                                      </p:cBhvr>
                                      <p:to>
                                        <p:strVal val="visible"/>
                                      </p:to>
                                    </p:set>
                                    <p:animEffect transition="in" filter="fade">
                                      <p:cBhvr>
                                        <p:cTn id="34" dur="800" decel="100000"/>
                                        <p:tgtEl>
                                          <p:spTgt spid="20702"/>
                                        </p:tgtEl>
                                      </p:cBhvr>
                                    </p:animEffect>
                                    <p:anim calcmode="lin" valueType="num">
                                      <p:cBhvr>
                                        <p:cTn id="35" dur="800" decel="100000" fill="hold"/>
                                        <p:tgtEl>
                                          <p:spTgt spid="20702"/>
                                        </p:tgtEl>
                                        <p:attrNameLst>
                                          <p:attrName>style.rotation</p:attrName>
                                        </p:attrNameLst>
                                      </p:cBhvr>
                                      <p:tavLst>
                                        <p:tav tm="0">
                                          <p:val>
                                            <p:fltVal val="-90"/>
                                          </p:val>
                                        </p:tav>
                                        <p:tav tm="100000">
                                          <p:val>
                                            <p:fltVal val="0"/>
                                          </p:val>
                                        </p:tav>
                                      </p:tavLst>
                                    </p:anim>
                                    <p:anim calcmode="lin" valueType="num">
                                      <p:cBhvr>
                                        <p:cTn id="36" dur="800" decel="100000" fill="hold"/>
                                        <p:tgtEl>
                                          <p:spTgt spid="20702"/>
                                        </p:tgtEl>
                                        <p:attrNameLst>
                                          <p:attrName>ppt_x</p:attrName>
                                        </p:attrNameLst>
                                      </p:cBhvr>
                                      <p:tavLst>
                                        <p:tav tm="0">
                                          <p:val>
                                            <p:strVal val="#ppt_x+0.4"/>
                                          </p:val>
                                        </p:tav>
                                        <p:tav tm="100000">
                                          <p:val>
                                            <p:strVal val="#ppt_x-0.05"/>
                                          </p:val>
                                        </p:tav>
                                      </p:tavLst>
                                    </p:anim>
                                    <p:anim calcmode="lin" valueType="num">
                                      <p:cBhvr>
                                        <p:cTn id="37" dur="800" decel="100000" fill="hold"/>
                                        <p:tgtEl>
                                          <p:spTgt spid="2070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070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0702"/>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0700"/>
                                        </p:tgtEl>
                                        <p:attrNameLst>
                                          <p:attrName>style.visibility</p:attrName>
                                        </p:attrNameLst>
                                      </p:cBhvr>
                                      <p:to>
                                        <p:strVal val="visible"/>
                                      </p:to>
                                    </p:set>
                                    <p:animEffect transition="in" filter="wedge">
                                      <p:cBhvr>
                                        <p:cTn id="44" dur="2000"/>
                                        <p:tgtEl>
                                          <p:spTgt spid="20700"/>
                                        </p:tgtEl>
                                      </p:cBhvr>
                                    </p:animEffect>
                                  </p:childTnLst>
                                </p:cTn>
                              </p:par>
                              <p:par>
                                <p:cTn id="45" presetID="20" presetClass="entr" presetSubtype="0" fill="hold" nodeType="withEffect">
                                  <p:stCondLst>
                                    <p:cond delay="0"/>
                                  </p:stCondLst>
                                  <p:childTnLst>
                                    <p:set>
                                      <p:cBhvr>
                                        <p:cTn id="46" dur="1" fill="hold">
                                          <p:stCondLst>
                                            <p:cond delay="0"/>
                                          </p:stCondLst>
                                        </p:cTn>
                                        <p:tgtEl>
                                          <p:spTgt spid="20705"/>
                                        </p:tgtEl>
                                        <p:attrNameLst>
                                          <p:attrName>style.visibility</p:attrName>
                                        </p:attrNameLst>
                                      </p:cBhvr>
                                      <p:to>
                                        <p:strVal val="visible"/>
                                      </p:to>
                                    </p:set>
                                    <p:animEffect transition="in" filter="wedge">
                                      <p:cBhvr>
                                        <p:cTn id="47" dur="2000"/>
                                        <p:tgtEl>
                                          <p:spTgt spid="20705"/>
                                        </p:tgtEl>
                                      </p:cBhvr>
                                    </p:animEffect>
                                  </p:childTnLst>
                                </p:cTn>
                              </p:par>
                              <p:par>
                                <p:cTn id="48" presetID="20" presetClass="entr" presetSubtype="0" fill="hold" nodeType="withEffect">
                                  <p:stCondLst>
                                    <p:cond delay="0"/>
                                  </p:stCondLst>
                                  <p:childTnLst>
                                    <p:set>
                                      <p:cBhvr>
                                        <p:cTn id="49" dur="1" fill="hold">
                                          <p:stCondLst>
                                            <p:cond delay="0"/>
                                          </p:stCondLst>
                                        </p:cTn>
                                        <p:tgtEl>
                                          <p:spTgt spid="20706"/>
                                        </p:tgtEl>
                                        <p:attrNameLst>
                                          <p:attrName>style.visibility</p:attrName>
                                        </p:attrNameLst>
                                      </p:cBhvr>
                                      <p:to>
                                        <p:strVal val="visible"/>
                                      </p:to>
                                    </p:set>
                                    <p:animEffect transition="in" filter="wedge">
                                      <p:cBhvr>
                                        <p:cTn id="50" dur="2000"/>
                                        <p:tgtEl>
                                          <p:spTgt spid="20706"/>
                                        </p:tgtEl>
                                      </p:cBhvr>
                                    </p:animEffect>
                                  </p:childTnLst>
                                </p:cTn>
                              </p:par>
                              <p:par>
                                <p:cTn id="51" presetID="20" presetClass="entr" presetSubtype="0" fill="hold" nodeType="withEffect">
                                  <p:stCondLst>
                                    <p:cond delay="0"/>
                                  </p:stCondLst>
                                  <p:childTnLst>
                                    <p:set>
                                      <p:cBhvr>
                                        <p:cTn id="52" dur="1" fill="hold">
                                          <p:stCondLst>
                                            <p:cond delay="0"/>
                                          </p:stCondLst>
                                        </p:cTn>
                                        <p:tgtEl>
                                          <p:spTgt spid="20704"/>
                                        </p:tgtEl>
                                        <p:attrNameLst>
                                          <p:attrName>style.visibility</p:attrName>
                                        </p:attrNameLst>
                                      </p:cBhvr>
                                      <p:to>
                                        <p:strVal val="visible"/>
                                      </p:to>
                                    </p:set>
                                    <p:animEffect transition="in" filter="wedge">
                                      <p:cBhvr>
                                        <p:cTn id="53" dur="2000"/>
                                        <p:tgtEl>
                                          <p:spTgt spid="20704"/>
                                        </p:tgtEl>
                                      </p:cBhvr>
                                    </p:animEffect>
                                  </p:childTnLst>
                                </p:cTn>
                              </p:par>
                              <p:par>
                                <p:cTn id="54" presetID="20" presetClass="entr" presetSubtype="0" fill="hold" nodeType="withEffect">
                                  <p:stCondLst>
                                    <p:cond delay="0"/>
                                  </p:stCondLst>
                                  <p:childTnLst>
                                    <p:set>
                                      <p:cBhvr>
                                        <p:cTn id="55" dur="1" fill="hold">
                                          <p:stCondLst>
                                            <p:cond delay="0"/>
                                          </p:stCondLst>
                                        </p:cTn>
                                        <p:tgtEl>
                                          <p:spTgt spid="20703"/>
                                        </p:tgtEl>
                                        <p:attrNameLst>
                                          <p:attrName>style.visibility</p:attrName>
                                        </p:attrNameLst>
                                      </p:cBhvr>
                                      <p:to>
                                        <p:strVal val="visible"/>
                                      </p:to>
                                    </p:set>
                                    <p:animEffect transition="in" filter="wedge">
                                      <p:cBhvr>
                                        <p:cTn id="56" dur="2000"/>
                                        <p:tgtEl>
                                          <p:spTgt spid="20703"/>
                                        </p:tgtEl>
                                      </p:cBhvr>
                                    </p:animEffect>
                                  </p:childTnLst>
                                </p:cTn>
                              </p:par>
                            </p:childTnLst>
                          </p:cTn>
                        </p:par>
                        <p:par>
                          <p:cTn id="57" fill="hold" nodeType="afterGroup">
                            <p:stCondLst>
                              <p:cond delay="2000"/>
                            </p:stCondLst>
                            <p:childTnLst>
                              <p:par>
                                <p:cTn id="58" presetID="22" presetClass="entr" presetSubtype="4" fill="hold" grpId="0" nodeType="afterEffect">
                                  <p:stCondLst>
                                    <p:cond delay="0"/>
                                  </p:stCondLst>
                                  <p:childTnLst>
                                    <p:set>
                                      <p:cBhvr>
                                        <p:cTn id="59" dur="1" fill="hold">
                                          <p:stCondLst>
                                            <p:cond delay="0"/>
                                          </p:stCondLst>
                                        </p:cTn>
                                        <p:tgtEl>
                                          <p:spTgt spid="20709"/>
                                        </p:tgtEl>
                                        <p:attrNameLst>
                                          <p:attrName>style.visibility</p:attrName>
                                        </p:attrNameLst>
                                      </p:cBhvr>
                                      <p:to>
                                        <p:strVal val="visible"/>
                                      </p:to>
                                    </p:set>
                                    <p:animEffect transition="in" filter="wipe(down)">
                                      <p:cBhvr>
                                        <p:cTn id="60" dur="500"/>
                                        <p:tgtEl>
                                          <p:spTgt spid="2070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0708"/>
                                        </p:tgtEl>
                                        <p:attrNameLst>
                                          <p:attrName>style.visibility</p:attrName>
                                        </p:attrNameLst>
                                      </p:cBhvr>
                                      <p:to>
                                        <p:strVal val="visible"/>
                                      </p:to>
                                    </p:set>
                                    <p:animEffect transition="in" filter="wipe(down)">
                                      <p:cBhvr>
                                        <p:cTn id="63" dur="500"/>
                                        <p:tgtEl>
                                          <p:spTgt spid="2070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710"/>
                                        </p:tgtEl>
                                        <p:attrNameLst>
                                          <p:attrName>style.visibility</p:attrName>
                                        </p:attrNameLst>
                                      </p:cBhvr>
                                      <p:to>
                                        <p:strVal val="visible"/>
                                      </p:to>
                                    </p:set>
                                    <p:animEffect transition="in" filter="wipe(down)">
                                      <p:cBhvr>
                                        <p:cTn id="66" dur="500"/>
                                        <p:tgtEl>
                                          <p:spTgt spid="2071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0711"/>
                                        </p:tgtEl>
                                        <p:attrNameLst>
                                          <p:attrName>style.visibility</p:attrName>
                                        </p:attrNameLst>
                                      </p:cBhvr>
                                      <p:to>
                                        <p:strVal val="visible"/>
                                      </p:to>
                                    </p:set>
                                    <p:animEffect transition="in" filter="wipe(down)">
                                      <p:cBhvr>
                                        <p:cTn id="69" dur="500"/>
                                        <p:tgtEl>
                                          <p:spTgt spid="207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20507"/>
                                        </p:tgtEl>
                                        <p:attrNameLst>
                                          <p:attrName>style.visibility</p:attrName>
                                        </p:attrNameLst>
                                      </p:cBhvr>
                                      <p:to>
                                        <p:strVal val="visible"/>
                                      </p:to>
                                    </p:set>
                                    <p:anim calcmode="lin" valueType="num">
                                      <p:cBhvr>
                                        <p:cTn id="74" dur="500" fill="hold"/>
                                        <p:tgtEl>
                                          <p:spTgt spid="20507"/>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0507"/>
                                        </p:tgtEl>
                                        <p:attrNameLst>
                                          <p:attrName>ppt_y</p:attrName>
                                        </p:attrNameLst>
                                      </p:cBhvr>
                                      <p:tavLst>
                                        <p:tav tm="0">
                                          <p:val>
                                            <p:strVal val="#ppt_y"/>
                                          </p:val>
                                        </p:tav>
                                        <p:tav tm="100000">
                                          <p:val>
                                            <p:strVal val="#ppt_y"/>
                                          </p:val>
                                        </p:tav>
                                      </p:tavLst>
                                    </p:anim>
                                    <p:anim calcmode="lin" valueType="num">
                                      <p:cBhvr>
                                        <p:cTn id="76" dur="500" fill="hold"/>
                                        <p:tgtEl>
                                          <p:spTgt spid="20507"/>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050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050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20714"/>
                                        </p:tgtEl>
                                        <p:attrNameLst>
                                          <p:attrName>style.visibility</p:attrName>
                                        </p:attrNameLst>
                                      </p:cBhvr>
                                      <p:to>
                                        <p:strVal val="visible"/>
                                      </p:to>
                                    </p:set>
                                    <p:animEffect transition="in" filter="blinds(horizontal)">
                                      <p:cBhvr>
                                        <p:cTn id="83" dur="500"/>
                                        <p:tgtEl>
                                          <p:spTgt spid="20714"/>
                                        </p:tgtEl>
                                      </p:cBhvr>
                                    </p:animEffect>
                                  </p:childTnLst>
                                </p:cTn>
                              </p:par>
                            </p:childTnLst>
                          </p:cTn>
                        </p:par>
                        <p:par>
                          <p:cTn id="84" fill="hold" nodeType="afterGroup">
                            <p:stCondLst>
                              <p:cond delay="500"/>
                            </p:stCondLst>
                            <p:childTnLst>
                              <p:par>
                                <p:cTn id="85" presetID="3" presetClass="entr" presetSubtype="10" fill="hold" nodeType="afterEffect">
                                  <p:stCondLst>
                                    <p:cond delay="0"/>
                                  </p:stCondLst>
                                  <p:childTnLst>
                                    <p:set>
                                      <p:cBhvr>
                                        <p:cTn id="86" dur="1" fill="hold">
                                          <p:stCondLst>
                                            <p:cond delay="0"/>
                                          </p:stCondLst>
                                        </p:cTn>
                                        <p:tgtEl>
                                          <p:spTgt spid="20715"/>
                                        </p:tgtEl>
                                        <p:attrNameLst>
                                          <p:attrName>style.visibility</p:attrName>
                                        </p:attrNameLst>
                                      </p:cBhvr>
                                      <p:to>
                                        <p:strVal val="visible"/>
                                      </p:to>
                                    </p:set>
                                    <p:animEffect transition="in" filter="blinds(horizontal)">
                                      <p:cBhvr>
                                        <p:cTn id="87" dur="500"/>
                                        <p:tgtEl>
                                          <p:spTgt spid="2071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ppt_x"/>
                                          </p:val>
                                        </p:tav>
                                        <p:tav tm="100000">
                                          <p:val>
                                            <p:strVal val="#ppt_x"/>
                                          </p:val>
                                        </p:tav>
                                      </p:tavLst>
                                    </p:anim>
                                    <p:anim calcmode="lin" valueType="num">
                                      <p:cBhvr additive="base">
                                        <p:cTn id="9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1" presetClass="entr" presetSubtype="0" fill="hold" nodeType="clickEffect">
                                  <p:stCondLst>
                                    <p:cond delay="0"/>
                                  </p:stCondLst>
                                  <p:iterate type="lt">
                                    <p:tmPct val="10000"/>
                                  </p:iterate>
                                  <p:childTnLst>
                                    <p:set>
                                      <p:cBhvr>
                                        <p:cTn id="97" dur="1" fill="hold">
                                          <p:stCondLst>
                                            <p:cond delay="0"/>
                                          </p:stCondLst>
                                        </p:cTn>
                                        <p:tgtEl>
                                          <p:spTgt spid="20508"/>
                                        </p:tgtEl>
                                        <p:attrNameLst>
                                          <p:attrName>style.visibility</p:attrName>
                                        </p:attrNameLst>
                                      </p:cBhvr>
                                      <p:to>
                                        <p:strVal val="visible"/>
                                      </p:to>
                                    </p:set>
                                    <p:anim calcmode="lin" valueType="num">
                                      <p:cBhvr>
                                        <p:cTn id="98" dur="500" fill="hold"/>
                                        <p:tgtEl>
                                          <p:spTgt spid="20508"/>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0508"/>
                                        </p:tgtEl>
                                        <p:attrNameLst>
                                          <p:attrName>ppt_y</p:attrName>
                                        </p:attrNameLst>
                                      </p:cBhvr>
                                      <p:tavLst>
                                        <p:tav tm="0">
                                          <p:val>
                                            <p:strVal val="#ppt_y"/>
                                          </p:val>
                                        </p:tav>
                                        <p:tav tm="100000">
                                          <p:val>
                                            <p:strVal val="#ppt_y"/>
                                          </p:val>
                                        </p:tav>
                                      </p:tavLst>
                                    </p:anim>
                                    <p:anim calcmode="lin" valueType="num">
                                      <p:cBhvr>
                                        <p:cTn id="100" dur="500" fill="hold"/>
                                        <p:tgtEl>
                                          <p:spTgt spid="20508"/>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050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050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9" presetClass="exit" presetSubtype="0" fill="hold" nodeType="clickEffect">
                                  <p:stCondLst>
                                    <p:cond delay="0"/>
                                  </p:stCondLst>
                                  <p:childTnLst>
                                    <p:anim calcmode="lin" valueType="num">
                                      <p:cBhvr>
                                        <p:cTn id="106" dur="1000"/>
                                        <p:tgtEl>
                                          <p:spTgt spid="2"/>
                                        </p:tgtEl>
                                        <p:attrNameLst>
                                          <p:attrName>ppt_x</p:attrName>
                                        </p:attrNameLst>
                                      </p:cBhvr>
                                      <p:tavLst>
                                        <p:tav tm="0">
                                          <p:val>
                                            <p:strVal val="ppt_x"/>
                                          </p:val>
                                        </p:tav>
                                        <p:tav tm="100000">
                                          <p:val>
                                            <p:strVal val="ppt_x-.2"/>
                                          </p:val>
                                        </p:tav>
                                      </p:tavLst>
                                    </p:anim>
                                    <p:anim calcmode="lin" valueType="num">
                                      <p:cBhvr>
                                        <p:cTn id="107" dur="1000"/>
                                        <p:tgtEl>
                                          <p:spTgt spid="2"/>
                                        </p:tgtEl>
                                        <p:attrNameLst>
                                          <p:attrName>ppt_y</p:attrName>
                                        </p:attrNameLst>
                                      </p:cBhvr>
                                      <p:tavLst>
                                        <p:tav tm="0">
                                          <p:val>
                                            <p:strVal val="ppt_y"/>
                                          </p:val>
                                        </p:tav>
                                        <p:tav tm="100000">
                                          <p:val>
                                            <p:strVal val="ppt_y"/>
                                          </p:val>
                                        </p:tav>
                                      </p:tavLst>
                                    </p:anim>
                                    <p:animEffect transition="out" filter="fade">
                                      <p:cBhvr>
                                        <p:cTn id="108" dur="1000"/>
                                        <p:tgtEl>
                                          <p:spTgt spid="2"/>
                                        </p:tgtEl>
                                      </p:cBhvr>
                                    </p:animEffect>
                                    <p:set>
                                      <p:cBhvr>
                                        <p:cTn id="109" dur="1" fill="hold">
                                          <p:stCondLst>
                                            <p:cond delay="999"/>
                                          </p:stCondLst>
                                        </p:cTn>
                                        <p:tgtEl>
                                          <p:spTgt spid="2"/>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nodeType="clickEffect">
                                  <p:stCondLst>
                                    <p:cond delay="0"/>
                                  </p:stCondLst>
                                  <p:childTnLst>
                                    <p:set>
                                      <p:cBhvr>
                                        <p:cTn id="113" dur="1" fill="hold">
                                          <p:stCondLst>
                                            <p:cond delay="0"/>
                                          </p:stCondLst>
                                        </p:cTn>
                                        <p:tgtEl>
                                          <p:spTgt spid="20714"/>
                                        </p:tgtEl>
                                        <p:attrNameLst>
                                          <p:attrName>style.visibility</p:attrName>
                                        </p:attrNameLst>
                                      </p:cBhvr>
                                      <p:to>
                                        <p:strVal val="visible"/>
                                      </p:to>
                                    </p:set>
                                    <p:animEffect transition="in" filter="blinds(horizontal)">
                                      <p:cBhvr>
                                        <p:cTn id="114" dur="500"/>
                                        <p:tgtEl>
                                          <p:spTgt spid="20714"/>
                                        </p:tgtEl>
                                      </p:cBhvr>
                                    </p:animEffect>
                                  </p:childTnLst>
                                </p:cTn>
                              </p:par>
                            </p:childTnLst>
                          </p:cTn>
                        </p:par>
                        <p:par>
                          <p:cTn id="115" fill="hold" nodeType="afterGroup">
                            <p:stCondLst>
                              <p:cond delay="500"/>
                            </p:stCondLst>
                            <p:childTnLst>
                              <p:par>
                                <p:cTn id="116" presetID="3" presetClass="entr" presetSubtype="10" fill="hold" nodeType="afterEffect">
                                  <p:stCondLst>
                                    <p:cond delay="0"/>
                                  </p:stCondLst>
                                  <p:childTnLst>
                                    <p:set>
                                      <p:cBhvr>
                                        <p:cTn id="117" dur="1" fill="hold">
                                          <p:stCondLst>
                                            <p:cond delay="0"/>
                                          </p:stCondLst>
                                        </p:cTn>
                                        <p:tgtEl>
                                          <p:spTgt spid="20716"/>
                                        </p:tgtEl>
                                        <p:attrNameLst>
                                          <p:attrName>style.visibility</p:attrName>
                                        </p:attrNameLst>
                                      </p:cBhvr>
                                      <p:to>
                                        <p:strVal val="visible"/>
                                      </p:to>
                                    </p:set>
                                    <p:animEffect transition="in" filter="blinds(horizontal)">
                                      <p:cBhvr>
                                        <p:cTn id="118" dur="500"/>
                                        <p:tgtEl>
                                          <p:spTgt spid="2071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2"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 calcmode="lin" valueType="num">
                                      <p:cBhvr additive="base">
                                        <p:cTn id="123" dur="2000" fill="hold"/>
                                        <p:tgtEl>
                                          <p:spTgt spid="3"/>
                                        </p:tgtEl>
                                        <p:attrNameLst>
                                          <p:attrName>ppt_x</p:attrName>
                                        </p:attrNameLst>
                                      </p:cBhvr>
                                      <p:tavLst>
                                        <p:tav tm="0">
                                          <p:val>
                                            <p:strVal val="1+#ppt_w/2"/>
                                          </p:val>
                                        </p:tav>
                                        <p:tav tm="100000">
                                          <p:val>
                                            <p:strVal val="#ppt_x"/>
                                          </p:val>
                                        </p:tav>
                                      </p:tavLst>
                                    </p:anim>
                                    <p:anim calcmode="lin" valueType="num">
                                      <p:cBhvr additive="base">
                                        <p:cTn id="12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1" presetClass="entr" presetSubtype="0" fill="hold" grpId="0" nodeType="clickEffect">
                                  <p:stCondLst>
                                    <p:cond delay="0"/>
                                  </p:stCondLst>
                                  <p:iterate type="lt">
                                    <p:tmPct val="10000"/>
                                  </p:iterate>
                                  <p:childTnLst>
                                    <p:set>
                                      <p:cBhvr>
                                        <p:cTn id="128" dur="1" fill="hold">
                                          <p:stCondLst>
                                            <p:cond delay="0"/>
                                          </p:stCondLst>
                                        </p:cTn>
                                        <p:tgtEl>
                                          <p:spTgt spid="20510"/>
                                        </p:tgtEl>
                                        <p:attrNameLst>
                                          <p:attrName>style.visibility</p:attrName>
                                        </p:attrNameLst>
                                      </p:cBhvr>
                                      <p:to>
                                        <p:strVal val="visible"/>
                                      </p:to>
                                    </p:set>
                                    <p:anim calcmode="lin" valueType="num">
                                      <p:cBhvr>
                                        <p:cTn id="129" dur="500" fill="hold"/>
                                        <p:tgtEl>
                                          <p:spTgt spid="20510"/>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20510"/>
                                        </p:tgtEl>
                                        <p:attrNameLst>
                                          <p:attrName>ppt_y</p:attrName>
                                        </p:attrNameLst>
                                      </p:cBhvr>
                                      <p:tavLst>
                                        <p:tav tm="0">
                                          <p:val>
                                            <p:strVal val="#ppt_y"/>
                                          </p:val>
                                        </p:tav>
                                        <p:tav tm="100000">
                                          <p:val>
                                            <p:strVal val="#ppt_y"/>
                                          </p:val>
                                        </p:tav>
                                      </p:tavLst>
                                    </p:anim>
                                    <p:anim calcmode="lin" valueType="num">
                                      <p:cBhvr>
                                        <p:cTn id="131" dur="500" fill="hold"/>
                                        <p:tgtEl>
                                          <p:spTgt spid="20510"/>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20510"/>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20510"/>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2" presetClass="exit" presetSubtype="4" fill="hold" nodeType="clickEffect">
                                  <p:stCondLst>
                                    <p:cond delay="0"/>
                                  </p:stCondLst>
                                  <p:childTnLst>
                                    <p:animEffect transition="out" filter="slide(fromBottom)">
                                      <p:cBhvr>
                                        <p:cTn id="137" dur="500"/>
                                        <p:tgtEl>
                                          <p:spTgt spid="3"/>
                                        </p:tgtEl>
                                      </p:cBhvr>
                                    </p:animEffect>
                                    <p:set>
                                      <p:cBhvr>
                                        <p:cTn id="13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0" grpId="0" animBg="1"/>
      <p:bldP spid="20498" grpId="0"/>
      <p:bldP spid="20499" grpId="0"/>
      <p:bldP spid="20501" grpId="0"/>
      <p:bldP spid="20507" grpId="0"/>
      <p:bldP spid="20510" grpId="0"/>
      <p:bldP spid="20708" grpId="0"/>
      <p:bldP spid="20709" grpId="0"/>
      <p:bldP spid="20710" grpId="0"/>
      <p:bldP spid="207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a:extLst>
              <a:ext uri="{FF2B5EF4-FFF2-40B4-BE49-F238E27FC236}">
                <a16:creationId xmlns:a16="http://schemas.microsoft.com/office/drawing/2014/main" id="{1C8156B7-17BD-4444-B544-9DDB55A92B46}"/>
              </a:ext>
            </a:extLst>
          </p:cNvPr>
          <p:cNvSpPr txBox="1">
            <a:spLocks noChangeArrowheads="1"/>
          </p:cNvSpPr>
          <p:nvPr/>
        </p:nvSpPr>
        <p:spPr bwMode="auto">
          <a:xfrm>
            <a:off x="152400" y="1439863"/>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400" b="1"/>
              <a:t>   </a:t>
            </a:r>
          </a:p>
        </p:txBody>
      </p:sp>
      <p:sp>
        <p:nvSpPr>
          <p:cNvPr id="102407" name="Rectangle 7">
            <a:extLst>
              <a:ext uri="{FF2B5EF4-FFF2-40B4-BE49-F238E27FC236}">
                <a16:creationId xmlns:a16="http://schemas.microsoft.com/office/drawing/2014/main" id="{23A4BF32-DFDF-40CB-ADC6-6EC0E2C1A391}"/>
              </a:ext>
            </a:extLst>
          </p:cNvPr>
          <p:cNvSpPr>
            <a:spLocks noChangeArrowheads="1"/>
          </p:cNvSpPr>
          <p:nvPr/>
        </p:nvSpPr>
        <p:spPr bwMode="auto">
          <a:xfrm>
            <a:off x="374650" y="3032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400" b="1"/>
              <a:t>3.</a:t>
            </a:r>
          </a:p>
        </p:txBody>
      </p:sp>
      <p:sp>
        <p:nvSpPr>
          <p:cNvPr id="102408" name="Rectangle 8">
            <a:extLst>
              <a:ext uri="{FF2B5EF4-FFF2-40B4-BE49-F238E27FC236}">
                <a16:creationId xmlns:a16="http://schemas.microsoft.com/office/drawing/2014/main" id="{05637E6C-F72C-4D42-8A34-5349ABBC4996}"/>
              </a:ext>
            </a:extLst>
          </p:cNvPr>
          <p:cNvSpPr>
            <a:spLocks noChangeArrowheads="1"/>
          </p:cNvSpPr>
          <p:nvPr/>
        </p:nvSpPr>
        <p:spPr bwMode="auto">
          <a:xfrm>
            <a:off x="800100" y="293688"/>
            <a:ext cx="84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u="sng"/>
              <a:t>Giải:</a:t>
            </a:r>
          </a:p>
        </p:txBody>
      </p:sp>
      <p:sp>
        <p:nvSpPr>
          <p:cNvPr id="102409" name="Rectangle 9">
            <a:extLst>
              <a:ext uri="{FF2B5EF4-FFF2-40B4-BE49-F238E27FC236}">
                <a16:creationId xmlns:a16="http://schemas.microsoft.com/office/drawing/2014/main" id="{DCDC8A61-84F5-496D-B217-74439B3C2E60}"/>
              </a:ext>
            </a:extLst>
          </p:cNvPr>
          <p:cNvSpPr>
            <a:spLocks noChangeArrowheads="1"/>
          </p:cNvSpPr>
          <p:nvPr/>
        </p:nvSpPr>
        <p:spPr bwMode="auto">
          <a:xfrm>
            <a:off x="254000" y="20335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b="1" u="sng"/>
              <a:t>Hình 2</a:t>
            </a:r>
          </a:p>
        </p:txBody>
      </p:sp>
      <p:sp>
        <p:nvSpPr>
          <p:cNvPr id="102410" name="Rectangle 10">
            <a:extLst>
              <a:ext uri="{FF2B5EF4-FFF2-40B4-BE49-F238E27FC236}">
                <a16:creationId xmlns:a16="http://schemas.microsoft.com/office/drawing/2014/main" id="{E38FD2D9-1FEA-40F9-8FD8-2C47E7869C01}"/>
              </a:ext>
            </a:extLst>
          </p:cNvPr>
          <p:cNvSpPr>
            <a:spLocks noChangeArrowheads="1"/>
          </p:cNvSpPr>
          <p:nvPr/>
        </p:nvSpPr>
        <p:spPr bwMode="auto">
          <a:xfrm>
            <a:off x="2667000" y="195263"/>
            <a:ext cx="5008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b="1"/>
              <a:t>a/  DI song song với GH</a:t>
            </a:r>
          </a:p>
        </p:txBody>
      </p:sp>
      <p:sp>
        <p:nvSpPr>
          <p:cNvPr id="102411" name="Rectangle 11">
            <a:extLst>
              <a:ext uri="{FF2B5EF4-FFF2-40B4-BE49-F238E27FC236}">
                <a16:creationId xmlns:a16="http://schemas.microsoft.com/office/drawing/2014/main" id="{30A5F8F1-6E88-49EC-8D97-CB2C903809D6}"/>
              </a:ext>
            </a:extLst>
          </p:cNvPr>
          <p:cNvSpPr>
            <a:spLocks noChangeArrowheads="1"/>
          </p:cNvSpPr>
          <p:nvPr/>
        </p:nvSpPr>
        <p:spPr bwMode="auto">
          <a:xfrm>
            <a:off x="2667000" y="785813"/>
            <a:ext cx="597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800" b="1"/>
              <a:t>b/  ED vuông góc với EG     </a:t>
            </a:r>
          </a:p>
        </p:txBody>
      </p:sp>
      <p:sp>
        <p:nvSpPr>
          <p:cNvPr id="102412" name="Text Box 12">
            <a:extLst>
              <a:ext uri="{FF2B5EF4-FFF2-40B4-BE49-F238E27FC236}">
                <a16:creationId xmlns:a16="http://schemas.microsoft.com/office/drawing/2014/main" id="{DEB2B67E-9554-4E29-99C7-3920E5399329}"/>
              </a:ext>
            </a:extLst>
          </p:cNvPr>
          <p:cNvSpPr txBox="1">
            <a:spLocks noChangeArrowheads="1"/>
          </p:cNvSpPr>
          <p:nvPr/>
        </p:nvSpPr>
        <p:spPr bwMode="auto">
          <a:xfrm>
            <a:off x="3038475" y="1276350"/>
            <a:ext cx="4179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b="1"/>
              <a:t>ID vuông góc với IH</a:t>
            </a:r>
          </a:p>
        </p:txBody>
      </p:sp>
      <p:sp>
        <p:nvSpPr>
          <p:cNvPr id="102413" name="Text Box 13">
            <a:extLst>
              <a:ext uri="{FF2B5EF4-FFF2-40B4-BE49-F238E27FC236}">
                <a16:creationId xmlns:a16="http://schemas.microsoft.com/office/drawing/2014/main" id="{7EBC7814-AAF2-4040-A51D-116CA55E0424}"/>
              </a:ext>
            </a:extLst>
          </p:cNvPr>
          <p:cNvSpPr txBox="1">
            <a:spLocks noChangeArrowheads="1"/>
          </p:cNvSpPr>
          <p:nvPr/>
        </p:nvSpPr>
        <p:spPr bwMode="auto">
          <a:xfrm>
            <a:off x="2995613" y="1809750"/>
            <a:ext cx="407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800" b="1"/>
              <a:t>HI vuông góc với HG</a:t>
            </a:r>
          </a:p>
        </p:txBody>
      </p:sp>
      <p:graphicFrame>
        <p:nvGraphicFramePr>
          <p:cNvPr id="102414" name="Group 14">
            <a:extLst>
              <a:ext uri="{FF2B5EF4-FFF2-40B4-BE49-F238E27FC236}">
                <a16:creationId xmlns:a16="http://schemas.microsoft.com/office/drawing/2014/main" id="{8A7D002D-A239-4E24-8213-3267FCA1AD00}"/>
              </a:ext>
            </a:extLst>
          </p:cNvPr>
          <p:cNvGraphicFramePr>
            <a:graphicFrameLocks noGrp="1"/>
          </p:cNvGraphicFramePr>
          <p:nvPr>
            <p:ph/>
          </p:nvPr>
        </p:nvGraphicFramePr>
        <p:xfrm>
          <a:off x="609600" y="2819400"/>
          <a:ext cx="4343400" cy="3429002"/>
        </p:xfrm>
        <a:graphic>
          <a:graphicData uri="http://schemas.openxmlformats.org/drawingml/2006/table">
            <a:tbl>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gridCol w="482600">
                  <a:extLst>
                    <a:ext uri="{9D8B030D-6E8A-4147-A177-3AD203B41FA5}">
                      <a16:colId xmlns:a16="http://schemas.microsoft.com/office/drawing/2014/main" val="20003"/>
                    </a:ext>
                  </a:extLst>
                </a:gridCol>
                <a:gridCol w="482600">
                  <a:extLst>
                    <a:ext uri="{9D8B030D-6E8A-4147-A177-3AD203B41FA5}">
                      <a16:colId xmlns:a16="http://schemas.microsoft.com/office/drawing/2014/main" val="20004"/>
                    </a:ext>
                  </a:extLst>
                </a:gridCol>
                <a:gridCol w="482600">
                  <a:extLst>
                    <a:ext uri="{9D8B030D-6E8A-4147-A177-3AD203B41FA5}">
                      <a16:colId xmlns:a16="http://schemas.microsoft.com/office/drawing/2014/main" val="20005"/>
                    </a:ext>
                  </a:extLst>
                </a:gridCol>
                <a:gridCol w="482600">
                  <a:extLst>
                    <a:ext uri="{9D8B030D-6E8A-4147-A177-3AD203B41FA5}">
                      <a16:colId xmlns:a16="http://schemas.microsoft.com/office/drawing/2014/main" val="20006"/>
                    </a:ext>
                  </a:extLst>
                </a:gridCol>
                <a:gridCol w="482600">
                  <a:extLst>
                    <a:ext uri="{9D8B030D-6E8A-4147-A177-3AD203B41FA5}">
                      <a16:colId xmlns:a16="http://schemas.microsoft.com/office/drawing/2014/main" val="20007"/>
                    </a:ext>
                  </a:extLst>
                </a:gridCol>
                <a:gridCol w="482600">
                  <a:extLst>
                    <a:ext uri="{9D8B030D-6E8A-4147-A177-3AD203B41FA5}">
                      <a16:colId xmlns:a16="http://schemas.microsoft.com/office/drawing/2014/main" val="20008"/>
                    </a:ext>
                  </a:extLst>
                </a:gridCol>
              </a:tblGrid>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2496" name="Line 96">
            <a:extLst>
              <a:ext uri="{FF2B5EF4-FFF2-40B4-BE49-F238E27FC236}">
                <a16:creationId xmlns:a16="http://schemas.microsoft.com/office/drawing/2014/main" id="{887595B9-52C3-42F1-BFAA-599C37E18492}"/>
              </a:ext>
            </a:extLst>
          </p:cNvPr>
          <p:cNvSpPr>
            <a:spLocks noChangeShapeType="1"/>
          </p:cNvSpPr>
          <p:nvPr/>
        </p:nvSpPr>
        <p:spPr bwMode="auto">
          <a:xfrm>
            <a:off x="3976688" y="4267200"/>
            <a:ext cx="0" cy="152400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7" name="Line 97">
            <a:extLst>
              <a:ext uri="{FF2B5EF4-FFF2-40B4-BE49-F238E27FC236}">
                <a16:creationId xmlns:a16="http://schemas.microsoft.com/office/drawing/2014/main" id="{6AA1DADC-B67B-48F8-B5CC-C4543DC3624C}"/>
              </a:ext>
            </a:extLst>
          </p:cNvPr>
          <p:cNvSpPr>
            <a:spLocks noChangeShapeType="1"/>
          </p:cNvSpPr>
          <p:nvPr/>
        </p:nvSpPr>
        <p:spPr bwMode="auto">
          <a:xfrm>
            <a:off x="2057400" y="4267200"/>
            <a:ext cx="0" cy="152400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98">
            <a:extLst>
              <a:ext uri="{FF2B5EF4-FFF2-40B4-BE49-F238E27FC236}">
                <a16:creationId xmlns:a16="http://schemas.microsoft.com/office/drawing/2014/main" id="{F0A536EB-FF6E-4F76-A25C-46D756BC4A58}"/>
              </a:ext>
            </a:extLst>
          </p:cNvPr>
          <p:cNvSpPr>
            <a:spLocks noChangeShapeType="1"/>
          </p:cNvSpPr>
          <p:nvPr/>
        </p:nvSpPr>
        <p:spPr bwMode="auto">
          <a:xfrm>
            <a:off x="2024063" y="5776913"/>
            <a:ext cx="1981200" cy="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99">
            <a:extLst>
              <a:ext uri="{FF2B5EF4-FFF2-40B4-BE49-F238E27FC236}">
                <a16:creationId xmlns:a16="http://schemas.microsoft.com/office/drawing/2014/main" id="{1CE9AA10-4ACC-4387-98D5-7BE3F98A166D}"/>
              </a:ext>
            </a:extLst>
          </p:cNvPr>
          <p:cNvSpPr>
            <a:spLocks noChangeShapeType="1"/>
          </p:cNvSpPr>
          <p:nvPr/>
        </p:nvSpPr>
        <p:spPr bwMode="auto">
          <a:xfrm flipH="1">
            <a:off x="2043113" y="3290888"/>
            <a:ext cx="990600" cy="99060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0" name="Line 100">
            <a:extLst>
              <a:ext uri="{FF2B5EF4-FFF2-40B4-BE49-F238E27FC236}">
                <a16:creationId xmlns:a16="http://schemas.microsoft.com/office/drawing/2014/main" id="{B621E9CE-9310-4BFF-8CC9-ECAC17F02A43}"/>
              </a:ext>
            </a:extLst>
          </p:cNvPr>
          <p:cNvSpPr>
            <a:spLocks noChangeShapeType="1"/>
          </p:cNvSpPr>
          <p:nvPr/>
        </p:nvSpPr>
        <p:spPr bwMode="auto">
          <a:xfrm>
            <a:off x="2986088" y="3290888"/>
            <a:ext cx="990600" cy="990600"/>
          </a:xfrm>
          <a:prstGeom prst="line">
            <a:avLst/>
          </a:prstGeom>
          <a:noFill/>
          <a:ln w="762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1" name="Rectangle 101">
            <a:extLst>
              <a:ext uri="{FF2B5EF4-FFF2-40B4-BE49-F238E27FC236}">
                <a16:creationId xmlns:a16="http://schemas.microsoft.com/office/drawing/2014/main" id="{06EFE35F-6EDB-4F56-8C91-710FCBA9F7E4}"/>
              </a:ext>
            </a:extLst>
          </p:cNvPr>
          <p:cNvSpPr>
            <a:spLocks noChangeArrowheads="1"/>
          </p:cNvSpPr>
          <p:nvPr/>
        </p:nvSpPr>
        <p:spPr bwMode="auto">
          <a:xfrm>
            <a:off x="1371600" y="3886200"/>
            <a:ext cx="7620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t>D</a:t>
            </a:r>
          </a:p>
        </p:txBody>
      </p:sp>
      <p:sp>
        <p:nvSpPr>
          <p:cNvPr id="102502" name="Rectangle 102">
            <a:extLst>
              <a:ext uri="{FF2B5EF4-FFF2-40B4-BE49-F238E27FC236}">
                <a16:creationId xmlns:a16="http://schemas.microsoft.com/office/drawing/2014/main" id="{D50EDD0B-77F9-476B-8B2F-32C462896734}"/>
              </a:ext>
            </a:extLst>
          </p:cNvPr>
          <p:cNvSpPr>
            <a:spLocks noChangeArrowheads="1"/>
          </p:cNvSpPr>
          <p:nvPr/>
        </p:nvSpPr>
        <p:spPr bwMode="auto">
          <a:xfrm>
            <a:off x="1524000" y="5715000"/>
            <a:ext cx="7620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t>I</a:t>
            </a:r>
          </a:p>
        </p:txBody>
      </p:sp>
      <p:sp>
        <p:nvSpPr>
          <p:cNvPr id="102503" name="Rectangle 103">
            <a:extLst>
              <a:ext uri="{FF2B5EF4-FFF2-40B4-BE49-F238E27FC236}">
                <a16:creationId xmlns:a16="http://schemas.microsoft.com/office/drawing/2014/main" id="{76005EF1-1235-4AA3-AF7A-26478938D8F4}"/>
              </a:ext>
            </a:extLst>
          </p:cNvPr>
          <p:cNvSpPr>
            <a:spLocks noChangeArrowheads="1"/>
          </p:cNvSpPr>
          <p:nvPr/>
        </p:nvSpPr>
        <p:spPr bwMode="auto">
          <a:xfrm>
            <a:off x="2895600" y="2895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t>E</a:t>
            </a:r>
          </a:p>
        </p:txBody>
      </p:sp>
      <p:sp>
        <p:nvSpPr>
          <p:cNvPr id="102504" name="Rectangle 104">
            <a:extLst>
              <a:ext uri="{FF2B5EF4-FFF2-40B4-BE49-F238E27FC236}">
                <a16:creationId xmlns:a16="http://schemas.microsoft.com/office/drawing/2014/main" id="{A2DA13F2-0168-4E55-B983-9C306CB55D54}"/>
              </a:ext>
            </a:extLst>
          </p:cNvPr>
          <p:cNvSpPr>
            <a:spLocks noChangeArrowheads="1"/>
          </p:cNvSpPr>
          <p:nvPr/>
        </p:nvSpPr>
        <p:spPr bwMode="auto">
          <a:xfrm>
            <a:off x="3810000" y="3810000"/>
            <a:ext cx="7620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t>G</a:t>
            </a:r>
          </a:p>
        </p:txBody>
      </p:sp>
      <p:sp>
        <p:nvSpPr>
          <p:cNvPr id="102505" name="Rectangle 105">
            <a:extLst>
              <a:ext uri="{FF2B5EF4-FFF2-40B4-BE49-F238E27FC236}">
                <a16:creationId xmlns:a16="http://schemas.microsoft.com/office/drawing/2014/main" id="{9101C101-EF55-4C95-86F5-944CB2971D10}"/>
              </a:ext>
            </a:extLst>
          </p:cNvPr>
          <p:cNvSpPr>
            <a:spLocks noChangeArrowheads="1"/>
          </p:cNvSpPr>
          <p:nvPr/>
        </p:nvSpPr>
        <p:spPr bwMode="auto">
          <a:xfrm>
            <a:off x="3886200" y="5791200"/>
            <a:ext cx="762000"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r>
              <a:rPr lang="en-US" altLang="en-US" sz="2400" b="1"/>
              <a:t>H</a:t>
            </a:r>
          </a:p>
        </p:txBody>
      </p:sp>
      <p:sp>
        <p:nvSpPr>
          <p:cNvPr id="102506" name="Line 106">
            <a:extLst>
              <a:ext uri="{FF2B5EF4-FFF2-40B4-BE49-F238E27FC236}">
                <a16:creationId xmlns:a16="http://schemas.microsoft.com/office/drawing/2014/main" id="{CB4A58ED-051C-4B88-880D-0B93B846902A}"/>
              </a:ext>
            </a:extLst>
          </p:cNvPr>
          <p:cNvSpPr>
            <a:spLocks noChangeShapeType="1"/>
          </p:cNvSpPr>
          <p:nvPr/>
        </p:nvSpPr>
        <p:spPr bwMode="auto">
          <a:xfrm>
            <a:off x="2057400" y="4267200"/>
            <a:ext cx="0" cy="1524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Line 107">
            <a:extLst>
              <a:ext uri="{FF2B5EF4-FFF2-40B4-BE49-F238E27FC236}">
                <a16:creationId xmlns:a16="http://schemas.microsoft.com/office/drawing/2014/main" id="{59F8C374-E5D6-49F7-8E0B-C4260DA93604}"/>
              </a:ext>
            </a:extLst>
          </p:cNvPr>
          <p:cNvSpPr>
            <a:spLocks noChangeShapeType="1"/>
          </p:cNvSpPr>
          <p:nvPr/>
        </p:nvSpPr>
        <p:spPr bwMode="auto">
          <a:xfrm>
            <a:off x="3962400" y="4229100"/>
            <a:ext cx="0" cy="1524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8" name="Line 108">
            <a:extLst>
              <a:ext uri="{FF2B5EF4-FFF2-40B4-BE49-F238E27FC236}">
                <a16:creationId xmlns:a16="http://schemas.microsoft.com/office/drawing/2014/main" id="{D5B2C492-6113-46D9-9D5F-9E0A2F4C39F9}"/>
              </a:ext>
            </a:extLst>
          </p:cNvPr>
          <p:cNvSpPr>
            <a:spLocks noChangeShapeType="1"/>
          </p:cNvSpPr>
          <p:nvPr/>
        </p:nvSpPr>
        <p:spPr bwMode="auto">
          <a:xfrm flipH="1">
            <a:off x="2052638" y="3305175"/>
            <a:ext cx="947737" cy="971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9" name="Line 109">
            <a:extLst>
              <a:ext uri="{FF2B5EF4-FFF2-40B4-BE49-F238E27FC236}">
                <a16:creationId xmlns:a16="http://schemas.microsoft.com/office/drawing/2014/main" id="{D7C8A227-C968-4969-BF92-307FD65EB22D}"/>
              </a:ext>
            </a:extLst>
          </p:cNvPr>
          <p:cNvSpPr>
            <a:spLocks noChangeShapeType="1"/>
          </p:cNvSpPr>
          <p:nvPr/>
        </p:nvSpPr>
        <p:spPr bwMode="auto">
          <a:xfrm>
            <a:off x="3048000" y="3338513"/>
            <a:ext cx="9144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10">
            <a:extLst>
              <a:ext uri="{FF2B5EF4-FFF2-40B4-BE49-F238E27FC236}">
                <a16:creationId xmlns:a16="http://schemas.microsoft.com/office/drawing/2014/main" id="{F212E594-70D4-4027-9444-2EC57DDC7134}"/>
              </a:ext>
            </a:extLst>
          </p:cNvPr>
          <p:cNvSpPr>
            <a:spLocks noChangeShapeType="1"/>
          </p:cNvSpPr>
          <p:nvPr/>
        </p:nvSpPr>
        <p:spPr bwMode="auto">
          <a:xfrm>
            <a:off x="2057400" y="5776913"/>
            <a:ext cx="1905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1">
            <a:extLst>
              <a:ext uri="{FF2B5EF4-FFF2-40B4-BE49-F238E27FC236}">
                <a16:creationId xmlns:a16="http://schemas.microsoft.com/office/drawing/2014/main" id="{5FC92775-8C05-4F3A-BA30-F7C7D91617B0}"/>
              </a:ext>
            </a:extLst>
          </p:cNvPr>
          <p:cNvGrpSpPr>
            <a:grpSpLocks/>
          </p:cNvGrpSpPr>
          <p:nvPr/>
        </p:nvGrpSpPr>
        <p:grpSpPr bwMode="auto">
          <a:xfrm rot="8095654">
            <a:off x="9390062" y="4087813"/>
            <a:ext cx="2479675" cy="1295400"/>
            <a:chOff x="3456" y="1488"/>
            <a:chExt cx="2304" cy="1008"/>
          </a:xfrm>
        </p:grpSpPr>
        <p:sp>
          <p:nvSpPr>
            <p:cNvPr id="44146" name="AutoShape 112">
              <a:extLst>
                <a:ext uri="{FF2B5EF4-FFF2-40B4-BE49-F238E27FC236}">
                  <a16:creationId xmlns:a16="http://schemas.microsoft.com/office/drawing/2014/main" id="{D3A55EB0-FB7B-4CCA-A463-89E9DF0A4B7D}"/>
                </a:ext>
              </a:extLst>
            </p:cNvPr>
            <p:cNvSpPr>
              <a:spLocks noChangeArrowheads="1"/>
            </p:cNvSpPr>
            <p:nvPr/>
          </p:nvSpPr>
          <p:spPr bwMode="auto">
            <a:xfrm>
              <a:off x="3456" y="1488"/>
              <a:ext cx="2304" cy="1008"/>
            </a:xfrm>
            <a:prstGeom prst="rtTriangle">
              <a:avLst/>
            </a:prstGeom>
            <a:solidFill>
              <a:schemeClr val="accent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sp>
          <p:nvSpPr>
            <p:cNvPr id="44147" name="Oval 113">
              <a:extLst>
                <a:ext uri="{FF2B5EF4-FFF2-40B4-BE49-F238E27FC236}">
                  <a16:creationId xmlns:a16="http://schemas.microsoft.com/office/drawing/2014/main" id="{ADA16580-EC6D-4E1F-BE7B-F18B8A80B870}"/>
                </a:ext>
              </a:extLst>
            </p:cNvPr>
            <p:cNvSpPr>
              <a:spLocks noChangeArrowheads="1"/>
            </p:cNvSpPr>
            <p:nvPr/>
          </p:nvSpPr>
          <p:spPr bwMode="auto">
            <a:xfrm>
              <a:off x="3600" y="2160"/>
              <a:ext cx="192" cy="192"/>
            </a:xfrm>
            <a:prstGeom prst="ellipse">
              <a:avLst/>
            </a:prstGeom>
            <a:solidFill>
              <a:schemeClr val="bg1"/>
            </a:solidFill>
            <a:ln w="9525">
              <a:solidFill>
                <a:schemeClr val="tx1"/>
              </a:solidFill>
              <a:round/>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grpSp>
      <p:grpSp>
        <p:nvGrpSpPr>
          <p:cNvPr id="3" name="Group 114">
            <a:extLst>
              <a:ext uri="{FF2B5EF4-FFF2-40B4-BE49-F238E27FC236}">
                <a16:creationId xmlns:a16="http://schemas.microsoft.com/office/drawing/2014/main" id="{86703895-0B68-4021-A54A-1A8D82FC3021}"/>
              </a:ext>
            </a:extLst>
          </p:cNvPr>
          <p:cNvGrpSpPr>
            <a:grpSpLocks/>
          </p:cNvGrpSpPr>
          <p:nvPr/>
        </p:nvGrpSpPr>
        <p:grpSpPr bwMode="auto">
          <a:xfrm>
            <a:off x="-2514600" y="4448175"/>
            <a:ext cx="2479675" cy="1295400"/>
            <a:chOff x="3456" y="1488"/>
            <a:chExt cx="2304" cy="1008"/>
          </a:xfrm>
        </p:grpSpPr>
        <p:sp>
          <p:nvSpPr>
            <p:cNvPr id="44144" name="AutoShape 115">
              <a:extLst>
                <a:ext uri="{FF2B5EF4-FFF2-40B4-BE49-F238E27FC236}">
                  <a16:creationId xmlns:a16="http://schemas.microsoft.com/office/drawing/2014/main" id="{A0C81563-7448-41F3-8DF0-973A0FD1B44A}"/>
                </a:ext>
              </a:extLst>
            </p:cNvPr>
            <p:cNvSpPr>
              <a:spLocks noChangeArrowheads="1"/>
            </p:cNvSpPr>
            <p:nvPr/>
          </p:nvSpPr>
          <p:spPr bwMode="auto">
            <a:xfrm>
              <a:off x="3456" y="1488"/>
              <a:ext cx="2304" cy="1008"/>
            </a:xfrm>
            <a:prstGeom prst="rtTriangle">
              <a:avLst/>
            </a:prstGeom>
            <a:solidFill>
              <a:schemeClr val="accent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sp>
          <p:nvSpPr>
            <p:cNvPr id="44145" name="Oval 116">
              <a:extLst>
                <a:ext uri="{FF2B5EF4-FFF2-40B4-BE49-F238E27FC236}">
                  <a16:creationId xmlns:a16="http://schemas.microsoft.com/office/drawing/2014/main" id="{63931136-6771-4191-AE93-C06F76C54192}"/>
                </a:ext>
              </a:extLst>
            </p:cNvPr>
            <p:cNvSpPr>
              <a:spLocks noChangeArrowheads="1"/>
            </p:cNvSpPr>
            <p:nvPr/>
          </p:nvSpPr>
          <p:spPr bwMode="auto">
            <a:xfrm>
              <a:off x="3600" y="2160"/>
              <a:ext cx="192" cy="192"/>
            </a:xfrm>
            <a:prstGeom prst="ellipse">
              <a:avLst/>
            </a:prstGeom>
            <a:solidFill>
              <a:schemeClr val="bg1"/>
            </a:solidFill>
            <a:ln w="9525">
              <a:solidFill>
                <a:schemeClr val="tx1"/>
              </a:solidFill>
              <a:round/>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grpSp>
      <p:grpSp>
        <p:nvGrpSpPr>
          <p:cNvPr id="4" name="Group 117">
            <a:extLst>
              <a:ext uri="{FF2B5EF4-FFF2-40B4-BE49-F238E27FC236}">
                <a16:creationId xmlns:a16="http://schemas.microsoft.com/office/drawing/2014/main" id="{C53A2AE2-6C41-4AD5-8487-8FF5BCEBBB59}"/>
              </a:ext>
            </a:extLst>
          </p:cNvPr>
          <p:cNvGrpSpPr>
            <a:grpSpLocks/>
          </p:cNvGrpSpPr>
          <p:nvPr/>
        </p:nvGrpSpPr>
        <p:grpSpPr bwMode="auto">
          <a:xfrm rot="-5400000">
            <a:off x="10228262" y="4021138"/>
            <a:ext cx="2479675" cy="1295400"/>
            <a:chOff x="3456" y="1488"/>
            <a:chExt cx="2304" cy="1008"/>
          </a:xfrm>
        </p:grpSpPr>
        <p:sp>
          <p:nvSpPr>
            <p:cNvPr id="44142" name="AutoShape 118">
              <a:extLst>
                <a:ext uri="{FF2B5EF4-FFF2-40B4-BE49-F238E27FC236}">
                  <a16:creationId xmlns:a16="http://schemas.microsoft.com/office/drawing/2014/main" id="{DD73472F-91E0-4FA5-B671-2EFD15BCB164}"/>
                </a:ext>
              </a:extLst>
            </p:cNvPr>
            <p:cNvSpPr>
              <a:spLocks noChangeArrowheads="1"/>
            </p:cNvSpPr>
            <p:nvPr/>
          </p:nvSpPr>
          <p:spPr bwMode="auto">
            <a:xfrm>
              <a:off x="3456" y="1488"/>
              <a:ext cx="2304" cy="1008"/>
            </a:xfrm>
            <a:prstGeom prst="rtTriangle">
              <a:avLst/>
            </a:prstGeom>
            <a:solidFill>
              <a:schemeClr val="accent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sp>
          <p:nvSpPr>
            <p:cNvPr id="44143" name="Oval 119">
              <a:extLst>
                <a:ext uri="{FF2B5EF4-FFF2-40B4-BE49-F238E27FC236}">
                  <a16:creationId xmlns:a16="http://schemas.microsoft.com/office/drawing/2014/main" id="{B339321D-5FF4-44DC-8070-9BB33F7030C5}"/>
                </a:ext>
              </a:extLst>
            </p:cNvPr>
            <p:cNvSpPr>
              <a:spLocks noChangeArrowheads="1"/>
            </p:cNvSpPr>
            <p:nvPr/>
          </p:nvSpPr>
          <p:spPr bwMode="auto">
            <a:xfrm>
              <a:off x="3600" y="2160"/>
              <a:ext cx="192" cy="192"/>
            </a:xfrm>
            <a:prstGeom prst="ellipse">
              <a:avLst/>
            </a:prstGeom>
            <a:solidFill>
              <a:schemeClr val="bg1"/>
            </a:solidFill>
            <a:ln w="9525">
              <a:solidFill>
                <a:schemeClr val="tx1"/>
              </a:solidFill>
              <a:round/>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endParaRPr lang="vi-V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07"/>
                                        </p:tgtEl>
                                        <p:attrNameLst>
                                          <p:attrName>style.visibility</p:attrName>
                                        </p:attrNameLst>
                                      </p:cBhvr>
                                      <p:to>
                                        <p:strVal val="visible"/>
                                      </p:to>
                                    </p:set>
                                    <p:anim calcmode="lin" valueType="num">
                                      <p:cBhvr>
                                        <p:cTn id="7" dur="500" fill="hold"/>
                                        <p:tgtEl>
                                          <p:spTgt spid="10240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07"/>
                                        </p:tgtEl>
                                        <p:attrNameLst>
                                          <p:attrName>ppt_y</p:attrName>
                                        </p:attrNameLst>
                                      </p:cBhvr>
                                      <p:tavLst>
                                        <p:tav tm="0">
                                          <p:val>
                                            <p:strVal val="#ppt_y"/>
                                          </p:val>
                                        </p:tav>
                                        <p:tav tm="100000">
                                          <p:val>
                                            <p:strVal val="#ppt_y"/>
                                          </p:val>
                                        </p:tav>
                                      </p:tavLst>
                                    </p:anim>
                                    <p:anim calcmode="lin" valueType="num">
                                      <p:cBhvr>
                                        <p:cTn id="9" dur="500" fill="hold"/>
                                        <p:tgtEl>
                                          <p:spTgt spid="10240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0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07"/>
                                        </p:tgtEl>
                                      </p:cBhvr>
                                    </p:animEffect>
                                  </p:childTnLst>
                                </p:cTn>
                              </p:par>
                            </p:childTnLst>
                          </p:cTn>
                        </p:par>
                        <p:par>
                          <p:cTn id="12" fill="hold" nodeType="afterGroup">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2409"/>
                                        </p:tgtEl>
                                        <p:attrNameLst>
                                          <p:attrName>style.visibility</p:attrName>
                                        </p:attrNameLst>
                                      </p:cBhvr>
                                      <p:to>
                                        <p:strVal val="visible"/>
                                      </p:to>
                                    </p:set>
                                    <p:anim calcmode="lin" valueType="num">
                                      <p:cBhvr>
                                        <p:cTn id="15" dur="500" fill="hold"/>
                                        <p:tgtEl>
                                          <p:spTgt spid="10240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2409"/>
                                        </p:tgtEl>
                                        <p:attrNameLst>
                                          <p:attrName>ppt_y</p:attrName>
                                        </p:attrNameLst>
                                      </p:cBhvr>
                                      <p:tavLst>
                                        <p:tav tm="0">
                                          <p:val>
                                            <p:strVal val="#ppt_y"/>
                                          </p:val>
                                        </p:tav>
                                        <p:tav tm="100000">
                                          <p:val>
                                            <p:strVal val="#ppt_y"/>
                                          </p:val>
                                        </p:tav>
                                      </p:tavLst>
                                    </p:anim>
                                    <p:anim calcmode="lin" valueType="num">
                                      <p:cBhvr>
                                        <p:cTn id="17" dur="500" fill="hold"/>
                                        <p:tgtEl>
                                          <p:spTgt spid="10240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240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24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102414"/>
                                        </p:tgtEl>
                                        <p:attrNameLst>
                                          <p:attrName>style.visibility</p:attrName>
                                        </p:attrNameLst>
                                      </p:cBhvr>
                                      <p:to>
                                        <p:strVal val="visible"/>
                                      </p:to>
                                    </p:set>
                                    <p:animEffect transition="in" filter="fade">
                                      <p:cBhvr>
                                        <p:cTn id="24" dur="800" decel="100000"/>
                                        <p:tgtEl>
                                          <p:spTgt spid="102414"/>
                                        </p:tgtEl>
                                      </p:cBhvr>
                                    </p:animEffect>
                                    <p:anim calcmode="lin" valueType="num">
                                      <p:cBhvr>
                                        <p:cTn id="25" dur="800" decel="100000" fill="hold"/>
                                        <p:tgtEl>
                                          <p:spTgt spid="102414"/>
                                        </p:tgtEl>
                                        <p:attrNameLst>
                                          <p:attrName>style.rotation</p:attrName>
                                        </p:attrNameLst>
                                      </p:cBhvr>
                                      <p:tavLst>
                                        <p:tav tm="0">
                                          <p:val>
                                            <p:fltVal val="-90"/>
                                          </p:val>
                                        </p:tav>
                                        <p:tav tm="100000">
                                          <p:val>
                                            <p:fltVal val="0"/>
                                          </p:val>
                                        </p:tav>
                                      </p:tavLst>
                                    </p:anim>
                                    <p:anim calcmode="lin" valueType="num">
                                      <p:cBhvr>
                                        <p:cTn id="26" dur="800" decel="100000" fill="hold"/>
                                        <p:tgtEl>
                                          <p:spTgt spid="102414"/>
                                        </p:tgtEl>
                                        <p:attrNameLst>
                                          <p:attrName>ppt_x</p:attrName>
                                        </p:attrNameLst>
                                      </p:cBhvr>
                                      <p:tavLst>
                                        <p:tav tm="0">
                                          <p:val>
                                            <p:strVal val="#ppt_x+0.4"/>
                                          </p:val>
                                        </p:tav>
                                        <p:tav tm="100000">
                                          <p:val>
                                            <p:strVal val="#ppt_x-0.05"/>
                                          </p:val>
                                        </p:tav>
                                      </p:tavLst>
                                    </p:anim>
                                    <p:anim calcmode="lin" valueType="num">
                                      <p:cBhvr>
                                        <p:cTn id="27" dur="800" decel="100000" fill="hold"/>
                                        <p:tgtEl>
                                          <p:spTgt spid="10241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0241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02414"/>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102499"/>
                                        </p:tgtEl>
                                        <p:attrNameLst>
                                          <p:attrName>style.visibility</p:attrName>
                                        </p:attrNameLst>
                                      </p:cBhvr>
                                      <p:to>
                                        <p:strVal val="visible"/>
                                      </p:to>
                                    </p:set>
                                    <p:animEffect transition="in" filter="wedge">
                                      <p:cBhvr>
                                        <p:cTn id="34" dur="2000"/>
                                        <p:tgtEl>
                                          <p:spTgt spid="102499"/>
                                        </p:tgtEl>
                                      </p:cBhvr>
                                    </p:animEffect>
                                  </p:childTnLst>
                                </p:cTn>
                              </p:par>
                              <p:par>
                                <p:cTn id="35" presetID="20" presetClass="entr" presetSubtype="0" fill="hold" nodeType="withEffect">
                                  <p:stCondLst>
                                    <p:cond delay="0"/>
                                  </p:stCondLst>
                                  <p:childTnLst>
                                    <p:set>
                                      <p:cBhvr>
                                        <p:cTn id="36" dur="1" fill="hold">
                                          <p:stCondLst>
                                            <p:cond delay="0"/>
                                          </p:stCondLst>
                                        </p:cTn>
                                        <p:tgtEl>
                                          <p:spTgt spid="102500"/>
                                        </p:tgtEl>
                                        <p:attrNameLst>
                                          <p:attrName>style.visibility</p:attrName>
                                        </p:attrNameLst>
                                      </p:cBhvr>
                                      <p:to>
                                        <p:strVal val="visible"/>
                                      </p:to>
                                    </p:set>
                                    <p:animEffect transition="in" filter="wedge">
                                      <p:cBhvr>
                                        <p:cTn id="37" dur="2000"/>
                                        <p:tgtEl>
                                          <p:spTgt spid="102500"/>
                                        </p:tgtEl>
                                      </p:cBhvr>
                                    </p:animEffect>
                                  </p:childTnLst>
                                </p:cTn>
                              </p:par>
                              <p:par>
                                <p:cTn id="38" presetID="20" presetClass="entr" presetSubtype="0" fill="hold" nodeType="withEffect">
                                  <p:stCondLst>
                                    <p:cond delay="0"/>
                                  </p:stCondLst>
                                  <p:childTnLst>
                                    <p:set>
                                      <p:cBhvr>
                                        <p:cTn id="39" dur="1" fill="hold">
                                          <p:stCondLst>
                                            <p:cond delay="0"/>
                                          </p:stCondLst>
                                        </p:cTn>
                                        <p:tgtEl>
                                          <p:spTgt spid="102496"/>
                                        </p:tgtEl>
                                        <p:attrNameLst>
                                          <p:attrName>style.visibility</p:attrName>
                                        </p:attrNameLst>
                                      </p:cBhvr>
                                      <p:to>
                                        <p:strVal val="visible"/>
                                      </p:to>
                                    </p:set>
                                    <p:animEffect transition="in" filter="wedge">
                                      <p:cBhvr>
                                        <p:cTn id="40" dur="2000"/>
                                        <p:tgtEl>
                                          <p:spTgt spid="102496"/>
                                        </p:tgtEl>
                                      </p:cBhvr>
                                    </p:animEffect>
                                  </p:childTnLst>
                                </p:cTn>
                              </p:par>
                              <p:par>
                                <p:cTn id="41" presetID="20" presetClass="entr" presetSubtype="0" fill="hold" nodeType="withEffect">
                                  <p:stCondLst>
                                    <p:cond delay="0"/>
                                  </p:stCondLst>
                                  <p:childTnLst>
                                    <p:set>
                                      <p:cBhvr>
                                        <p:cTn id="42" dur="1" fill="hold">
                                          <p:stCondLst>
                                            <p:cond delay="0"/>
                                          </p:stCondLst>
                                        </p:cTn>
                                        <p:tgtEl>
                                          <p:spTgt spid="102498"/>
                                        </p:tgtEl>
                                        <p:attrNameLst>
                                          <p:attrName>style.visibility</p:attrName>
                                        </p:attrNameLst>
                                      </p:cBhvr>
                                      <p:to>
                                        <p:strVal val="visible"/>
                                      </p:to>
                                    </p:set>
                                    <p:animEffect transition="in" filter="wedge">
                                      <p:cBhvr>
                                        <p:cTn id="43" dur="2000"/>
                                        <p:tgtEl>
                                          <p:spTgt spid="102498"/>
                                        </p:tgtEl>
                                      </p:cBhvr>
                                    </p:animEffect>
                                  </p:childTnLst>
                                </p:cTn>
                              </p:par>
                              <p:par>
                                <p:cTn id="44" presetID="20" presetClass="entr" presetSubtype="0" fill="hold" nodeType="withEffect">
                                  <p:stCondLst>
                                    <p:cond delay="0"/>
                                  </p:stCondLst>
                                  <p:childTnLst>
                                    <p:set>
                                      <p:cBhvr>
                                        <p:cTn id="45" dur="1" fill="hold">
                                          <p:stCondLst>
                                            <p:cond delay="0"/>
                                          </p:stCondLst>
                                        </p:cTn>
                                        <p:tgtEl>
                                          <p:spTgt spid="102497"/>
                                        </p:tgtEl>
                                        <p:attrNameLst>
                                          <p:attrName>style.visibility</p:attrName>
                                        </p:attrNameLst>
                                      </p:cBhvr>
                                      <p:to>
                                        <p:strVal val="visible"/>
                                      </p:to>
                                    </p:set>
                                    <p:animEffect transition="in" filter="wedge">
                                      <p:cBhvr>
                                        <p:cTn id="46" dur="2000"/>
                                        <p:tgtEl>
                                          <p:spTgt spid="102497"/>
                                        </p:tgtEl>
                                      </p:cBhvr>
                                    </p:animEffect>
                                  </p:childTnLst>
                                </p:cTn>
                              </p:par>
                            </p:childTnLst>
                          </p:cTn>
                        </p:par>
                        <p:par>
                          <p:cTn id="47" fill="hold" nodeType="afterGroup">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102501"/>
                                        </p:tgtEl>
                                        <p:attrNameLst>
                                          <p:attrName>style.visibility</p:attrName>
                                        </p:attrNameLst>
                                      </p:cBhvr>
                                      <p:to>
                                        <p:strVal val="visible"/>
                                      </p:to>
                                    </p:set>
                                    <p:animEffect transition="in" filter="wipe(down)">
                                      <p:cBhvr>
                                        <p:cTn id="50" dur="500"/>
                                        <p:tgtEl>
                                          <p:spTgt spid="10250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02503"/>
                                        </p:tgtEl>
                                        <p:attrNameLst>
                                          <p:attrName>style.visibility</p:attrName>
                                        </p:attrNameLst>
                                      </p:cBhvr>
                                      <p:to>
                                        <p:strVal val="visible"/>
                                      </p:to>
                                    </p:set>
                                    <p:animEffect transition="in" filter="wipe(down)">
                                      <p:cBhvr>
                                        <p:cTn id="53" dur="500"/>
                                        <p:tgtEl>
                                          <p:spTgt spid="10250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2504"/>
                                        </p:tgtEl>
                                        <p:attrNameLst>
                                          <p:attrName>style.visibility</p:attrName>
                                        </p:attrNameLst>
                                      </p:cBhvr>
                                      <p:to>
                                        <p:strVal val="visible"/>
                                      </p:to>
                                    </p:set>
                                    <p:animEffect transition="in" filter="wipe(down)">
                                      <p:cBhvr>
                                        <p:cTn id="56" dur="500"/>
                                        <p:tgtEl>
                                          <p:spTgt spid="10250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2505"/>
                                        </p:tgtEl>
                                        <p:attrNameLst>
                                          <p:attrName>style.visibility</p:attrName>
                                        </p:attrNameLst>
                                      </p:cBhvr>
                                      <p:to>
                                        <p:strVal val="visible"/>
                                      </p:to>
                                    </p:set>
                                    <p:animEffect transition="in" filter="wipe(down)">
                                      <p:cBhvr>
                                        <p:cTn id="59" dur="500"/>
                                        <p:tgtEl>
                                          <p:spTgt spid="10250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2502"/>
                                        </p:tgtEl>
                                        <p:attrNameLst>
                                          <p:attrName>style.visibility</p:attrName>
                                        </p:attrNameLst>
                                      </p:cBhvr>
                                      <p:to>
                                        <p:strVal val="visible"/>
                                      </p:to>
                                    </p:set>
                                    <p:animEffect transition="in" filter="wipe(down)">
                                      <p:cBhvr>
                                        <p:cTn id="62" dur="500"/>
                                        <p:tgtEl>
                                          <p:spTgt spid="1025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02408"/>
                                        </p:tgtEl>
                                        <p:attrNameLst>
                                          <p:attrName>style.visibility</p:attrName>
                                        </p:attrNameLst>
                                      </p:cBhvr>
                                      <p:to>
                                        <p:strVal val="visible"/>
                                      </p:to>
                                    </p:set>
                                    <p:anim calcmode="lin" valueType="num">
                                      <p:cBhvr>
                                        <p:cTn id="67" dur="500" fill="hold"/>
                                        <p:tgtEl>
                                          <p:spTgt spid="10240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02408"/>
                                        </p:tgtEl>
                                        <p:attrNameLst>
                                          <p:attrName>ppt_y</p:attrName>
                                        </p:attrNameLst>
                                      </p:cBhvr>
                                      <p:tavLst>
                                        <p:tav tm="0">
                                          <p:val>
                                            <p:strVal val="#ppt_y"/>
                                          </p:val>
                                        </p:tav>
                                        <p:tav tm="100000">
                                          <p:val>
                                            <p:strVal val="#ppt_y"/>
                                          </p:val>
                                        </p:tav>
                                      </p:tavLst>
                                    </p:anim>
                                    <p:anim calcmode="lin" valueType="num">
                                      <p:cBhvr>
                                        <p:cTn id="69" dur="500" fill="hold"/>
                                        <p:tgtEl>
                                          <p:spTgt spid="10240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0240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0240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1" presetClass="entr" presetSubtype="0" fill="hold" nodeType="clickEffect">
                                  <p:stCondLst>
                                    <p:cond delay="0"/>
                                  </p:stCondLst>
                                  <p:iterate type="lt">
                                    <p:tmPct val="10000"/>
                                  </p:iterate>
                                  <p:childTnLst>
                                    <p:set>
                                      <p:cBhvr>
                                        <p:cTn id="75" dur="1" fill="hold">
                                          <p:stCondLst>
                                            <p:cond delay="0"/>
                                          </p:stCondLst>
                                        </p:cTn>
                                        <p:tgtEl>
                                          <p:spTgt spid="102410"/>
                                        </p:tgtEl>
                                        <p:attrNameLst>
                                          <p:attrName>style.visibility</p:attrName>
                                        </p:attrNameLst>
                                      </p:cBhvr>
                                      <p:to>
                                        <p:strVal val="visible"/>
                                      </p:to>
                                    </p:set>
                                    <p:anim calcmode="lin" valueType="num">
                                      <p:cBhvr>
                                        <p:cTn id="76" dur="500" fill="hold"/>
                                        <p:tgtEl>
                                          <p:spTgt spid="10241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02410"/>
                                        </p:tgtEl>
                                        <p:attrNameLst>
                                          <p:attrName>ppt_y</p:attrName>
                                        </p:attrNameLst>
                                      </p:cBhvr>
                                      <p:tavLst>
                                        <p:tav tm="0">
                                          <p:val>
                                            <p:strVal val="#ppt_y"/>
                                          </p:val>
                                        </p:tav>
                                        <p:tav tm="100000">
                                          <p:val>
                                            <p:strVal val="#ppt_y"/>
                                          </p:val>
                                        </p:tav>
                                      </p:tavLst>
                                    </p:anim>
                                    <p:anim calcmode="lin" valueType="num">
                                      <p:cBhvr>
                                        <p:cTn id="78" dur="500" fill="hold"/>
                                        <p:tgtEl>
                                          <p:spTgt spid="10241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02410"/>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0241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102506"/>
                                        </p:tgtEl>
                                        <p:attrNameLst>
                                          <p:attrName>style.visibility</p:attrName>
                                        </p:attrNameLst>
                                      </p:cBhvr>
                                      <p:to>
                                        <p:strVal val="visible"/>
                                      </p:to>
                                    </p:set>
                                    <p:animEffect transition="in" filter="blinds(horizontal)">
                                      <p:cBhvr>
                                        <p:cTn id="85" dur="500"/>
                                        <p:tgtEl>
                                          <p:spTgt spid="10250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5" presetClass="path" presetSubtype="0" accel="50000" decel="50000" fill="hold" nodeType="clickEffect">
                                  <p:stCondLst>
                                    <p:cond delay="0"/>
                                  </p:stCondLst>
                                  <p:childTnLst>
                                    <p:animMotion origin="layout" path="M -0.00781 -0.00208 L -0.87865 -0.0037 " pathEditMode="relative" rAng="0" ptsTypes="AA">
                                      <p:cBhvr>
                                        <p:cTn id="89" dur="2000" fill="hold"/>
                                        <p:tgtEl>
                                          <p:spTgt spid="2"/>
                                        </p:tgtEl>
                                        <p:attrNameLst>
                                          <p:attrName>ppt_x</p:attrName>
                                          <p:attrName>ppt_y</p:attrName>
                                        </p:attrNameLst>
                                      </p:cBhvr>
                                      <p:rCtr x="-43500" y="-100"/>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41" presetClass="entr" presetSubtype="0" fill="hold" nodeType="clickEffect">
                                  <p:stCondLst>
                                    <p:cond delay="0"/>
                                  </p:stCondLst>
                                  <p:iterate type="lt">
                                    <p:tmPct val="10000"/>
                                  </p:iterate>
                                  <p:childTnLst>
                                    <p:set>
                                      <p:cBhvr>
                                        <p:cTn id="93" dur="1" fill="hold">
                                          <p:stCondLst>
                                            <p:cond delay="0"/>
                                          </p:stCondLst>
                                        </p:cTn>
                                        <p:tgtEl>
                                          <p:spTgt spid="102411"/>
                                        </p:tgtEl>
                                        <p:attrNameLst>
                                          <p:attrName>style.visibility</p:attrName>
                                        </p:attrNameLst>
                                      </p:cBhvr>
                                      <p:to>
                                        <p:strVal val="visible"/>
                                      </p:to>
                                    </p:set>
                                    <p:anim calcmode="lin" valueType="num">
                                      <p:cBhvr>
                                        <p:cTn id="94" dur="500" fill="hold"/>
                                        <p:tgtEl>
                                          <p:spTgt spid="102411"/>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02411"/>
                                        </p:tgtEl>
                                        <p:attrNameLst>
                                          <p:attrName>ppt_y</p:attrName>
                                        </p:attrNameLst>
                                      </p:cBhvr>
                                      <p:tavLst>
                                        <p:tav tm="0">
                                          <p:val>
                                            <p:strVal val="#ppt_y"/>
                                          </p:val>
                                        </p:tav>
                                        <p:tav tm="100000">
                                          <p:val>
                                            <p:strVal val="#ppt_y"/>
                                          </p:val>
                                        </p:tav>
                                      </p:tavLst>
                                    </p:anim>
                                    <p:anim calcmode="lin" valueType="num">
                                      <p:cBhvr>
                                        <p:cTn id="96" dur="500" fill="hold"/>
                                        <p:tgtEl>
                                          <p:spTgt spid="102411"/>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02411"/>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0241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path" presetSubtype="0" accel="50000" decel="50000" fill="hold" nodeType="clickEffect">
                                  <p:stCondLst>
                                    <p:cond delay="0"/>
                                  </p:stCondLst>
                                  <p:childTnLst>
                                    <p:animMotion origin="layout" path="M -0.87865 -0.0037 L -0.88698 -0.81549 " pathEditMode="relative" rAng="0" ptsTypes="AA">
                                      <p:cBhvr>
                                        <p:cTn id="102" dur="2000" fill="hold"/>
                                        <p:tgtEl>
                                          <p:spTgt spid="2"/>
                                        </p:tgtEl>
                                        <p:attrNameLst>
                                          <p:attrName>ppt_x</p:attrName>
                                          <p:attrName>ppt_y</p:attrName>
                                        </p:attrNameLst>
                                      </p:cBhvr>
                                      <p:rCtr x="-400" y="-40600"/>
                                    </p:animMotion>
                                  </p:childTnLst>
                                </p:cTn>
                              </p:par>
                            </p:childTnLst>
                          </p:cTn>
                        </p:par>
                        <p:par>
                          <p:cTn id="103" fill="hold" nodeType="afterGroup">
                            <p:stCondLst>
                              <p:cond delay="2000"/>
                            </p:stCondLst>
                            <p:childTnLst>
                              <p:par>
                                <p:cTn id="104" presetID="3" presetClass="entr" presetSubtype="10" fill="hold" nodeType="afterEffect">
                                  <p:stCondLst>
                                    <p:cond delay="0"/>
                                  </p:stCondLst>
                                  <p:childTnLst>
                                    <p:set>
                                      <p:cBhvr>
                                        <p:cTn id="105" dur="1" fill="hold">
                                          <p:stCondLst>
                                            <p:cond delay="0"/>
                                          </p:stCondLst>
                                        </p:cTn>
                                        <p:tgtEl>
                                          <p:spTgt spid="102507"/>
                                        </p:tgtEl>
                                        <p:attrNameLst>
                                          <p:attrName>style.visibility</p:attrName>
                                        </p:attrNameLst>
                                      </p:cBhvr>
                                      <p:to>
                                        <p:strVal val="visible"/>
                                      </p:to>
                                    </p:set>
                                    <p:animEffect transition="in" filter="blinds(horizontal)">
                                      <p:cBhvr>
                                        <p:cTn id="106" dur="500"/>
                                        <p:tgtEl>
                                          <p:spTgt spid="10250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63" presetClass="path" presetSubtype="0" accel="50000" decel="50000" fill="hold" nodeType="clickEffect">
                                  <p:stCondLst>
                                    <p:cond delay="0"/>
                                  </p:stCondLst>
                                  <p:childTnLst>
                                    <p:animMotion origin="layout" path="M -0.00833 3.46821E-6 L 0.50608 0.00138 " pathEditMode="relative" rAng="0" ptsTypes="AA">
                                      <p:cBhvr>
                                        <p:cTn id="110" dur="2000" fill="hold"/>
                                        <p:tgtEl>
                                          <p:spTgt spid="3"/>
                                        </p:tgtEl>
                                        <p:attrNameLst>
                                          <p:attrName>ppt_x</p:attrName>
                                          <p:attrName>ppt_y</p:attrName>
                                        </p:attrNameLst>
                                      </p:cBhvr>
                                      <p:rCtr x="25700" y="100"/>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102412"/>
                                        </p:tgtEl>
                                        <p:attrNameLst>
                                          <p:attrName>style.visibility</p:attrName>
                                        </p:attrNameLst>
                                      </p:cBhvr>
                                      <p:to>
                                        <p:strVal val="visible"/>
                                      </p:to>
                                    </p:set>
                                    <p:anim calcmode="lin" valueType="num">
                                      <p:cBhvr>
                                        <p:cTn id="115" dur="500" fill="hold"/>
                                        <p:tgtEl>
                                          <p:spTgt spid="102412"/>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102412"/>
                                        </p:tgtEl>
                                        <p:attrNameLst>
                                          <p:attrName>ppt_y</p:attrName>
                                        </p:attrNameLst>
                                      </p:cBhvr>
                                      <p:tavLst>
                                        <p:tav tm="0">
                                          <p:val>
                                            <p:strVal val="#ppt_y"/>
                                          </p:val>
                                        </p:tav>
                                        <p:tav tm="100000">
                                          <p:val>
                                            <p:strVal val="#ppt_y"/>
                                          </p:val>
                                        </p:tav>
                                      </p:tavLst>
                                    </p:anim>
                                    <p:anim calcmode="lin" valueType="num">
                                      <p:cBhvr>
                                        <p:cTn id="117" dur="500" fill="hold"/>
                                        <p:tgtEl>
                                          <p:spTgt spid="102412"/>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102412"/>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10241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102508"/>
                                        </p:tgtEl>
                                        <p:attrNameLst>
                                          <p:attrName>style.visibility</p:attrName>
                                        </p:attrNameLst>
                                      </p:cBhvr>
                                      <p:to>
                                        <p:strVal val="visible"/>
                                      </p:to>
                                    </p:set>
                                    <p:animEffect transition="in" filter="blinds(horizontal)">
                                      <p:cBhvr>
                                        <p:cTn id="124" dur="500"/>
                                        <p:tgtEl>
                                          <p:spTgt spid="102508"/>
                                        </p:tgtEl>
                                      </p:cBhvr>
                                    </p:animEffect>
                                  </p:childTnLst>
                                </p:cTn>
                              </p:par>
                            </p:childTnLst>
                          </p:cTn>
                        </p:par>
                        <p:par>
                          <p:cTn id="125" fill="hold" nodeType="afterGroup">
                            <p:stCondLst>
                              <p:cond delay="500"/>
                            </p:stCondLst>
                            <p:childTnLst>
                              <p:par>
                                <p:cTn id="126" presetID="3" presetClass="entr" presetSubtype="10" fill="hold" nodeType="afterEffect">
                                  <p:stCondLst>
                                    <p:cond delay="0"/>
                                  </p:stCondLst>
                                  <p:childTnLst>
                                    <p:set>
                                      <p:cBhvr>
                                        <p:cTn id="127" dur="1" fill="hold">
                                          <p:stCondLst>
                                            <p:cond delay="0"/>
                                          </p:stCondLst>
                                        </p:cTn>
                                        <p:tgtEl>
                                          <p:spTgt spid="102509"/>
                                        </p:tgtEl>
                                        <p:attrNameLst>
                                          <p:attrName>style.visibility</p:attrName>
                                        </p:attrNameLst>
                                      </p:cBhvr>
                                      <p:to>
                                        <p:strVal val="visible"/>
                                      </p:to>
                                    </p:set>
                                    <p:animEffect transition="in" filter="blinds(horizontal)">
                                      <p:cBhvr>
                                        <p:cTn id="128" dur="500"/>
                                        <p:tgtEl>
                                          <p:spTgt spid="102509"/>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2" presetClass="path" presetSubtype="0" accel="50000" decel="50000" fill="hold" nodeType="clickEffect">
                                  <p:stCondLst>
                                    <p:cond delay="0"/>
                                  </p:stCondLst>
                                  <p:childTnLst>
                                    <p:animMotion origin="layout" path="M 0.50608 0.00139 L 0.50608 0.36902 " pathEditMode="relative" rAng="0" ptsTypes="AA">
                                      <p:cBhvr>
                                        <p:cTn id="132" dur="2000" fill="hold"/>
                                        <p:tgtEl>
                                          <p:spTgt spid="3"/>
                                        </p:tgtEl>
                                        <p:attrNameLst>
                                          <p:attrName>ppt_x</p:attrName>
                                          <p:attrName>ppt_y</p:attrName>
                                        </p:attrNameLst>
                                      </p:cBhvr>
                                      <p:rCtr x="0" y="18400"/>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5" presetClass="path" presetSubtype="0" accel="50000" decel="50000" fill="hold" nodeType="clickEffect">
                                  <p:stCondLst>
                                    <p:cond delay="0"/>
                                  </p:stCondLst>
                                  <p:childTnLst>
                                    <p:animMotion origin="layout" path="M 0.00833 -0.0252 L -0.89584 -0.0252 " pathEditMode="relative" rAng="0" ptsTypes="AA">
                                      <p:cBhvr>
                                        <p:cTn id="136" dur="2000" fill="hold"/>
                                        <p:tgtEl>
                                          <p:spTgt spid="4"/>
                                        </p:tgtEl>
                                        <p:attrNameLst>
                                          <p:attrName>ppt_x</p:attrName>
                                          <p:attrName>ppt_y</p:attrName>
                                        </p:attrNameLst>
                                      </p:cBhvr>
                                      <p:rCtr x="-45208" y="0"/>
                                    </p:animMotion>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nodeType="clickEffect">
                                  <p:stCondLst>
                                    <p:cond delay="0"/>
                                  </p:stCondLst>
                                  <p:childTnLst>
                                    <p:set>
                                      <p:cBhvr>
                                        <p:cTn id="140" dur="1" fill="hold">
                                          <p:stCondLst>
                                            <p:cond delay="0"/>
                                          </p:stCondLst>
                                        </p:cTn>
                                        <p:tgtEl>
                                          <p:spTgt spid="102506"/>
                                        </p:tgtEl>
                                        <p:attrNameLst>
                                          <p:attrName>style.visibility</p:attrName>
                                        </p:attrNameLst>
                                      </p:cBhvr>
                                      <p:to>
                                        <p:strVal val="visible"/>
                                      </p:to>
                                    </p:set>
                                    <p:animEffect transition="in" filter="blinds(horizontal)">
                                      <p:cBhvr>
                                        <p:cTn id="141" dur="500"/>
                                        <p:tgtEl>
                                          <p:spTgt spid="102506"/>
                                        </p:tgtEl>
                                      </p:cBhvr>
                                    </p:animEffect>
                                  </p:childTnLst>
                                </p:cTn>
                              </p:par>
                            </p:childTnLst>
                          </p:cTn>
                        </p:par>
                        <p:par>
                          <p:cTn id="142" fill="hold" nodeType="afterGroup">
                            <p:stCondLst>
                              <p:cond delay="500"/>
                            </p:stCondLst>
                            <p:childTnLst>
                              <p:par>
                                <p:cTn id="143" presetID="3" presetClass="entr" presetSubtype="10" fill="hold" nodeType="afterEffect">
                                  <p:stCondLst>
                                    <p:cond delay="0"/>
                                  </p:stCondLst>
                                  <p:childTnLst>
                                    <p:set>
                                      <p:cBhvr>
                                        <p:cTn id="144" dur="1" fill="hold">
                                          <p:stCondLst>
                                            <p:cond delay="0"/>
                                          </p:stCondLst>
                                        </p:cTn>
                                        <p:tgtEl>
                                          <p:spTgt spid="102510"/>
                                        </p:tgtEl>
                                        <p:attrNameLst>
                                          <p:attrName>style.visibility</p:attrName>
                                        </p:attrNameLst>
                                      </p:cBhvr>
                                      <p:to>
                                        <p:strVal val="visible"/>
                                      </p:to>
                                    </p:set>
                                    <p:animEffect transition="in" filter="blinds(horizontal)">
                                      <p:cBhvr>
                                        <p:cTn id="145" dur="500"/>
                                        <p:tgtEl>
                                          <p:spTgt spid="102510"/>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1" presetClass="entr" presetSubtype="0" fill="hold" grpId="0" nodeType="clickEffect">
                                  <p:stCondLst>
                                    <p:cond delay="0"/>
                                  </p:stCondLst>
                                  <p:iterate type="lt">
                                    <p:tmPct val="10000"/>
                                  </p:iterate>
                                  <p:childTnLst>
                                    <p:set>
                                      <p:cBhvr>
                                        <p:cTn id="149" dur="1" fill="hold">
                                          <p:stCondLst>
                                            <p:cond delay="0"/>
                                          </p:stCondLst>
                                        </p:cTn>
                                        <p:tgtEl>
                                          <p:spTgt spid="102413"/>
                                        </p:tgtEl>
                                        <p:attrNameLst>
                                          <p:attrName>style.visibility</p:attrName>
                                        </p:attrNameLst>
                                      </p:cBhvr>
                                      <p:to>
                                        <p:strVal val="visible"/>
                                      </p:to>
                                    </p:set>
                                    <p:anim calcmode="lin" valueType="num">
                                      <p:cBhvr>
                                        <p:cTn id="150" dur="500" fill="hold"/>
                                        <p:tgtEl>
                                          <p:spTgt spid="102413"/>
                                        </p:tgtEl>
                                        <p:attrNameLst>
                                          <p:attrName>ppt_x</p:attrName>
                                        </p:attrNameLst>
                                      </p:cBhvr>
                                      <p:tavLst>
                                        <p:tav tm="0">
                                          <p:val>
                                            <p:strVal val="#ppt_x"/>
                                          </p:val>
                                        </p:tav>
                                        <p:tav tm="50000">
                                          <p:val>
                                            <p:strVal val="#ppt_x+.1"/>
                                          </p:val>
                                        </p:tav>
                                        <p:tav tm="100000">
                                          <p:val>
                                            <p:strVal val="#ppt_x"/>
                                          </p:val>
                                        </p:tav>
                                      </p:tavLst>
                                    </p:anim>
                                    <p:anim calcmode="lin" valueType="num">
                                      <p:cBhvr>
                                        <p:cTn id="151" dur="500" fill="hold"/>
                                        <p:tgtEl>
                                          <p:spTgt spid="102413"/>
                                        </p:tgtEl>
                                        <p:attrNameLst>
                                          <p:attrName>ppt_y</p:attrName>
                                        </p:attrNameLst>
                                      </p:cBhvr>
                                      <p:tavLst>
                                        <p:tav tm="0">
                                          <p:val>
                                            <p:strVal val="#ppt_y"/>
                                          </p:val>
                                        </p:tav>
                                        <p:tav tm="100000">
                                          <p:val>
                                            <p:strVal val="#ppt_y"/>
                                          </p:val>
                                        </p:tav>
                                      </p:tavLst>
                                    </p:anim>
                                    <p:anim calcmode="lin" valueType="num">
                                      <p:cBhvr>
                                        <p:cTn id="152" dur="500" fill="hold"/>
                                        <p:tgtEl>
                                          <p:spTgt spid="102413"/>
                                        </p:tgtEl>
                                        <p:attrNameLst>
                                          <p:attrName>ppt_h</p:attrName>
                                        </p:attrNameLst>
                                      </p:cBhvr>
                                      <p:tavLst>
                                        <p:tav tm="0">
                                          <p:val>
                                            <p:strVal val="#ppt_h/10"/>
                                          </p:val>
                                        </p:tav>
                                        <p:tav tm="50000">
                                          <p:val>
                                            <p:strVal val="#ppt_h+.01"/>
                                          </p:val>
                                        </p:tav>
                                        <p:tav tm="100000">
                                          <p:val>
                                            <p:strVal val="#ppt_h"/>
                                          </p:val>
                                        </p:tav>
                                      </p:tavLst>
                                    </p:anim>
                                    <p:anim calcmode="lin" valueType="num">
                                      <p:cBhvr>
                                        <p:cTn id="153" dur="500" fill="hold"/>
                                        <p:tgtEl>
                                          <p:spTgt spid="102413"/>
                                        </p:tgtEl>
                                        <p:attrNameLst>
                                          <p:attrName>ppt_w</p:attrName>
                                        </p:attrNameLst>
                                      </p:cBhvr>
                                      <p:tavLst>
                                        <p:tav tm="0">
                                          <p:val>
                                            <p:strVal val="#ppt_w/10"/>
                                          </p:val>
                                        </p:tav>
                                        <p:tav tm="50000">
                                          <p:val>
                                            <p:strVal val="#ppt_w+.01"/>
                                          </p:val>
                                        </p:tav>
                                        <p:tav tm="100000">
                                          <p:val>
                                            <p:strVal val="#ppt_w"/>
                                          </p:val>
                                        </p:tav>
                                      </p:tavLst>
                                    </p:anim>
                                    <p:animEffect transition="in" filter="fade">
                                      <p:cBhvr>
                                        <p:cTn id="154" dur="500" tmFilter="0,0; .5, 1; 1, 1"/>
                                        <p:tgtEl>
                                          <p:spTgt spid="10241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2" presetClass="path" presetSubtype="0" accel="50000" decel="50000" fill="hold" nodeType="clickEffect">
                                  <p:stCondLst>
                                    <p:cond delay="0"/>
                                  </p:stCondLst>
                                  <p:childTnLst>
                                    <p:animMotion origin="layout" path="M -0.8875 0.06358 L -0.8875 0.40763 " pathEditMode="relative" rAng="0" ptsTypes="AA">
                                      <p:cBhvr>
                                        <p:cTn id="158" dur="2000" fill="hold"/>
                                        <p:tgtEl>
                                          <p:spTgt spid="4"/>
                                        </p:tgtEl>
                                        <p:attrNameLst>
                                          <p:attrName>ppt_x</p:attrName>
                                          <p:attrName>ppt_y</p:attrName>
                                        </p:attrNameLst>
                                      </p:cBhvr>
                                      <p:rCtr x="0" y="17200"/>
                                    </p:animMotion>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 presetClass="entr" presetSubtype="10" fill="hold" nodeType="clickEffect">
                                  <p:stCondLst>
                                    <p:cond delay="0"/>
                                  </p:stCondLst>
                                  <p:childTnLst>
                                    <p:set>
                                      <p:cBhvr>
                                        <p:cTn id="162" dur="1" fill="hold">
                                          <p:stCondLst>
                                            <p:cond delay="0"/>
                                          </p:stCondLst>
                                        </p:cTn>
                                        <p:tgtEl>
                                          <p:spTgt spid="102510"/>
                                        </p:tgtEl>
                                        <p:attrNameLst>
                                          <p:attrName>style.visibility</p:attrName>
                                        </p:attrNameLst>
                                      </p:cBhvr>
                                      <p:to>
                                        <p:strVal val="visible"/>
                                      </p:to>
                                    </p:set>
                                    <p:animEffect transition="in" filter="blinds(horizontal)">
                                      <p:cBhvr>
                                        <p:cTn id="163" dur="500"/>
                                        <p:tgtEl>
                                          <p:spTgt spid="102510"/>
                                        </p:tgtEl>
                                      </p:cBhvr>
                                    </p:animEffect>
                                  </p:childTnLst>
                                </p:cTn>
                              </p:par>
                            </p:childTnLst>
                          </p:cTn>
                        </p:par>
                        <p:par>
                          <p:cTn id="164" fill="hold" nodeType="afterGroup">
                            <p:stCondLst>
                              <p:cond delay="500"/>
                            </p:stCondLst>
                            <p:childTnLst>
                              <p:par>
                                <p:cTn id="165" presetID="3" presetClass="entr" presetSubtype="10" fill="hold" nodeType="afterEffect">
                                  <p:stCondLst>
                                    <p:cond delay="0"/>
                                  </p:stCondLst>
                                  <p:childTnLst>
                                    <p:set>
                                      <p:cBhvr>
                                        <p:cTn id="166" dur="1" fill="hold">
                                          <p:stCondLst>
                                            <p:cond delay="0"/>
                                          </p:stCondLst>
                                        </p:cTn>
                                        <p:tgtEl>
                                          <p:spTgt spid="102507"/>
                                        </p:tgtEl>
                                        <p:attrNameLst>
                                          <p:attrName>style.visibility</p:attrName>
                                        </p:attrNameLst>
                                      </p:cBhvr>
                                      <p:to>
                                        <p:strVal val="visible"/>
                                      </p:to>
                                    </p:set>
                                    <p:animEffect transition="in" filter="blinds(horizontal)">
                                      <p:cBhvr>
                                        <p:cTn id="167" dur="500"/>
                                        <p:tgtEl>
                                          <p:spTgt spid="10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P spid="102408" grpId="0"/>
      <p:bldP spid="102409" grpId="0"/>
      <p:bldP spid="102412" grpId="0"/>
      <p:bldP spid="102413" grpId="0"/>
      <p:bldP spid="102501" grpId="0" animBg="1"/>
      <p:bldP spid="102502" grpId="0" animBg="1"/>
      <p:bldP spid="102503" grpId="0"/>
      <p:bldP spid="102504" grpId="0" animBg="1"/>
      <p:bldP spid="1025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44B298E5-F77E-49DA-8386-33FED2CB27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789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a:extLst>
              <a:ext uri="{FF2B5EF4-FFF2-40B4-BE49-F238E27FC236}">
                <a16:creationId xmlns:a16="http://schemas.microsoft.com/office/drawing/2014/main" id="{013BAF52-917E-4BB7-A3BF-5BB725234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738" y="809625"/>
            <a:ext cx="54387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C613ACC-3A88-4EC7-B97E-C926D3A47AD0}"/>
              </a:ext>
            </a:extLst>
          </p:cNvPr>
          <p:cNvSpPr/>
          <p:nvPr/>
        </p:nvSpPr>
        <p:spPr>
          <a:xfrm>
            <a:off x="2129117" y="2057400"/>
            <a:ext cx="2821781" cy="646331"/>
          </a:xfrm>
          <a:prstGeom prst="rect">
            <a:avLst/>
          </a:prstGeom>
          <a:noFill/>
        </p:spPr>
        <p:txBody>
          <a:bodyPr>
            <a:spAutoFit/>
          </a:bodyPr>
          <a:lstStyle/>
          <a:p>
            <a:pPr algn="ctr" eaLnBrk="1" hangingPunct="1">
              <a:defRPr/>
            </a:pPr>
            <a:r>
              <a:rPr lang="en-US" sz="36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VẬN DỤNG</a:t>
            </a:r>
          </a:p>
        </p:txBody>
      </p:sp>
      <p:pic>
        <p:nvPicPr>
          <p:cNvPr id="45061" name="Picture 2">
            <a:extLst>
              <a:ext uri="{FF2B5EF4-FFF2-40B4-BE49-F238E27FC236}">
                <a16:creationId xmlns:a16="http://schemas.microsoft.com/office/drawing/2014/main" id="{2DF6C3DD-7D54-4C0C-9018-651BCE7C77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738" y="3951288"/>
            <a:ext cx="22352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nhacnen">
            <a:hlinkClick r:id="" action="ppaction://media"/>
            <a:extLst>
              <a:ext uri="{FF2B5EF4-FFF2-40B4-BE49-F238E27FC236}">
                <a16:creationId xmlns:a16="http://schemas.microsoft.com/office/drawing/2014/main" id="{90070997-3389-4C17-9DDF-5967266CE8BA}"/>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8263" y="-1106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sPham">
            <a:extLst>
              <a:ext uri="{FF2B5EF4-FFF2-40B4-BE49-F238E27FC236}">
                <a16:creationId xmlns:a16="http://schemas.microsoft.com/office/drawing/2014/main" id="{36B7DEC7-24DA-49FA-94E6-817E0A848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866" t="27748" r="30888"/>
          <a:stretch>
            <a:fillRect/>
          </a:stretch>
        </p:blipFill>
        <p:spPr bwMode="auto">
          <a:xfrm>
            <a:off x="39688" y="892175"/>
            <a:ext cx="19097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CF44192D-09BB-450E-852A-1A26D890FBBF}"/>
              </a:ext>
            </a:extLst>
          </p:cNvPr>
          <p:cNvGrpSpPr>
            <a:grpSpLocks/>
          </p:cNvGrpSpPr>
          <p:nvPr/>
        </p:nvGrpSpPr>
        <p:grpSpPr bwMode="auto">
          <a:xfrm>
            <a:off x="550863" y="1228725"/>
            <a:ext cx="8437562" cy="4819650"/>
            <a:chOff x="982266" y="777588"/>
            <a:chExt cx="10227469" cy="5302825"/>
          </a:xfrm>
        </p:grpSpPr>
        <p:sp>
          <p:nvSpPr>
            <p:cNvPr id="2" name="Round Diagonal Corner Rectangle 1">
              <a:extLst>
                <a:ext uri="{FF2B5EF4-FFF2-40B4-BE49-F238E27FC236}">
                  <a16:creationId xmlns:a16="http://schemas.microsoft.com/office/drawing/2014/main" id="{AEEF52E2-20CE-41A5-B81C-1AF3D8B0FEEA}"/>
                </a:ext>
              </a:extLst>
            </p:cNvPr>
            <p:cNvSpPr/>
            <p:nvPr/>
          </p:nvSpPr>
          <p:spPr>
            <a:xfrm>
              <a:off x="982266" y="777588"/>
              <a:ext cx="10227469" cy="5302825"/>
            </a:xfrm>
            <a:prstGeom prst="round2DiagRect">
              <a:avLst>
                <a:gd name="adj1" fmla="val 21710"/>
                <a:gd name="adj2" fmla="val 0"/>
              </a:avLst>
            </a:prstGeom>
            <a:solidFill>
              <a:schemeClr val="bg1">
                <a:alpha val="83000"/>
              </a:schemeClr>
            </a:solidFill>
            <a:ln w="57150" cmpd="tri">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0A75C86E-312E-4FE6-9615-7E06F2062E05}"/>
                </a:ext>
              </a:extLst>
            </p:cNvPr>
            <p:cNvSpPr/>
            <p:nvPr/>
          </p:nvSpPr>
          <p:spPr>
            <a:xfrm>
              <a:off x="1740426" y="1444808"/>
              <a:ext cx="8963227" cy="4263570"/>
            </a:xfrm>
            <a:prstGeom prst="rect">
              <a:avLst/>
            </a:prstGeom>
            <a:noFill/>
            <a:ln w="57150" cmpd="tri">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en-US" sz="2800" b="1" dirty="0">
                  <a:solidFill>
                    <a:srgbClr val="C00000"/>
                  </a:solidFill>
                  <a:latin typeface="Times New Roman" panose="02020603050405020304" pitchFamily="18" charset="0"/>
                  <a:cs typeface="Times New Roman" panose="02020603050405020304" pitchFamily="18" charset="0"/>
                </a:rPr>
                <a:t>Luật ch</a:t>
              </a:r>
              <a:r>
                <a:rPr lang="vi-VN" sz="2800" b="1" dirty="0">
                  <a:solidFill>
                    <a:srgbClr val="C00000"/>
                  </a:solidFill>
                  <a:latin typeface="Times New Roman" panose="02020603050405020304" pitchFamily="18" charset="0"/>
                  <a:cs typeface="Times New Roman" panose="02020603050405020304" pitchFamily="18" charset="0"/>
                </a:rPr>
                <a:t>ơ</a:t>
              </a:r>
              <a:r>
                <a:rPr lang="en-US" sz="2800" b="1" dirty="0">
                  <a:solidFill>
                    <a:srgbClr val="C00000"/>
                  </a:solidFill>
                  <a:latin typeface="Times New Roman" panose="02020603050405020304" pitchFamily="18" charset="0"/>
                  <a:cs typeface="Times New Roman" panose="02020603050405020304" pitchFamily="18" charset="0"/>
                </a:rPr>
                <a:t>i:</a:t>
              </a:r>
            </a:p>
            <a:p>
              <a:pPr marL="342900" indent="-342900" eaLnBrk="1" hangingPunct="1">
                <a:lnSpc>
                  <a:spcPct val="120000"/>
                </a:lnSpc>
                <a:buFont typeface="Wingdings" panose="05000000000000000000" pitchFamily="2" charset="2"/>
                <a:buChar char="v"/>
                <a:defRPr/>
              </a:pPr>
              <a:r>
                <a:rPr lang="en-US" sz="2800" dirty="0" err="1">
                  <a:solidFill>
                    <a:srgbClr val="002060"/>
                  </a:solidFill>
                  <a:latin typeface="Times New Roman" panose="02020603050405020304" pitchFamily="18" charset="0"/>
                  <a:cs typeface="Times New Roman" panose="02020603050405020304" pitchFamily="18" charset="0"/>
                </a:rPr>
                <a:t>Lớp</a:t>
              </a:r>
              <a:r>
                <a:rPr lang="en-US" sz="2800" dirty="0">
                  <a:solidFill>
                    <a:srgbClr val="002060"/>
                  </a:solidFill>
                  <a:latin typeface="Times New Roman" panose="02020603050405020304" pitchFamily="18" charset="0"/>
                  <a:cs typeface="Times New Roman" panose="02020603050405020304" pitchFamily="18" charset="0"/>
                </a:rPr>
                <a:t> chia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2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Các</a:t>
              </a:r>
              <a:r>
                <a:rPr lang="en-US" sz="2800" dirty="0">
                  <a:solidFill>
                    <a:srgbClr val="002060"/>
                  </a:solidFill>
                  <a:latin typeface="Times New Roman" panose="02020603050405020304" pitchFamily="18" charset="0"/>
                  <a:cs typeface="Times New Roman" panose="02020603050405020304" pitchFamily="18" charset="0"/>
                </a:rPr>
                <a:t> đội lần l</a:t>
              </a:r>
              <a:r>
                <a:rPr lang="vi-VN" sz="2800" dirty="0">
                  <a:solidFill>
                    <a:srgbClr val="002060"/>
                  </a:solidFill>
                  <a:latin typeface="Times New Roman" panose="02020603050405020304" pitchFamily="18" charset="0"/>
                  <a:cs typeface="Times New Roman" panose="02020603050405020304" pitchFamily="18" charset="0"/>
                </a:rPr>
                <a:t>ượt</a:t>
              </a:r>
              <a:r>
                <a:rPr lang="en-US" sz="2800" dirty="0">
                  <a:solidFill>
                    <a:srgbClr val="002060"/>
                  </a:solidFill>
                  <a:latin typeface="Times New Roman" panose="02020603050405020304" pitchFamily="18" charset="0"/>
                  <a:cs typeface="Times New Roman" panose="02020603050405020304" pitchFamily="18" charset="0"/>
                </a:rPr>
                <a:t> chọn các số t</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a:solidFill>
                    <a:srgbClr val="002060"/>
                  </a:solidFill>
                  <a:latin typeface="Times New Roman" panose="02020603050405020304" pitchFamily="18" charset="0"/>
                  <a:cs typeface="Times New Roman" panose="02020603050405020304" pitchFamily="18" charset="0"/>
                </a:rPr>
                <a:t> 1-6.</a:t>
              </a:r>
            </a:p>
            <a:p>
              <a:pPr marL="342900" indent="-342900" eaLnBrk="1" hangingPunct="1">
                <a:lnSpc>
                  <a:spcPct val="120000"/>
                </a:lnSpc>
                <a:buFont typeface="Wingdings" panose="05000000000000000000" pitchFamily="2" charset="2"/>
                <a:buChar char="v"/>
                <a:defRPr/>
              </a:pPr>
              <a:r>
                <a:rPr lang="en-US" sz="2800" dirty="0">
                  <a:solidFill>
                    <a:srgbClr val="002060"/>
                  </a:solidFill>
                  <a:latin typeface="Times New Roman" panose="02020603050405020304" pitchFamily="18" charset="0"/>
                  <a:cs typeface="Times New Roman" panose="02020603050405020304" pitchFamily="18" charset="0"/>
                </a:rPr>
                <a:t>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đúng đ</a:t>
              </a:r>
              <a:r>
                <a:rPr lang="vi-VN" sz="2800" dirty="0">
                  <a:solidFill>
                    <a:srgbClr val="002060"/>
                  </a:solidFill>
                  <a:latin typeface="Times New Roman" panose="02020603050405020304" pitchFamily="18" charset="0"/>
                  <a:cs typeface="Times New Roman" panose="02020603050405020304" pitchFamily="18" charset="0"/>
                </a:rPr>
                <a:t>ược</a:t>
              </a:r>
              <a:r>
                <a:rPr lang="en-US" sz="2800" dirty="0">
                  <a:solidFill>
                    <a:srgbClr val="002060"/>
                  </a:solidFill>
                  <a:latin typeface="Times New Roman" panose="02020603050405020304" pitchFamily="18" charset="0"/>
                  <a:cs typeface="Times New Roman" panose="02020603050405020304" pitchFamily="18" charset="0"/>
                </a:rPr>
                <a:t> cộng, 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sai bị tr</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a:solidFill>
                    <a:srgbClr val="002060"/>
                  </a:solidFill>
                  <a:latin typeface="Times New Roman" panose="02020603050405020304" pitchFamily="18" charset="0"/>
                  <a:cs typeface="Times New Roman" panose="02020603050405020304" pitchFamily="18" charset="0"/>
                </a:rPr>
                <a:t> số đ</a:t>
              </a:r>
              <a:r>
                <a:rPr lang="vi-VN" sz="2800" dirty="0">
                  <a:solidFill>
                    <a:srgbClr val="002060"/>
                  </a:solidFill>
                  <a:latin typeface="Times New Roman" panose="02020603050405020304" pitchFamily="18" charset="0"/>
                  <a:cs typeface="Times New Roman" panose="02020603050405020304" pitchFamily="18" charset="0"/>
                </a:rPr>
                <a:t>iểm </a:t>
              </a:r>
              <a:r>
                <a:rPr lang="en-US" sz="2800" dirty="0">
                  <a:solidFill>
                    <a:srgbClr val="002060"/>
                  </a:solidFill>
                  <a:latin typeface="Times New Roman" panose="02020603050405020304" pitchFamily="18" charset="0"/>
                  <a:cs typeface="Times New Roman" panose="02020603050405020304" pitchFamily="18" charset="0"/>
                </a:rPr>
                <a:t>đã m</a:t>
              </a:r>
              <a:r>
                <a:rPr lang="vi-VN" sz="2800" dirty="0">
                  <a:solidFill>
                    <a:srgbClr val="002060"/>
                  </a:solidFill>
                  <a:latin typeface="Times New Roman" panose="02020603050405020304" pitchFamily="18" charset="0"/>
                  <a:cs typeface="Times New Roman" panose="02020603050405020304" pitchFamily="18" charset="0"/>
                </a:rPr>
                <a:t>ở</a:t>
              </a:r>
              <a:r>
                <a:rPr lang="en-US" sz="2800" dirty="0">
                  <a:solidFill>
                    <a:srgbClr val="002060"/>
                  </a:solidFill>
                  <a:latin typeface="Times New Roman" panose="02020603050405020304" pitchFamily="18" charset="0"/>
                  <a:cs typeface="Times New Roman" panose="02020603050405020304" pitchFamily="18" charset="0"/>
                </a:rPr>
                <a:t>.</a:t>
              </a:r>
            </a:p>
            <a:p>
              <a:pPr marL="342900" indent="-342900" eaLnBrk="1" hangingPunct="1">
                <a:lnSpc>
                  <a:spcPct val="120000"/>
                </a:lnSpc>
                <a:buFont typeface="Wingdings" panose="05000000000000000000" pitchFamily="2" charset="2"/>
                <a:buChar char="v"/>
                <a:defRPr/>
              </a:pPr>
              <a:r>
                <a:rPr lang="en-US" sz="2800" dirty="0">
                  <a:solidFill>
                    <a:srgbClr val="002060"/>
                  </a:solidFill>
                  <a:latin typeface="Times New Roman" panose="02020603050405020304" pitchFamily="18" charset="0"/>
                  <a:cs typeface="Times New Roman" panose="02020603050405020304" pitchFamily="18" charset="0"/>
                </a:rPr>
                <a:t>Ngôi sao xanh đ</a:t>
              </a:r>
              <a:r>
                <a:rPr lang="vi-VN" sz="2800" dirty="0">
                  <a:solidFill>
                    <a:srgbClr val="002060"/>
                  </a:solidFill>
                  <a:latin typeface="Times New Roman" panose="02020603050405020304" pitchFamily="18" charset="0"/>
                  <a:cs typeface="Times New Roman" panose="02020603050405020304" pitchFamily="18" charset="0"/>
                </a:rPr>
                <a:t>ược</a:t>
              </a:r>
              <a:r>
                <a:rPr lang="en-US" sz="2800" dirty="0">
                  <a:solidFill>
                    <a:srgbClr val="002060"/>
                  </a:solidFill>
                  <a:latin typeface="Times New Roman" panose="02020603050405020304" pitchFamily="18" charset="0"/>
                  <a:cs typeface="Times New Roman" panose="02020603050405020304" pitchFamily="18" charset="0"/>
                </a:rPr>
                <a:t> +200 đ</a:t>
              </a:r>
              <a:r>
                <a:rPr lang="vi-VN" sz="2800" dirty="0">
                  <a:solidFill>
                    <a:srgbClr val="002060"/>
                  </a:solidFill>
                  <a:latin typeface="Times New Roman" panose="02020603050405020304" pitchFamily="18" charset="0"/>
                  <a:cs typeface="Times New Roman" panose="02020603050405020304" pitchFamily="18" charset="0"/>
                </a:rPr>
                <a:t>iểm</a:t>
              </a:r>
              <a:r>
                <a:rPr lang="en-US" sz="2800" dirty="0">
                  <a:solidFill>
                    <a:srgbClr val="002060"/>
                  </a:solidFill>
                  <a:latin typeface="Times New Roman" panose="02020603050405020304" pitchFamily="18" charset="0"/>
                  <a:cs typeface="Times New Roman" panose="02020603050405020304" pitchFamily="18" charset="0"/>
                </a:rPr>
                <a:t> khi 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đúng, 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sai không bị tr</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a:solidFill>
                    <a:srgbClr val="002060"/>
                  </a:solidFill>
                  <a:latin typeface="Times New Roman" panose="02020603050405020304" pitchFamily="18" charset="0"/>
                  <a:cs typeface="Times New Roman" panose="02020603050405020304" pitchFamily="18" charset="0"/>
                </a:rPr>
                <a:t> đ</a:t>
              </a:r>
              <a:r>
                <a:rPr lang="vi-VN" sz="2800" dirty="0">
                  <a:solidFill>
                    <a:srgbClr val="002060"/>
                  </a:solidFill>
                  <a:latin typeface="Times New Roman" panose="02020603050405020304" pitchFamily="18" charset="0"/>
                  <a:cs typeface="Times New Roman" panose="02020603050405020304" pitchFamily="18" charset="0"/>
                </a:rPr>
                <a:t>iểm</a:t>
              </a:r>
              <a:r>
                <a:rPr lang="en-US" sz="2800" dirty="0">
                  <a:solidFill>
                    <a:srgbClr val="002060"/>
                  </a:solidFill>
                  <a:latin typeface="Times New Roman" panose="02020603050405020304" pitchFamily="18" charset="0"/>
                  <a:cs typeface="Times New Roman" panose="02020603050405020304" pitchFamily="18" charset="0"/>
                </a:rPr>
                <a:t> </a:t>
              </a:r>
            </a:p>
            <a:p>
              <a:pPr marL="342900" indent="-342900" eaLnBrk="1" hangingPunct="1">
                <a:lnSpc>
                  <a:spcPct val="120000"/>
                </a:lnSpc>
                <a:buFont typeface="Wingdings" panose="05000000000000000000" pitchFamily="2" charset="2"/>
                <a:buChar char="v"/>
                <a:defRPr/>
              </a:pPr>
              <a:r>
                <a:rPr lang="en-US" sz="2800" dirty="0">
                  <a:solidFill>
                    <a:srgbClr val="002060"/>
                  </a:solidFill>
                  <a:latin typeface="Times New Roman" panose="02020603050405020304" pitchFamily="18" charset="0"/>
                  <a:cs typeface="Times New Roman" panose="02020603050405020304" pitchFamily="18" charset="0"/>
                </a:rPr>
                <a:t>Ngôi sao đen bị -200 đ</a:t>
              </a:r>
              <a:r>
                <a:rPr lang="vi-VN" sz="2800" dirty="0">
                  <a:solidFill>
                    <a:srgbClr val="002060"/>
                  </a:solidFill>
                  <a:latin typeface="Times New Roman" panose="02020603050405020304" pitchFamily="18" charset="0"/>
                  <a:cs typeface="Times New Roman" panose="02020603050405020304" pitchFamily="18" charset="0"/>
                </a:rPr>
                <a:t>iểm</a:t>
              </a:r>
              <a:r>
                <a:rPr lang="en-US" sz="2800" dirty="0">
                  <a:solidFill>
                    <a:srgbClr val="002060"/>
                  </a:solidFill>
                  <a:latin typeface="Times New Roman" panose="02020603050405020304" pitchFamily="18" charset="0"/>
                  <a:cs typeface="Times New Roman" panose="02020603050405020304" pitchFamily="18" charset="0"/>
                </a:rPr>
                <a:t> khi 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sai, tr</a:t>
              </a:r>
              <a:r>
                <a:rPr lang="vi-VN" sz="2800" dirty="0">
                  <a:solidFill>
                    <a:srgbClr val="002060"/>
                  </a:solidFill>
                  <a:latin typeface="Times New Roman" panose="02020603050405020304" pitchFamily="18" charset="0"/>
                  <a:cs typeface="Times New Roman" panose="02020603050405020304" pitchFamily="18" charset="0"/>
                </a:rPr>
                <a:t>ả</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ời</a:t>
              </a:r>
              <a:r>
                <a:rPr lang="en-US" sz="2800" dirty="0">
                  <a:solidFill>
                    <a:srgbClr val="002060"/>
                  </a:solidFill>
                  <a:latin typeface="Times New Roman" panose="02020603050405020304" pitchFamily="18" charset="0"/>
                  <a:cs typeface="Times New Roman" panose="02020603050405020304" pitchFamily="18" charset="0"/>
                </a:rPr>
                <a:t> đúng không bị tr</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a:solidFill>
                    <a:srgbClr val="002060"/>
                  </a:solidFill>
                  <a:latin typeface="Times New Roman" panose="02020603050405020304" pitchFamily="18" charset="0"/>
                  <a:cs typeface="Times New Roman" panose="02020603050405020304" pitchFamily="18" charset="0"/>
                </a:rPr>
                <a:t> đ</a:t>
              </a:r>
              <a:r>
                <a:rPr lang="vi-VN" sz="2800" dirty="0">
                  <a:solidFill>
                    <a:srgbClr val="002060"/>
                  </a:solidFill>
                  <a:latin typeface="Times New Roman" panose="02020603050405020304" pitchFamily="18" charset="0"/>
                  <a:cs typeface="Times New Roman" panose="02020603050405020304" pitchFamily="18" charset="0"/>
                </a:rPr>
                <a:t>iểm</a:t>
              </a:r>
              <a:r>
                <a:rPr lang="en-US" sz="2800" dirty="0">
                  <a:solidFill>
                    <a:srgbClr val="002060"/>
                  </a:solidFill>
                  <a:latin typeface="Times New Roman" panose="02020603050405020304" pitchFamily="18" charset="0"/>
                  <a:cs typeface="Times New Roman" panose="02020603050405020304" pitchFamily="18" charset="0"/>
                </a:rPr>
                <a:t>.</a:t>
              </a:r>
            </a:p>
            <a:p>
              <a:pPr algn="ctr" eaLnBrk="1" hangingPunct="1">
                <a:defRPr/>
              </a:pPr>
              <a:endParaRPr lang="en-US" sz="2800" dirty="0">
                <a:solidFill>
                  <a:srgbClr val="002060"/>
                </a:solidFill>
                <a:latin typeface="Times New Roman" panose="02020603050405020304" pitchFamily="18" charset="0"/>
                <a:cs typeface="Times New Roman" panose="02020603050405020304" pitchFamily="18" charset="0"/>
              </a:endParaRPr>
            </a:p>
          </p:txBody>
        </p:sp>
      </p:grpSp>
      <p:sp>
        <p:nvSpPr>
          <p:cNvPr id="15" name="1MsPham">
            <a:extLst>
              <a:ext uri="{FF2B5EF4-FFF2-40B4-BE49-F238E27FC236}">
                <a16:creationId xmlns:a16="http://schemas.microsoft.com/office/drawing/2014/main" id="{660CF8D6-E230-4F4B-9812-25FBB3BBF57A}"/>
              </a:ext>
            </a:extLst>
          </p:cNvPr>
          <p:cNvSpPr/>
          <p:nvPr/>
        </p:nvSpPr>
        <p:spPr>
          <a:xfrm rot="10800000">
            <a:off x="7058025" y="809625"/>
            <a:ext cx="796925" cy="419100"/>
          </a:xfrm>
          <a:prstGeom prst="cloud">
            <a:avLst/>
          </a:prstGeom>
          <a:solidFill>
            <a:schemeClr val="bg1"/>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US" sz="4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endParaRPr>
          </a:p>
        </p:txBody>
      </p:sp>
      <p:pic>
        <p:nvPicPr>
          <p:cNvPr id="21" name="MsPham" descr="资源 7@4x3">
            <a:extLst>
              <a:ext uri="{FF2B5EF4-FFF2-40B4-BE49-F238E27FC236}">
                <a16:creationId xmlns:a16="http://schemas.microsoft.com/office/drawing/2014/main" id="{6995B7C1-22D5-48E2-A1FD-4A95D987B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8" y="4660900"/>
            <a:ext cx="6238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5DC11163-B61D-48D4-A7AF-E0A28113FA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88301">
            <a:off x="700088" y="2997200"/>
            <a:ext cx="327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50667"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par>
                                <p:cTn id="23" presetID="8" presetClass="emph" presetSubtype="0" repeatCount="indefinite" fill="hold" nodeType="withEffect">
                                  <p:stCondLst>
                                    <p:cond delay="0"/>
                                  </p:stCondLst>
                                  <p:endCondLst>
                                    <p:cond evt="onNext" delay="0">
                                      <p:tgtEl>
                                        <p:sldTgt/>
                                      </p:tgtEl>
                                    </p:cond>
                                  </p:endCondLst>
                                  <p:childTnLst>
                                    <p:animRot by="21600000">
                                      <p:cBhvr>
                                        <p:cTn id="24"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4C604507-88DE-415D-9C1A-DAD84CB12FAF}"/>
              </a:ext>
            </a:extLst>
          </p:cNvPr>
          <p:cNvSpPr>
            <a:spLocks noChangeArrowheads="1"/>
          </p:cNvSpPr>
          <p:nvPr/>
        </p:nvSpPr>
        <p:spPr bwMode="auto">
          <a:xfrm>
            <a:off x="381000" y="2438400"/>
            <a:ext cx="8142288" cy="3429000"/>
          </a:xfrm>
          <a:prstGeom prst="rect">
            <a:avLst/>
          </a:prstGeom>
          <a:solidFill>
            <a:schemeClr val="bg1"/>
          </a:solidFill>
          <a:ln w="9525">
            <a:solidFill>
              <a:schemeClr val="tx1"/>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buFontTx/>
              <a:buChar char="•"/>
            </a:pPr>
            <a:r>
              <a:rPr lang="en-US" altLang="en-US" sz="2800">
                <a:latin typeface="Arial" panose="020B0604020202020204" pitchFamily="34" charset="0"/>
              </a:rPr>
              <a:t> </a:t>
            </a:r>
            <a:r>
              <a:rPr lang="en-US" altLang="en-US" sz="3200"/>
              <a:t>Kéo dài hai cạnh </a:t>
            </a:r>
            <a:r>
              <a:rPr lang="en-US" altLang="en-US" sz="3200" b="1"/>
              <a:t>đối diện</a:t>
            </a:r>
            <a:r>
              <a:rPr lang="en-US" altLang="en-US" sz="3200"/>
              <a:t> của hình chữ nhật ta </a:t>
            </a:r>
          </a:p>
          <a:p>
            <a:pPr eaLnBrk="1" hangingPunct="1"/>
            <a:r>
              <a:rPr lang="en-US" altLang="en-US" sz="3200"/>
              <a:t>được </a:t>
            </a:r>
            <a:r>
              <a:rPr lang="en-US" altLang="en-US" sz="3200" b="1">
                <a:solidFill>
                  <a:srgbClr val="FF0000"/>
                </a:solidFill>
              </a:rPr>
              <a:t>hai đường thẳng song song </a:t>
            </a:r>
            <a:r>
              <a:rPr lang="en-US" altLang="en-US" sz="3200"/>
              <a:t>với nhau.</a:t>
            </a:r>
          </a:p>
          <a:p>
            <a:pPr eaLnBrk="1" hangingPunct="1"/>
            <a:endParaRPr lang="en-US" altLang="en-US" sz="3200"/>
          </a:p>
          <a:p>
            <a:pPr eaLnBrk="1" hangingPunct="1">
              <a:buFontTx/>
              <a:buChar char="•"/>
            </a:pPr>
            <a:r>
              <a:rPr lang="en-US" altLang="en-US" sz="3200" b="1">
                <a:solidFill>
                  <a:srgbClr val="FF0000"/>
                </a:solidFill>
              </a:rPr>
              <a:t> Hai đường thẳng song song với nhau không </a:t>
            </a:r>
          </a:p>
          <a:p>
            <a:pPr eaLnBrk="1" hangingPunct="1"/>
            <a:r>
              <a:rPr lang="en-US" altLang="en-US" sz="3200" b="1">
                <a:solidFill>
                  <a:srgbClr val="FF0000"/>
                </a:solidFill>
              </a:rPr>
              <a:t>bao giờ cắt nhau</a:t>
            </a:r>
            <a:r>
              <a:rPr lang="en-US" altLang="en-US" sz="3200">
                <a:solidFill>
                  <a:srgbClr val="FF0000"/>
                </a:solidFill>
              </a:rPr>
              <a:t>.</a:t>
            </a:r>
          </a:p>
        </p:txBody>
      </p:sp>
      <p:sp>
        <p:nvSpPr>
          <p:cNvPr id="5" name="Text Box 168">
            <a:extLst>
              <a:ext uri="{FF2B5EF4-FFF2-40B4-BE49-F238E27FC236}">
                <a16:creationId xmlns:a16="http://schemas.microsoft.com/office/drawing/2014/main" id="{C32B3965-C148-422C-81D8-230764C704B3}"/>
              </a:ext>
            </a:extLst>
          </p:cNvPr>
          <p:cNvSpPr txBox="1">
            <a:spLocks noChangeArrowheads="1"/>
          </p:cNvSpPr>
          <p:nvPr/>
        </p:nvSpPr>
        <p:spPr bwMode="auto">
          <a:xfrm>
            <a:off x="276225" y="762000"/>
            <a:ext cx="8591550" cy="1077913"/>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just" eaLnBrk="1" hangingPunct="1">
              <a:spcBef>
                <a:spcPct val="50000"/>
              </a:spcBef>
            </a:pPr>
            <a:r>
              <a:rPr lang="en-US" altLang="en-US" sz="3200" b="1">
                <a:solidFill>
                  <a:srgbClr val="002060"/>
                </a:solidFill>
                <a:cs typeface="Times New Roman" panose="02020603050405020304" pitchFamily="18" charset="0"/>
              </a:rPr>
              <a:t>Qua tiết học, con đạt được yêu cầu nào, con biết được điều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Effect transition="in" filter="diamond(in)">
                                      <p:cBhvr>
                                        <p:cTn id="12"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B9DE70DA-49DB-4ABB-8D6A-A95C3F4E4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BBAF853-3C0D-428D-BF08-449771C12353}"/>
              </a:ext>
            </a:extLst>
          </p:cNvPr>
          <p:cNvSpPr>
            <a:spLocks noGrp="1"/>
          </p:cNvSpPr>
          <p:nvPr>
            <p:ph idx="1"/>
          </p:nvPr>
        </p:nvSpPr>
        <p:spPr>
          <a:xfrm>
            <a:off x="2436813" y="2105025"/>
            <a:ext cx="6326187" cy="1782763"/>
          </a:xfrm>
        </p:spPr>
        <p:txBody>
          <a:bodyPr rtlCol="0">
            <a:noAutofit/>
          </a:bodyPr>
          <a:lstStyle/>
          <a:p>
            <a:pPr marL="274320" indent="-192024" eaLnBrk="1" fontAlgn="auto" hangingPunct="1">
              <a:spcAft>
                <a:spcPts val="0"/>
              </a:spcAft>
              <a:defRPr/>
            </a:pP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Hai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đường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thẳng</a:t>
            </a:r>
            <a:r>
              <a:rPr lang="en-US" sz="3200" dirty="0">
                <a:solidFill>
                  <a:schemeClr val="tx2"/>
                </a:solidFill>
                <a:latin typeface="Times New Roman" pitchFamily="18" charset="0"/>
                <a:cs typeface="Times New Roman" pitchFamily="18" charset="0"/>
              </a:rPr>
              <a:t> </a:t>
            </a:r>
          </a:p>
          <a:p>
            <a:pPr marL="82296" indent="0" eaLnBrk="1" fontAlgn="auto" hangingPunct="1">
              <a:spcAft>
                <a:spcPts val="0"/>
              </a:spcAft>
              <a:buFont typeface="Arial" panose="020B0604020202020204" pitchFamily="34" charset="0"/>
              <a:buNone/>
              <a:defRPr/>
            </a:pPr>
            <a:r>
              <a:rPr lang="en-US" sz="3200" dirty="0">
                <a:solidFill>
                  <a:schemeClr val="tx2"/>
                </a:solidFill>
                <a:latin typeface="Times New Roman" pitchFamily="18" charset="0"/>
                <a:cs typeface="Times New Roman" pitchFamily="18" charset="0"/>
              </a:rPr>
              <a:t>song </a:t>
            </a:r>
            <a:r>
              <a:rPr lang="en-US" sz="3200" dirty="0" err="1">
                <a:solidFill>
                  <a:schemeClr val="tx2"/>
                </a:solidFill>
                <a:latin typeface="Times New Roman" pitchFamily="18" charset="0"/>
                <a:cs typeface="Times New Roman" pitchFamily="18" charset="0"/>
              </a:rPr>
              <a:t>song</a:t>
            </a:r>
            <a:endParaRPr lang="en-US" sz="3200" dirty="0">
              <a:solidFill>
                <a:schemeClr val="tx2"/>
              </a:solidFill>
              <a:latin typeface="Times New Roman" pitchFamily="18" charset="0"/>
              <a:cs typeface="Times New Roman" pitchFamily="18" charset="0"/>
            </a:endParaRPr>
          </a:p>
          <a:p>
            <a:pPr marL="274320" indent="-192024" eaLnBrk="1" fontAlgn="auto" hangingPunct="1">
              <a:spcAft>
                <a:spcPts val="0"/>
              </a:spcAft>
              <a:defRPr/>
            </a:pP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a:t>
            </a:r>
          </a:p>
          <a:p>
            <a:pPr marL="274320" indent="-192024" eaLnBrk="1" fontAlgn="auto" hangingPunct="1">
              <a:spcAft>
                <a:spcPts val="0"/>
              </a:spcAft>
              <a:defRPr/>
            </a:pP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p>
          <a:p>
            <a:pPr marL="0" indent="0" eaLnBrk="1" fontAlgn="auto" hangingPunct="1">
              <a:spcAft>
                <a:spcPts val="0"/>
              </a:spcAft>
              <a:buFont typeface="Arial" panose="020B0604020202020204" pitchFamily="34" charset="0"/>
              <a:buNone/>
              <a:defRPr/>
            </a:pPr>
            <a:r>
              <a:rPr lang="en-US" sz="3200" dirty="0">
                <a:solidFill>
                  <a:srgbClr val="C00000"/>
                </a:solidFill>
                <a:latin typeface="Times New Roman" pitchFamily="18" charset="0"/>
                <a:cs typeface="Times New Roman" pitchFamily="18" charset="0"/>
              </a:rPr>
              <a:t> </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Vẽ</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hai</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đường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thẳng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vuông</a:t>
            </a:r>
            <a:r>
              <a:rPr lang="en-US" sz="3200" b="1" dirty="0">
                <a:solidFill>
                  <a:schemeClr val="tx2"/>
                </a:solidFill>
                <a:latin typeface="Times New Roman" pitchFamily="18" charset="0"/>
                <a:cs typeface="Times New Roman" pitchFamily="18" charset="0"/>
              </a:rPr>
              <a:t> </a:t>
            </a:r>
            <a:r>
              <a:rPr lang="en-US" sz="3200" b="1" dirty="0" err="1">
                <a:solidFill>
                  <a:schemeClr val="tx2"/>
                </a:solidFill>
                <a:latin typeface="Times New Roman" pitchFamily="18" charset="0"/>
                <a:cs typeface="Times New Roman" pitchFamily="18" charset="0"/>
              </a:rPr>
              <a:t>góc</a:t>
            </a:r>
            <a:r>
              <a:rPr lang="en-US" sz="3200" b="1" dirty="0">
                <a:solidFill>
                  <a:schemeClr val="tx2"/>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09450" y="1371601"/>
            <a:ext cx="5656605" cy="419191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5786">
            <a:off x="83044" y="3608587"/>
            <a:ext cx="2777349" cy="2032613"/>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15936">
            <a:off x="883648" y="1723699"/>
            <a:ext cx="1153757" cy="1247396"/>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89396">
            <a:off x="7694065" y="3874337"/>
            <a:ext cx="1112630" cy="1626324"/>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7473">
            <a:off x="2645699" y="1899687"/>
            <a:ext cx="616170" cy="603847"/>
          </a:xfrm>
          <a:prstGeom prst="rect">
            <a:avLst/>
          </a:prstGeom>
        </p:spPr>
      </p:pic>
      <p:sp>
        <p:nvSpPr>
          <p:cNvPr id="12" name="TextBox 6">
            <a:extLst>
              <a:ext uri="{FF2B5EF4-FFF2-40B4-BE49-F238E27FC236}">
                <a16:creationId xmlns:a16="http://schemas.microsoft.com/office/drawing/2014/main" id="{4BBF571C-C8C4-4E2F-9B1F-26CAD60DC7E9}"/>
              </a:ext>
            </a:extLst>
          </p:cNvPr>
          <p:cNvSpPr txBox="1"/>
          <p:nvPr/>
        </p:nvSpPr>
        <p:spPr>
          <a:xfrm rot="21517737">
            <a:off x="2743099" y="2658287"/>
            <a:ext cx="5256042" cy="1764778"/>
          </a:xfrm>
          <a:prstGeom prst="rect">
            <a:avLst/>
          </a:prstGeom>
        </p:spPr>
        <p:txBody>
          <a:bodyPr wrap="square" lIns="0" tIns="0" rIns="0" bIns="0" rtlCol="0" anchor="t">
            <a:spAutoFit/>
          </a:bodyPr>
          <a:lstStyle/>
          <a:p>
            <a:pPr marL="0" marR="0" lvl="0" indent="0" algn="ctr" defTabSz="685800" rtl="0" eaLnBrk="1" fontAlgn="auto" latinLnBrk="0" hangingPunct="1">
              <a:lnSpc>
                <a:spcPts val="6711"/>
              </a:lnSpc>
              <a:spcBef>
                <a:spcPts val="0"/>
              </a:spcBef>
              <a:spcAft>
                <a:spcPts val="0"/>
              </a:spcAft>
              <a:buClrTx/>
              <a:buSzTx/>
              <a:buFontTx/>
              <a:buNone/>
              <a:tabLst/>
              <a:defRPr/>
            </a:pPr>
            <a:r>
              <a:rPr kumimoji="0" lang="en-US" sz="7714" b="1" i="0" u="none" strike="noStrike" kern="1200" cap="none" spc="0" normalizeH="0" baseline="0" noProof="0">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uLnTx/>
                <a:uFillTx/>
                <a:latin typeface="Times New Roman" panose="02020603050405020304" pitchFamily="18" charset="0"/>
                <a:ea typeface="+mn-ea"/>
                <a:cs typeface="Times New Roman" panose="02020603050405020304" pitchFamily="18" charset="0"/>
              </a:rPr>
              <a:t>Chào tạm biệt các con!</a:t>
            </a:r>
            <a:endParaRPr kumimoji="0" lang="en-US" sz="7714" b="1" i="0" u="none" strike="noStrike" kern="1200" cap="none" spc="0" normalizeH="0" baseline="0" noProof="0" dirty="0">
              <a:ln w="6600">
                <a:solidFill>
                  <a:srgbClr val="C0504D"/>
                </a:solidFill>
                <a:prstDash val="solid"/>
              </a:ln>
              <a:solidFill>
                <a:srgbClr val="FFFFFF"/>
              </a:solidFill>
              <a:effectLst>
                <a:glow rad="63500">
                  <a:srgbClr val="C0504D">
                    <a:satMod val="175000"/>
                    <a:alpha val="40000"/>
                  </a:srgbClr>
                </a:glow>
                <a:outerShdw dist="38100" dir="2700000" algn="tl" rotWithShape="0">
                  <a:srgbClr val="C0504D"/>
                </a:outerShdw>
              </a:effectLst>
              <a:uLnTx/>
              <a:uFillTx/>
              <a:latin typeface="Times New Roman" panose="02020603050405020304" pitchFamily="18" charset="0"/>
              <a:ea typeface="+mn-ea"/>
              <a:cs typeface="Times New Roman" panose="02020603050405020304" pitchFamily="18" charset="0"/>
            </a:endParaRPr>
          </a:p>
        </p:txBody>
      </p:sp>
      <p:pic>
        <p:nvPicPr>
          <p:cNvPr id="14" name="Picture 13" descr="A group of people&#10;&#10;Description automatically generated with low confidence">
            <a:extLst>
              <a:ext uri="{FF2B5EF4-FFF2-40B4-BE49-F238E27FC236}">
                <a16:creationId xmlns:a16="http://schemas.microsoft.com/office/drawing/2014/main" id="{5F836EBB-1903-494F-9DBE-3CC0EA32EB4A}"/>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26070">
            <a:off x="486357" y="3994692"/>
            <a:ext cx="2489157" cy="1706507"/>
          </a:xfrm>
          <a:prstGeom prst="rect">
            <a:avLst/>
          </a:prstGeom>
        </p:spPr>
      </p:pic>
      <p:pic>
        <p:nvPicPr>
          <p:cNvPr id="15" name="Picture 11">
            <a:extLst>
              <a:ext uri="{FF2B5EF4-FFF2-40B4-BE49-F238E27FC236}">
                <a16:creationId xmlns:a16="http://schemas.microsoft.com/office/drawing/2014/main" id="{5BF2F8C9-E562-4452-A55E-32873DB52E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51484">
            <a:off x="7757720" y="1541468"/>
            <a:ext cx="1150515" cy="1007881"/>
          </a:xfrm>
          <a:prstGeom prst="rect">
            <a:avLst/>
          </a:prstGeom>
        </p:spPr>
      </p:pic>
    </p:spTree>
    <p:extLst>
      <p:ext uri="{BB962C8B-B14F-4D97-AF65-F5344CB8AC3E}">
        <p14:creationId xmlns:p14="http://schemas.microsoft.com/office/powerpoint/2010/main" val="681255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2">
            <a:extLst>
              <a:ext uri="{FF2B5EF4-FFF2-40B4-BE49-F238E27FC236}">
                <a16:creationId xmlns:a16="http://schemas.microsoft.com/office/drawing/2014/main" id="{D4AAB17A-087F-4777-99E9-7141EE28A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0"/>
            <a:ext cx="9056688"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E849AAFE-CB19-4F75-AD9A-7F6652875A4C}"/>
              </a:ext>
            </a:extLst>
          </p:cNvPr>
          <p:cNvGrpSpPr>
            <a:grpSpLocks/>
          </p:cNvGrpSpPr>
          <p:nvPr/>
        </p:nvGrpSpPr>
        <p:grpSpPr bwMode="auto">
          <a:xfrm>
            <a:off x="515938" y="2657475"/>
            <a:ext cx="1744662" cy="800100"/>
            <a:chOff x="5553043" y="2430021"/>
            <a:chExt cx="2158537" cy="937010"/>
          </a:xfrm>
        </p:grpSpPr>
        <p:sp>
          <p:nvSpPr>
            <p:cNvPr id="32" name="1MsPham">
              <a:extLst>
                <a:ext uri="{FF2B5EF4-FFF2-40B4-BE49-F238E27FC236}">
                  <a16:creationId xmlns:a16="http://schemas.microsoft.com/office/drawing/2014/main" id="{4AF574B7-1EE1-4F17-97AB-AF6A0265C167}"/>
                </a:ext>
              </a:extLst>
            </p:cNvPr>
            <p:cNvSpPr/>
            <p:nvPr/>
          </p:nvSpPr>
          <p:spPr>
            <a:xfrm>
              <a:off x="5553043" y="2452331"/>
              <a:ext cx="1738221" cy="914700"/>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700" dirty="0">
                  <a:solidFill>
                    <a:srgbClr val="FF0000"/>
                  </a:solidFill>
                  <a:latin typeface="Berlin Sans FB" panose="020E0602020502020306" pitchFamily="34" charset="0"/>
                </a:rPr>
                <a:t>200</a:t>
              </a:r>
            </a:p>
          </p:txBody>
        </p:sp>
        <p:pic>
          <p:nvPicPr>
            <p:cNvPr id="10273" name="图片 3" descr="资源 6@4x3">
              <a:extLst>
                <a:ext uri="{FF2B5EF4-FFF2-40B4-BE49-F238E27FC236}">
                  <a16:creationId xmlns:a16="http://schemas.microsoft.com/office/drawing/2014/main" id="{246C217D-F300-4B7D-BEB9-47CCC817FD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689" y="2430021"/>
              <a:ext cx="773891" cy="71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4EEB1C56-9AA5-424E-8064-04E2BDA3A9C1}"/>
              </a:ext>
            </a:extLst>
          </p:cNvPr>
          <p:cNvGrpSpPr>
            <a:grpSpLocks/>
          </p:cNvGrpSpPr>
          <p:nvPr/>
        </p:nvGrpSpPr>
        <p:grpSpPr bwMode="auto">
          <a:xfrm>
            <a:off x="4768850" y="2816225"/>
            <a:ext cx="1854200" cy="746125"/>
            <a:chOff x="-1699931" y="4567438"/>
            <a:chExt cx="1846171" cy="963906"/>
          </a:xfrm>
        </p:grpSpPr>
        <p:sp>
          <p:nvSpPr>
            <p:cNvPr id="29" name="1MsPham">
              <a:extLst>
                <a:ext uri="{FF2B5EF4-FFF2-40B4-BE49-F238E27FC236}">
                  <a16:creationId xmlns:a16="http://schemas.microsoft.com/office/drawing/2014/main" id="{0F78F075-18CF-474A-8BD7-DC69E8673DC6}"/>
                </a:ext>
              </a:extLst>
            </p:cNvPr>
            <p:cNvSpPr/>
            <p:nvPr/>
          </p:nvSpPr>
          <p:spPr>
            <a:xfrm>
              <a:off x="-1699931" y="4616659"/>
              <a:ext cx="1737108" cy="914685"/>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1800" dirty="0">
                  <a:solidFill>
                    <a:srgbClr val="FF0000"/>
                  </a:solidFill>
                  <a:latin typeface="Berlin Sans FB" panose="020E0602020502020306" pitchFamily="34" charset="0"/>
                </a:rPr>
                <a:t>+200</a:t>
              </a:r>
            </a:p>
          </p:txBody>
        </p:sp>
        <p:pic>
          <p:nvPicPr>
            <p:cNvPr id="10271" name="图片 2" descr="资源 8@4x3">
              <a:extLst>
                <a:ext uri="{FF2B5EF4-FFF2-40B4-BE49-F238E27FC236}">
                  <a16:creationId xmlns:a16="http://schemas.microsoft.com/office/drawing/2014/main" id="{58779E2A-B4F5-4CD3-A825-935131392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69405" y="4567438"/>
              <a:ext cx="715645" cy="71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800BD3BD-A235-498B-81A4-7E94E3DF8FA2}"/>
              </a:ext>
            </a:extLst>
          </p:cNvPr>
          <p:cNvGrpSpPr>
            <a:grpSpLocks/>
          </p:cNvGrpSpPr>
          <p:nvPr/>
        </p:nvGrpSpPr>
        <p:grpSpPr bwMode="auto">
          <a:xfrm>
            <a:off x="2592388" y="1177925"/>
            <a:ext cx="1581150" cy="903288"/>
            <a:chOff x="4210108" y="326361"/>
            <a:chExt cx="2473859" cy="1411373"/>
          </a:xfrm>
        </p:grpSpPr>
        <p:sp>
          <p:nvSpPr>
            <p:cNvPr id="26" name="1MsPham">
              <a:extLst>
                <a:ext uri="{FF2B5EF4-FFF2-40B4-BE49-F238E27FC236}">
                  <a16:creationId xmlns:a16="http://schemas.microsoft.com/office/drawing/2014/main" id="{31365E8E-D1EE-45FB-828F-FA417599605F}"/>
                </a:ext>
              </a:extLst>
            </p:cNvPr>
            <p:cNvSpPr/>
            <p:nvPr/>
          </p:nvSpPr>
          <p:spPr>
            <a:xfrm>
              <a:off x="4210108" y="822450"/>
              <a:ext cx="2386925" cy="915284"/>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000" dirty="0">
                  <a:solidFill>
                    <a:srgbClr val="007033"/>
                  </a:solidFill>
                  <a:latin typeface="Berlin Sans FB" panose="020E0602020502020306" pitchFamily="34" charset="0"/>
                </a:rPr>
                <a:t>100</a:t>
              </a:r>
            </a:p>
          </p:txBody>
        </p:sp>
        <p:pic>
          <p:nvPicPr>
            <p:cNvPr id="10269" name="图片 8" descr="资源 7@4x3">
              <a:extLst>
                <a:ext uri="{FF2B5EF4-FFF2-40B4-BE49-F238E27FC236}">
                  <a16:creationId xmlns:a16="http://schemas.microsoft.com/office/drawing/2014/main" id="{5A7F522A-718B-4468-9CEF-50D73CA476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5852936" y="326361"/>
              <a:ext cx="831031" cy="78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a:extLst>
              <a:ext uri="{FF2B5EF4-FFF2-40B4-BE49-F238E27FC236}">
                <a16:creationId xmlns:a16="http://schemas.microsoft.com/office/drawing/2014/main" id="{59760971-D484-46EE-9344-3CB84272FB29}"/>
              </a:ext>
            </a:extLst>
          </p:cNvPr>
          <p:cNvGrpSpPr>
            <a:grpSpLocks/>
          </p:cNvGrpSpPr>
          <p:nvPr/>
        </p:nvGrpSpPr>
        <p:grpSpPr bwMode="auto">
          <a:xfrm>
            <a:off x="4433888" y="1355725"/>
            <a:ext cx="1416050" cy="930275"/>
            <a:chOff x="6607631" y="952331"/>
            <a:chExt cx="2216222" cy="1454804"/>
          </a:xfrm>
        </p:grpSpPr>
        <p:sp>
          <p:nvSpPr>
            <p:cNvPr id="27" name="1MsPham">
              <a:extLst>
                <a:ext uri="{FF2B5EF4-FFF2-40B4-BE49-F238E27FC236}">
                  <a16:creationId xmlns:a16="http://schemas.microsoft.com/office/drawing/2014/main" id="{43836A48-D9D4-42F3-8739-F9251C128AD1}"/>
                </a:ext>
              </a:extLst>
            </p:cNvPr>
            <p:cNvSpPr/>
            <p:nvPr/>
          </p:nvSpPr>
          <p:spPr>
            <a:xfrm>
              <a:off x="6607631" y="1029292"/>
              <a:ext cx="2216222" cy="1377843"/>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100" dirty="0">
                  <a:solidFill>
                    <a:schemeClr val="tx1"/>
                  </a:solidFill>
                  <a:latin typeface="Berlin Sans FB" panose="020E0602020502020306" pitchFamily="34" charset="0"/>
                </a:rPr>
                <a:t>-200</a:t>
              </a:r>
            </a:p>
          </p:txBody>
        </p:sp>
        <p:pic>
          <p:nvPicPr>
            <p:cNvPr id="10267" name="图片 3" descr="资源 6@4x3">
              <a:extLst>
                <a:ext uri="{FF2B5EF4-FFF2-40B4-BE49-F238E27FC236}">
                  <a16:creationId xmlns:a16="http://schemas.microsoft.com/office/drawing/2014/main" id="{60DE663F-53C2-431F-84D5-434959D113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63893" y="952331"/>
              <a:ext cx="751933" cy="69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D15C296E-F82E-4C4E-9FE5-4CFAEDBCF82A}"/>
              </a:ext>
            </a:extLst>
          </p:cNvPr>
          <p:cNvGrpSpPr>
            <a:grpSpLocks/>
          </p:cNvGrpSpPr>
          <p:nvPr/>
        </p:nvGrpSpPr>
        <p:grpSpPr bwMode="auto">
          <a:xfrm>
            <a:off x="6145213" y="1112838"/>
            <a:ext cx="1355725" cy="1017587"/>
            <a:chOff x="9313638" y="475636"/>
            <a:chExt cx="2119963" cy="1590062"/>
          </a:xfrm>
        </p:grpSpPr>
        <p:sp>
          <p:nvSpPr>
            <p:cNvPr id="28" name="1MsPham">
              <a:extLst>
                <a:ext uri="{FF2B5EF4-FFF2-40B4-BE49-F238E27FC236}">
                  <a16:creationId xmlns:a16="http://schemas.microsoft.com/office/drawing/2014/main" id="{D43989FE-2098-44B2-AB8D-B2A18FA14BE4}"/>
                </a:ext>
              </a:extLst>
            </p:cNvPr>
            <p:cNvSpPr/>
            <p:nvPr/>
          </p:nvSpPr>
          <p:spPr>
            <a:xfrm>
              <a:off x="9313638" y="852687"/>
              <a:ext cx="2119963" cy="1213011"/>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700" dirty="0">
                  <a:solidFill>
                    <a:srgbClr val="FF0000"/>
                  </a:solidFill>
                  <a:latin typeface="Berlin Sans FB" panose="020E0602020502020306" pitchFamily="34" charset="0"/>
                </a:rPr>
                <a:t>200</a:t>
              </a:r>
            </a:p>
          </p:txBody>
        </p:sp>
        <p:pic>
          <p:nvPicPr>
            <p:cNvPr id="10265" name="图片 8" descr="资源 7@4x3">
              <a:extLst>
                <a:ext uri="{FF2B5EF4-FFF2-40B4-BE49-F238E27FC236}">
                  <a16:creationId xmlns:a16="http://schemas.microsoft.com/office/drawing/2014/main" id="{7C2309CA-094F-46F0-BA4C-8A0F0114E7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506446" y="475636"/>
              <a:ext cx="914400" cy="86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8" name="图片 88">
            <a:extLst>
              <a:ext uri="{FF2B5EF4-FFF2-40B4-BE49-F238E27FC236}">
                <a16:creationId xmlns:a16="http://schemas.microsoft.com/office/drawing/2014/main" id="{C484C729-8640-4C32-9511-13088F50B5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1866" t="27748" r="30888"/>
          <a:stretch>
            <a:fillRect/>
          </a:stretch>
        </p:blipFill>
        <p:spPr bwMode="auto">
          <a:xfrm>
            <a:off x="-7938" y="839788"/>
            <a:ext cx="162718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9D2504-F83C-4B18-83F3-481C98FFA3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88301">
            <a:off x="4845050" y="2884488"/>
            <a:ext cx="2778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AE5995FE-A4EA-4854-936B-08C3A6903DB2}"/>
              </a:ext>
            </a:extLst>
          </p:cNvPr>
          <p:cNvPicPr>
            <a:picLocks noChangeAspect="1"/>
          </p:cNvPicPr>
          <p:nvPr/>
        </p:nvPicPr>
        <p:blipFill>
          <a:blip r:embed="rId11">
            <a:duotone>
              <a:prstClr val="black"/>
              <a:schemeClr val="tx2">
                <a:tint val="45000"/>
                <a:satMod val="400000"/>
              </a:schemeClr>
            </a:duotone>
          </a:blip>
          <a:stretch>
            <a:fillRect/>
          </a:stretch>
        </p:blipFill>
        <p:spPr>
          <a:xfrm>
            <a:off x="4412006" y="1587804"/>
            <a:ext cx="252250" cy="249914"/>
          </a:xfrm>
          <a:prstGeom prst="rect">
            <a:avLst/>
          </a:prstGeom>
        </p:spPr>
      </p:pic>
      <p:grpSp>
        <p:nvGrpSpPr>
          <p:cNvPr id="5" name="Group 4">
            <a:extLst>
              <a:ext uri="{FF2B5EF4-FFF2-40B4-BE49-F238E27FC236}">
                <a16:creationId xmlns:a16="http://schemas.microsoft.com/office/drawing/2014/main" id="{E7FE9CA6-39C8-495C-8051-BE13394FAFF1}"/>
              </a:ext>
            </a:extLst>
          </p:cNvPr>
          <p:cNvGrpSpPr>
            <a:grpSpLocks/>
          </p:cNvGrpSpPr>
          <p:nvPr/>
        </p:nvGrpSpPr>
        <p:grpSpPr bwMode="auto">
          <a:xfrm>
            <a:off x="936625" y="1354138"/>
            <a:ext cx="1595438" cy="736600"/>
            <a:chOff x="1459318" y="851738"/>
            <a:chExt cx="1854929" cy="945886"/>
          </a:xfrm>
        </p:grpSpPr>
        <p:sp>
          <p:nvSpPr>
            <p:cNvPr id="24" name="1MsPham">
              <a:extLst>
                <a:ext uri="{FF2B5EF4-FFF2-40B4-BE49-F238E27FC236}">
                  <a16:creationId xmlns:a16="http://schemas.microsoft.com/office/drawing/2014/main" id="{B60324F9-7E1E-4B87-A677-092986EC1B83}"/>
                </a:ext>
              </a:extLst>
            </p:cNvPr>
            <p:cNvSpPr/>
            <p:nvPr/>
          </p:nvSpPr>
          <p:spPr>
            <a:xfrm>
              <a:off x="1459318" y="882316"/>
              <a:ext cx="1736804" cy="91530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000" dirty="0">
                  <a:solidFill>
                    <a:srgbClr val="007033"/>
                  </a:solidFill>
                  <a:latin typeface="Berlin Sans FB" panose="020E0602020502020306" pitchFamily="34" charset="0"/>
                </a:rPr>
                <a:t>100</a:t>
              </a:r>
            </a:p>
          </p:txBody>
        </p:sp>
        <p:pic>
          <p:nvPicPr>
            <p:cNvPr id="10263" name="图片 3" descr="资源 6@4x3">
              <a:extLst>
                <a:ext uri="{FF2B5EF4-FFF2-40B4-BE49-F238E27FC236}">
                  <a16:creationId xmlns:a16="http://schemas.microsoft.com/office/drawing/2014/main" id="{F2AC2A7D-B189-452B-A387-1E95151D4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562314" y="851738"/>
              <a:ext cx="751933" cy="69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2MsPham">
            <a:hlinkClick r:id="rId12" action="ppaction://hlinksldjump"/>
            <a:extLst>
              <a:ext uri="{FF2B5EF4-FFF2-40B4-BE49-F238E27FC236}">
                <a16:creationId xmlns:a16="http://schemas.microsoft.com/office/drawing/2014/main" id="{A7E005F0-0F0E-4A6E-8762-070B178DDB24}"/>
              </a:ext>
            </a:extLst>
          </p:cNvPr>
          <p:cNvSpPr/>
          <p:nvPr/>
        </p:nvSpPr>
        <p:spPr>
          <a:xfrm>
            <a:off x="2791484" y="1545434"/>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2</a:t>
            </a:r>
          </a:p>
        </p:txBody>
      </p:sp>
      <p:sp>
        <p:nvSpPr>
          <p:cNvPr id="62" name="3MsPham">
            <a:hlinkClick r:id="rId13" action="ppaction://hlinksldjump"/>
            <a:extLst>
              <a:ext uri="{FF2B5EF4-FFF2-40B4-BE49-F238E27FC236}">
                <a16:creationId xmlns:a16="http://schemas.microsoft.com/office/drawing/2014/main" id="{C7D17FAB-8758-441C-BD77-17260759DA74}"/>
              </a:ext>
            </a:extLst>
          </p:cNvPr>
          <p:cNvSpPr/>
          <p:nvPr/>
        </p:nvSpPr>
        <p:spPr>
          <a:xfrm>
            <a:off x="4546602" y="1520429"/>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3</a:t>
            </a:r>
          </a:p>
        </p:txBody>
      </p:sp>
      <p:sp>
        <p:nvSpPr>
          <p:cNvPr id="63" name="4MsPham">
            <a:hlinkClick r:id="rId14" action="ppaction://hlinksldjump"/>
            <a:extLst>
              <a:ext uri="{FF2B5EF4-FFF2-40B4-BE49-F238E27FC236}">
                <a16:creationId xmlns:a16="http://schemas.microsoft.com/office/drawing/2014/main" id="{63333850-728D-4164-B2EF-FD6FE8719260}"/>
              </a:ext>
            </a:extLst>
          </p:cNvPr>
          <p:cNvSpPr/>
          <p:nvPr/>
        </p:nvSpPr>
        <p:spPr>
          <a:xfrm>
            <a:off x="6193885" y="1490413"/>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4</a:t>
            </a:r>
          </a:p>
        </p:txBody>
      </p:sp>
      <p:sp>
        <p:nvSpPr>
          <p:cNvPr id="64" name="61MsPham">
            <a:hlinkClick r:id="rId15" action="ppaction://hlinksldjump"/>
            <a:extLst>
              <a:ext uri="{FF2B5EF4-FFF2-40B4-BE49-F238E27FC236}">
                <a16:creationId xmlns:a16="http://schemas.microsoft.com/office/drawing/2014/main" id="{505AA8E1-9C74-4A35-BB9B-AA83DD0960B7}"/>
              </a:ext>
            </a:extLst>
          </p:cNvPr>
          <p:cNvSpPr/>
          <p:nvPr/>
        </p:nvSpPr>
        <p:spPr>
          <a:xfrm>
            <a:off x="673454" y="2776547"/>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6</a:t>
            </a:r>
          </a:p>
        </p:txBody>
      </p:sp>
      <p:sp>
        <p:nvSpPr>
          <p:cNvPr id="66" name="5MsPham">
            <a:hlinkClick r:id="rId16" action="ppaction://hlinksldjump"/>
            <a:extLst>
              <a:ext uri="{FF2B5EF4-FFF2-40B4-BE49-F238E27FC236}">
                <a16:creationId xmlns:a16="http://schemas.microsoft.com/office/drawing/2014/main" id="{C66E50C9-0D23-47BC-AC80-8AE6CF92AA7B}"/>
              </a:ext>
            </a:extLst>
          </p:cNvPr>
          <p:cNvSpPr/>
          <p:nvPr/>
        </p:nvSpPr>
        <p:spPr>
          <a:xfrm>
            <a:off x="5032805" y="2873738"/>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5</a:t>
            </a:r>
          </a:p>
        </p:txBody>
      </p:sp>
      <p:pic>
        <p:nvPicPr>
          <p:cNvPr id="10257" name="Picture 2">
            <a:extLst>
              <a:ext uri="{FF2B5EF4-FFF2-40B4-BE49-F238E27FC236}">
                <a16:creationId xmlns:a16="http://schemas.microsoft.com/office/drawing/2014/main" id="{97B89F4C-76A4-4D2D-B52A-1C5CAC5480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58125" y="4413250"/>
            <a:ext cx="99218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
            <a:hlinkClick r:id="" action="ppaction://hlinkshowjump?jump=nextslide"/>
            <a:extLst>
              <a:ext uri="{FF2B5EF4-FFF2-40B4-BE49-F238E27FC236}">
                <a16:creationId xmlns:a16="http://schemas.microsoft.com/office/drawing/2014/main" id="{8165EE6E-276E-4A91-9907-1F8734077D2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3925" t="10796" r="8595" b="13605"/>
          <a:stretch>
            <a:fillRect/>
          </a:stretch>
        </p:blipFill>
        <p:spPr bwMode="auto">
          <a:xfrm>
            <a:off x="788988" y="5056188"/>
            <a:ext cx="9953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hlinkClick r:id="" action="ppaction://hlinkshowjump?jump=endshow"/>
            <a:extLst>
              <a:ext uri="{FF2B5EF4-FFF2-40B4-BE49-F238E27FC236}">
                <a16:creationId xmlns:a16="http://schemas.microsoft.com/office/drawing/2014/main" id="{1D237CFE-F0BF-46E1-868C-A05ACE8DE8E7}"/>
              </a:ext>
            </a:extLst>
          </p:cNvPr>
          <p:cNvPicPr>
            <a:picLocks noChangeAspect="1"/>
          </p:cNvPicPr>
          <p:nvPr/>
        </p:nvPicPr>
        <p:blipFill rotWithShape="1">
          <a:blip r:embed="rId19" cstate="print"/>
          <a:srcRect l="52214" t="16780" r="5600" b="29135"/>
          <a:stretch/>
        </p:blipFill>
        <p:spPr>
          <a:xfrm>
            <a:off x="67465" y="824100"/>
            <a:ext cx="566043" cy="566043"/>
          </a:xfrm>
          <a:prstGeom prst="roundRect">
            <a:avLst>
              <a:gd name="adj" fmla="val 21834"/>
            </a:avLst>
          </a:prstGeom>
        </p:spPr>
      </p:pic>
      <p:sp>
        <p:nvSpPr>
          <p:cNvPr id="2" name="1MsPham">
            <a:hlinkClick r:id="" action="ppaction://hlinkshowjump?jump=nextslide"/>
            <a:extLst>
              <a:ext uri="{FF2B5EF4-FFF2-40B4-BE49-F238E27FC236}">
                <a16:creationId xmlns:a16="http://schemas.microsoft.com/office/drawing/2014/main" id="{721A7A81-389A-416D-BD36-3FC19456EAE2}"/>
              </a:ext>
            </a:extLst>
          </p:cNvPr>
          <p:cNvSpPr/>
          <p:nvPr/>
        </p:nvSpPr>
        <p:spPr>
          <a:xfrm>
            <a:off x="1084089" y="1453948"/>
            <a:ext cx="1110680" cy="584568"/>
          </a:xfrm>
          <a:prstGeom prst="cloud">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lgerian" panose="04020705040A02060702" pitchFamily="82" charset="0"/>
              </a:rPr>
              <a:t>1</a:t>
            </a:r>
          </a:p>
        </p:txBody>
      </p:sp>
      <p:sp>
        <p:nvSpPr>
          <p:cNvPr id="14" name="Rectangle 13">
            <a:hlinkClick r:id="rId20" action="ppaction://hlinksldjump"/>
            <a:extLst>
              <a:ext uri="{FF2B5EF4-FFF2-40B4-BE49-F238E27FC236}">
                <a16:creationId xmlns:a16="http://schemas.microsoft.com/office/drawing/2014/main" id="{6695940C-3186-4B26-95F6-8B9B421C4A06}"/>
              </a:ext>
            </a:extLst>
          </p:cNvPr>
          <p:cNvSpPr/>
          <p:nvPr/>
        </p:nvSpPr>
        <p:spPr>
          <a:xfrm>
            <a:off x="936625" y="6248400"/>
            <a:ext cx="995363"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latin typeface="Times New Roman" panose="02020603050405020304" pitchFamily="18" charset="0"/>
                <a:cs typeface="Times New Roman" panose="02020603050405020304" pitchFamily="18" charset="0"/>
              </a:rPr>
              <a:t>BM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nodeType="afterGroup">
                            <p:stCondLst>
                              <p:cond delay="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nextCondLst>
                <p:cond evt="onClick" delay="0">
                  <p:tgtEl>
                    <p:spTgt spid="2"/>
                  </p:tgtEl>
                </p:cond>
              </p:nextCondLst>
            </p:seq>
            <p:seq concurrent="1" nextAc="seek">
              <p:cTn id="22" restart="whenNotActive" fill="hold" evtFilter="cancelBubble" nodeType="interactiveSeq">
                <p:stCondLst>
                  <p:cond evt="onClick" delay="0">
                    <p:tgtEl>
                      <p:spTgt spid="6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61"/>
                                        </p:tgtEl>
                                      </p:cBhvr>
                                    </p:animEffect>
                                    <p:set>
                                      <p:cBhvr>
                                        <p:cTn id="27" dur="1" fill="hold">
                                          <p:stCondLst>
                                            <p:cond delay="499"/>
                                          </p:stCondLst>
                                        </p:cTn>
                                        <p:tgtEl>
                                          <p:spTgt spid="61"/>
                                        </p:tgtEl>
                                        <p:attrNameLst>
                                          <p:attrName>style.visibility</p:attrName>
                                        </p:attrNameLst>
                                      </p:cBhvr>
                                      <p:to>
                                        <p:strVal val="hidden"/>
                                      </p:to>
                                    </p:se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nextCondLst>
                <p:cond evt="onClick" delay="0">
                  <p:tgtEl>
                    <p:spTgt spid="61"/>
                  </p:tgtEl>
                </p:cond>
              </p:nextCondLst>
            </p:seq>
            <p:seq concurrent="1" nextAc="seek">
              <p:cTn id="34" restart="whenNotActive" fill="hold" evtFilter="cancelBubble" nodeType="interactiveSeq">
                <p:stCondLst>
                  <p:cond evt="onClick" delay="0">
                    <p:tgtEl>
                      <p:spTgt spid="6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xit" presetSubtype="0" fill="hold" nodeType="clickEffect">
                                  <p:stCondLst>
                                    <p:cond delay="0"/>
                                  </p:stCondLst>
                                  <p:childTnLst>
                                    <p:animEffect transition="out" filter="fade">
                                      <p:cBhvr>
                                        <p:cTn id="38" dur="500"/>
                                        <p:tgtEl>
                                          <p:spTgt spid="62"/>
                                        </p:tgtEl>
                                      </p:cBhvr>
                                    </p:animEffect>
                                    <p:set>
                                      <p:cBhvr>
                                        <p:cTn id="39" dur="1" fill="hold">
                                          <p:stCondLst>
                                            <p:cond delay="499"/>
                                          </p:stCondLst>
                                        </p:cTn>
                                        <p:tgtEl>
                                          <p:spTgt spid="62"/>
                                        </p:tgtEl>
                                        <p:attrNameLst>
                                          <p:attrName>style.visibility</p:attrName>
                                        </p:attrNameLst>
                                      </p:cBhvr>
                                      <p:to>
                                        <p:strVal val="hidden"/>
                                      </p:to>
                                    </p:set>
                                  </p:childTnLst>
                                </p:cTn>
                              </p:par>
                            </p:childTnLst>
                          </p:cTn>
                        </p:par>
                        <p:par>
                          <p:cTn id="40" fill="hold" nodeType="afterGroup">
                            <p:stCondLst>
                              <p:cond delay="500"/>
                            </p:stCondLst>
                            <p:childTnLst>
                              <p:par>
                                <p:cTn id="41" presetID="53" presetClass="entr" presetSubtype="16"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nodeType="afterGroup">
                            <p:stCondLst>
                              <p:cond delay="1000"/>
                            </p:stCondLst>
                            <p:childTnLst>
                              <p:par>
                                <p:cTn id="47" presetID="10" presetClass="entr" presetSubtype="0"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250"/>
                                        <p:tgtEl>
                                          <p:spTgt spid="40"/>
                                        </p:tgtEl>
                                      </p:cBhvr>
                                    </p:animEffect>
                                  </p:childTnLst>
                                </p:cTn>
                              </p:par>
                              <p:par>
                                <p:cTn id="50" presetID="8" presetClass="emph" presetSubtype="0" repeatCount="indefinite" fill="hold" nodeType="withEffect">
                                  <p:stCondLst>
                                    <p:cond delay="0"/>
                                  </p:stCondLst>
                                  <p:endCondLst>
                                    <p:cond evt="onNext" delay="0">
                                      <p:tgtEl>
                                        <p:sldTgt/>
                                      </p:tgtEl>
                                    </p:cond>
                                  </p:endCondLst>
                                  <p:childTnLst>
                                    <p:animRot by="21600000">
                                      <p:cBhvr>
                                        <p:cTn id="51" dur="2000" fill="hold"/>
                                        <p:tgtEl>
                                          <p:spTgt spid="4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62"/>
                  </p:tgtEl>
                </p:cond>
              </p:nextCondLst>
            </p:seq>
            <p:seq concurrent="1" nextAc="seek">
              <p:cTn id="52" restart="whenNotActive" fill="hold" evtFilter="cancelBubble" nodeType="interactiveSeq">
                <p:stCondLst>
                  <p:cond evt="onClick" delay="0">
                    <p:tgtEl>
                      <p:spTgt spid="6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63"/>
                                        </p:tgtEl>
                                      </p:cBhvr>
                                    </p:animEffect>
                                    <p:set>
                                      <p:cBhvr>
                                        <p:cTn id="57" dur="1" fill="hold">
                                          <p:stCondLst>
                                            <p:cond delay="499"/>
                                          </p:stCondLst>
                                        </p:cTn>
                                        <p:tgtEl>
                                          <p:spTgt spid="63"/>
                                        </p:tgtEl>
                                        <p:attrNameLst>
                                          <p:attrName>style.visibility</p:attrName>
                                        </p:attrNameLst>
                                      </p:cBhvr>
                                      <p:to>
                                        <p:strVal val="hidden"/>
                                      </p:to>
                                    </p:set>
                                  </p:childTnLst>
                                </p:cTn>
                              </p:par>
                            </p:childTnLst>
                          </p:cTn>
                        </p:par>
                        <p:par>
                          <p:cTn id="58" fill="hold" nodeType="afterGroup">
                            <p:stCondLst>
                              <p:cond delay="500"/>
                            </p:stCondLst>
                            <p:childTnLst>
                              <p:par>
                                <p:cTn id="59" presetID="53" presetClass="entr" presetSubtype="16"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childTnLst>
              </p:cTn>
              <p:nextCondLst>
                <p:cond evt="onClick" delay="0">
                  <p:tgtEl>
                    <p:spTgt spid="63"/>
                  </p:tgtEl>
                </p:cond>
              </p:nextCondLst>
            </p:seq>
            <p:seq concurrent="1" nextAc="seek">
              <p:cTn id="64" restart="whenNotActive" fill="hold" evtFilter="cancelBubble" nodeType="interactiveSeq">
                <p:stCondLst>
                  <p:cond evt="onClick" delay="0">
                    <p:tgtEl>
                      <p:spTgt spid="6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0" presetClass="exit" presetSubtype="0" fill="hold" nodeType="clickEffect">
                                  <p:stCondLst>
                                    <p:cond delay="0"/>
                                  </p:stCondLst>
                                  <p:childTnLst>
                                    <p:animEffect transition="out" filter="fade">
                                      <p:cBhvr>
                                        <p:cTn id="68" dur="500"/>
                                        <p:tgtEl>
                                          <p:spTgt spid="64"/>
                                        </p:tgtEl>
                                      </p:cBhvr>
                                    </p:animEffect>
                                    <p:set>
                                      <p:cBhvr>
                                        <p:cTn id="69" dur="1" fill="hold">
                                          <p:stCondLst>
                                            <p:cond delay="499"/>
                                          </p:stCondLst>
                                        </p:cTn>
                                        <p:tgtEl>
                                          <p:spTgt spid="64"/>
                                        </p:tgtEl>
                                        <p:attrNameLst>
                                          <p:attrName>style.visibility</p:attrName>
                                        </p:attrNameLst>
                                      </p:cBhvr>
                                      <p:to>
                                        <p:strVal val="hidden"/>
                                      </p:to>
                                    </p:set>
                                  </p:childTnLst>
                                </p:cTn>
                              </p:par>
                            </p:childTnLst>
                          </p:cTn>
                        </p:par>
                        <p:par>
                          <p:cTn id="70" fill="hold" nodeType="afterGroup">
                            <p:stCondLst>
                              <p:cond delay="500"/>
                            </p:stCondLst>
                            <p:childTnLst>
                              <p:par>
                                <p:cTn id="71" presetID="53" presetClass="entr" presetSubtype="16"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childTnLst>
                    </p:cTn>
                  </p:par>
                </p:childTnLst>
              </p:cTn>
              <p:nextCondLst>
                <p:cond evt="onClick" delay="0">
                  <p:tgtEl>
                    <p:spTgt spid="64"/>
                  </p:tgtEl>
                </p:cond>
              </p:nextCondLst>
            </p:seq>
            <p:seq concurrent="1" nextAc="seek">
              <p:cTn id="76" restart="whenNotActive" fill="hold" evtFilter="cancelBubble" nodeType="interactiveSeq">
                <p:stCondLst>
                  <p:cond evt="onClick" delay="0">
                    <p:tgtEl>
                      <p:spTgt spid="6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66"/>
                                        </p:tgtEl>
                                      </p:cBhvr>
                                    </p:animEffect>
                                    <p:set>
                                      <p:cBhvr>
                                        <p:cTn id="81" dur="1" fill="hold">
                                          <p:stCondLst>
                                            <p:cond delay="499"/>
                                          </p:stCondLst>
                                        </p:cTn>
                                        <p:tgtEl>
                                          <p:spTgt spid="66"/>
                                        </p:tgtEl>
                                        <p:attrNameLst>
                                          <p:attrName>style.visibility</p:attrName>
                                        </p:attrNameLst>
                                      </p:cBhvr>
                                      <p:to>
                                        <p:strVal val="hidden"/>
                                      </p:to>
                                    </p:set>
                                  </p:childTnLst>
                                </p:cTn>
                              </p:par>
                            </p:childTnLst>
                          </p:cTn>
                        </p:par>
                        <p:par>
                          <p:cTn id="82" fill="hold" nodeType="afterGroup">
                            <p:stCondLst>
                              <p:cond delay="500"/>
                            </p:stCondLst>
                            <p:childTnLst>
                              <p:par>
                                <p:cTn id="83" presetID="53" presetClass="entr" presetSubtype="16"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childTnLst>
                          </p:cTn>
                        </p:par>
                        <p:par>
                          <p:cTn id="88" fill="hold" nodeType="afterGroup">
                            <p:stCondLst>
                              <p:cond delay="1000"/>
                            </p:stCondLst>
                            <p:childTnLst>
                              <p:par>
                                <p:cTn id="89" presetID="10" presetClass="entr" presetSubtype="0"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50"/>
                                        <p:tgtEl>
                                          <p:spTgt spid="39"/>
                                        </p:tgtEl>
                                      </p:cBhvr>
                                    </p:animEffect>
                                  </p:childTnLst>
                                </p:cTn>
                              </p:par>
                              <p:par>
                                <p:cTn id="92" presetID="8" presetClass="emph" presetSubtype="0" repeatCount="indefinite" fill="hold" nodeType="withEffect">
                                  <p:stCondLst>
                                    <p:cond delay="0"/>
                                  </p:stCondLst>
                                  <p:endCondLst>
                                    <p:cond evt="onNext" delay="0">
                                      <p:tgtEl>
                                        <p:sldTgt/>
                                      </p:tgtEl>
                                    </p:cond>
                                  </p:endCondLst>
                                  <p:childTnLst>
                                    <p:animRot by="21600000">
                                      <p:cBhvr>
                                        <p:cTn id="93" dur="2000" fill="hold"/>
                                        <p:tgtEl>
                                          <p:spTgt spid="39"/>
                                        </p:tgtEl>
                                        <p:attrNameLst>
                                          <p:attrName>r</p:attrName>
                                        </p:attrNameLst>
                                      </p:cBhvr>
                                    </p:animRot>
                                  </p:childTnLst>
                                  <p:subTnLst>
                                    <p:audio>
                                      <p:cMediaNode>
                                        <p:cTn display="0" masterRel="sameClick">
                                          <p:stCondLst>
                                            <p:cond evt="begin" delay="0">
                                              <p:tn val="9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6E3758B-E06A-4B69-AC67-E6287925FBF2}"/>
              </a:ext>
            </a:extLst>
          </p:cNvPr>
          <p:cNvSpPr/>
          <p:nvPr/>
        </p:nvSpPr>
        <p:spPr>
          <a:xfrm>
            <a:off x="1581150" y="1066800"/>
            <a:ext cx="6270625" cy="3017838"/>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b="1" dirty="0"/>
          </a:p>
        </p:txBody>
      </p:sp>
      <p:sp>
        <p:nvSpPr>
          <p:cNvPr id="55" name="ppMsPham">
            <a:extLst>
              <a:ext uri="{FF2B5EF4-FFF2-40B4-BE49-F238E27FC236}">
                <a16:creationId xmlns:a16="http://schemas.microsoft.com/office/drawing/2014/main" id="{B5512271-88E2-46D6-9C1B-D99F8F7054A3}"/>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2</a:t>
            </a:r>
          </a:p>
        </p:txBody>
      </p:sp>
      <p:sp>
        <p:nvSpPr>
          <p:cNvPr id="56" name="yMsPham">
            <a:extLst>
              <a:ext uri="{FF2B5EF4-FFF2-40B4-BE49-F238E27FC236}">
                <a16:creationId xmlns:a16="http://schemas.microsoft.com/office/drawing/2014/main" id="{8D63D1CE-1159-4FC4-82D0-39EF527CEC60}"/>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4</a:t>
            </a:r>
          </a:p>
        </p:txBody>
      </p:sp>
      <p:sp>
        <p:nvSpPr>
          <p:cNvPr id="57" name="pMsPham">
            <a:extLst>
              <a:ext uri="{FF2B5EF4-FFF2-40B4-BE49-F238E27FC236}">
                <a16:creationId xmlns:a16="http://schemas.microsoft.com/office/drawing/2014/main" id="{DCD7533D-B811-43A5-A217-4C8DFE950D32}"/>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3</a:t>
            </a:r>
          </a:p>
        </p:txBody>
      </p:sp>
      <p:sp>
        <p:nvSpPr>
          <p:cNvPr id="12294" name="TextBox 57">
            <a:extLst>
              <a:ext uri="{FF2B5EF4-FFF2-40B4-BE49-F238E27FC236}">
                <a16:creationId xmlns:a16="http://schemas.microsoft.com/office/drawing/2014/main" id="{1AD71FAF-1258-4D17-969D-EE7F9658ACA4}"/>
              </a:ext>
            </a:extLst>
          </p:cNvPr>
          <p:cNvSpPr txBox="1">
            <a:spLocks noChangeArrowheads="1"/>
          </p:cNvSpPr>
          <p:nvPr/>
        </p:nvSpPr>
        <p:spPr bwMode="auto">
          <a:xfrm>
            <a:off x="1581150" y="1560513"/>
            <a:ext cx="609123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lnSpc>
                <a:spcPct val="150000"/>
              </a:lnSpc>
            </a:pPr>
            <a:r>
              <a:rPr lang="en-US" altLang="en-US" sz="3200" b="1"/>
              <a:t>1. Hai đường thẳng vuông góc với nhau tạo thành mấy góc vuông?</a:t>
            </a:r>
            <a:endParaRPr lang="en-US" altLang="en-US" sz="3200" b="1">
              <a:solidFill>
                <a:srgbClr val="FF0000"/>
              </a:solidFill>
            </a:endParaRPr>
          </a:p>
        </p:txBody>
      </p:sp>
      <p:pic>
        <p:nvPicPr>
          <p:cNvPr id="59" name="BackMsPham">
            <a:hlinkClick r:id="rId5" action="ppaction://hlinksldjump"/>
            <a:extLst>
              <a:ext uri="{FF2B5EF4-FFF2-40B4-BE49-F238E27FC236}">
                <a16:creationId xmlns:a16="http://schemas.microsoft.com/office/drawing/2014/main" id="{6A4037A1-0F86-4177-824F-D8294E7693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a:extLst>
              <a:ext uri="{FF2B5EF4-FFF2-40B4-BE49-F238E27FC236}">
                <a16:creationId xmlns:a16="http://schemas.microsoft.com/office/drawing/2014/main" id="{770D279F-5C73-45DF-BF47-C3ECAF36783D}"/>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61" name="dungMsPham">
            <a:extLst>
              <a:ext uri="{FF2B5EF4-FFF2-40B4-BE49-F238E27FC236}">
                <a16:creationId xmlns:a16="http://schemas.microsoft.com/office/drawing/2014/main" id="{4F1431D6-E44E-485A-925A-5140AD9B09BF}"/>
              </a:ext>
            </a:extLst>
          </p:cNvPr>
          <p:cNvPicPr>
            <a:picLocks noChangeAspect="1"/>
          </p:cNvPicPr>
          <p:nvPr/>
        </p:nvPicPr>
        <p:blipFill>
          <a:blip r:embed="rId7" cstate="print"/>
          <a:stretch>
            <a:fillRect/>
          </a:stretch>
        </p:blipFill>
        <p:spPr>
          <a:xfrm>
            <a:off x="3239113" y="4286683"/>
            <a:ext cx="480060" cy="480060"/>
          </a:xfrm>
          <a:prstGeom prst="ellipse">
            <a:avLst/>
          </a:prstGeom>
        </p:spPr>
      </p:pic>
      <p:pic>
        <p:nvPicPr>
          <p:cNvPr id="62" name="sai2MsPham">
            <a:extLst>
              <a:ext uri="{FF2B5EF4-FFF2-40B4-BE49-F238E27FC236}">
                <a16:creationId xmlns:a16="http://schemas.microsoft.com/office/drawing/2014/main" id="{F479C7E5-7A0A-4A66-90F0-820FADD4AFA3}"/>
              </a:ext>
            </a:extLst>
          </p:cNvPr>
          <p:cNvPicPr>
            <a:picLocks noChangeAspect="1"/>
          </p:cNvPicPr>
          <p:nvPr/>
        </p:nvPicPr>
        <p:blipFill>
          <a:blip r:embed="rId8" cstate="print"/>
          <a:stretch>
            <a:fillRect/>
          </a:stretch>
        </p:blipFill>
        <p:spPr>
          <a:xfrm>
            <a:off x="6209060" y="4286683"/>
            <a:ext cx="474479" cy="480060"/>
          </a:xfrm>
          <a:prstGeom prst="ellipse">
            <a:avLst/>
          </a:prstGeom>
        </p:spPr>
      </p:pic>
      <p:pic>
        <p:nvPicPr>
          <p:cNvPr id="63" name="sai1MsPham">
            <a:extLst>
              <a:ext uri="{FF2B5EF4-FFF2-40B4-BE49-F238E27FC236}">
                <a16:creationId xmlns:a16="http://schemas.microsoft.com/office/drawing/2014/main" id="{83884B55-FAE0-4E64-A065-4C79A673E6E9}"/>
              </a:ext>
            </a:extLst>
          </p:cNvPr>
          <p:cNvPicPr>
            <a:picLocks noChangeAspect="1"/>
          </p:cNvPicPr>
          <p:nvPr/>
        </p:nvPicPr>
        <p:blipFill>
          <a:blip r:embed="rId8" cstate="print"/>
          <a:stretch>
            <a:fillRect/>
          </a:stretch>
        </p:blipFill>
        <p:spPr>
          <a:xfrm>
            <a:off x="349574" y="4286683"/>
            <a:ext cx="474479" cy="480060"/>
          </a:xfrm>
          <a:prstGeom prst="ellipse">
            <a:avLst/>
          </a:prstGeom>
        </p:spPr>
      </p:pic>
      <p:pic>
        <p:nvPicPr>
          <p:cNvPr id="12300" name="Picture 63">
            <a:extLst>
              <a:ext uri="{FF2B5EF4-FFF2-40B4-BE49-F238E27FC236}">
                <a16:creationId xmlns:a16="http://schemas.microsoft.com/office/drawing/2014/main" id="{8F546DB6-5939-48DE-BBF8-B935DE12D1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6"/>
                                        </p:tgtEl>
                                      </p:cBhvr>
                                    </p:animEffect>
                                    <p:animScale>
                                      <p:cBhvr>
                                        <p:cTn id="7" dur="250" autoRev="1" fill="hold"/>
                                        <p:tgtEl>
                                          <p:spTgt spid="5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childTnLst>
              </p:cTn>
              <p:nextCondLst>
                <p:cond evt="onClick" delay="0">
                  <p:tgtEl>
                    <p:spTgt spid="56"/>
                  </p:tgtEl>
                </p:cond>
              </p:nextCondLst>
            </p:seq>
            <p:seq concurrent="1" nextAc="seek">
              <p:cTn id="19" restart="whenNotActive" fill="hold" evtFilter="cancelBubble" nodeType="interactiveSeq">
                <p:stCondLst>
                  <p:cond evt="onClick" delay="0">
                    <p:tgtEl>
                      <p:spTgt spid="5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55"/>
                                        </p:tgtEl>
                                      </p:cBhvr>
                                    </p:animEffect>
                                    <p:animScale>
                                      <p:cBhvr>
                                        <p:cTn id="24" dur="250" autoRev="1" fill="hold"/>
                                        <p:tgtEl>
                                          <p:spTgt spid="55"/>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4" name="incorrecWAV.wav"/>
                                        </p:tgtEl>
                                      </p:cMediaNode>
                                    </p:audio>
                                  </p:sub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nextCondLst>
                <p:cond evt="onClick" delay="0">
                  <p:tgtEl>
                    <p:spTgt spid="55"/>
                  </p:tgtEl>
                </p:cond>
              </p:nextCondLst>
            </p:seq>
            <p:seq concurrent="1" nextAc="seek">
              <p:cTn id="29" restart="whenNotActive" fill="hold" evtFilter="cancelBubble" nodeType="interactiveSeq">
                <p:stCondLst>
                  <p:cond evt="onClick" delay="0">
                    <p:tgtEl>
                      <p:spTgt spid="5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57"/>
                                        </p:tgtEl>
                                      </p:cBhvr>
                                    </p:animEffect>
                                    <p:animScale>
                                      <p:cBhvr>
                                        <p:cTn id="34" dur="250" autoRev="1" fill="hold"/>
                                        <p:tgtEl>
                                          <p:spTgt spid="57"/>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4" name="incorrecWAV.wav"/>
                                        </p:tgtEl>
                                      </p:cMediaNode>
                                    </p:audio>
                                  </p:sub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childTnLst>
              </p:cTn>
              <p:nextCondLst>
                <p:cond evt="onClick" delay="0">
                  <p:tgtEl>
                    <p:spTgt spid="57"/>
                  </p:tgtEl>
                </p:cond>
              </p:nextCondLst>
            </p:seq>
          </p:childTnLst>
        </p:cTn>
      </p:par>
    </p:tnLst>
    <p:bldLst>
      <p:bldP spid="55" grpId="0" animBg="1"/>
      <p:bldP spid="56" grpId="0" animBg="1"/>
      <p:bldP spid="57"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7B60D2-FBFB-477B-9A83-1ECAFB6F72FC}"/>
              </a:ext>
            </a:extLst>
          </p:cNvPr>
          <p:cNvSpPr/>
          <p:nvPr/>
        </p:nvSpPr>
        <p:spPr>
          <a:xfrm>
            <a:off x="1581150" y="1323975"/>
            <a:ext cx="5734050" cy="2760663"/>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7" name="ppMsPham">
            <a:extLst>
              <a:ext uri="{FF2B5EF4-FFF2-40B4-BE49-F238E27FC236}">
                <a16:creationId xmlns:a16="http://schemas.microsoft.com/office/drawing/2014/main" id="{E65EFF25-7FEA-45A0-8F3F-BAF70B60E191}"/>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4</a:t>
            </a:r>
          </a:p>
        </p:txBody>
      </p:sp>
      <p:sp>
        <p:nvSpPr>
          <p:cNvPr id="23" name="yMsPham">
            <a:extLst>
              <a:ext uri="{FF2B5EF4-FFF2-40B4-BE49-F238E27FC236}">
                <a16:creationId xmlns:a16="http://schemas.microsoft.com/office/drawing/2014/main" id="{A1696BCC-70A9-4DD9-B067-3E2E43A2110B}"/>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3</a:t>
            </a:r>
          </a:p>
        </p:txBody>
      </p:sp>
      <p:sp>
        <p:nvSpPr>
          <p:cNvPr id="25" name="pMsPham">
            <a:extLst>
              <a:ext uri="{FF2B5EF4-FFF2-40B4-BE49-F238E27FC236}">
                <a16:creationId xmlns:a16="http://schemas.microsoft.com/office/drawing/2014/main" id="{AC750FE9-E420-490F-8645-7F416838CBEC}"/>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dirty="0">
                <a:solidFill>
                  <a:srgbClr val="002060"/>
                </a:solidFill>
              </a:rPr>
              <a:t>2</a:t>
            </a:r>
          </a:p>
        </p:txBody>
      </p:sp>
      <p:sp>
        <p:nvSpPr>
          <p:cNvPr id="14342" name="TextBox 21">
            <a:extLst>
              <a:ext uri="{FF2B5EF4-FFF2-40B4-BE49-F238E27FC236}">
                <a16:creationId xmlns:a16="http://schemas.microsoft.com/office/drawing/2014/main" id="{44F77E15-3A88-418F-9AE9-27DE0EA07968}"/>
              </a:ext>
            </a:extLst>
          </p:cNvPr>
          <p:cNvSpPr txBox="1">
            <a:spLocks noChangeArrowheads="1"/>
          </p:cNvSpPr>
          <p:nvPr/>
        </p:nvSpPr>
        <p:spPr bwMode="auto">
          <a:xfrm>
            <a:off x="1674813" y="1365250"/>
            <a:ext cx="5130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700" b="1">
                <a:solidFill>
                  <a:srgbClr val="000000"/>
                </a:solidFill>
                <a:cs typeface="Times New Roman" panose="02020603050405020304" pitchFamily="18" charset="0"/>
              </a:rPr>
              <a:t>2. Hình chữ nhật ABCD có mấy cặp cạnh vuông góc với nhau? </a:t>
            </a:r>
          </a:p>
        </p:txBody>
      </p:sp>
      <p:pic>
        <p:nvPicPr>
          <p:cNvPr id="24" name="BackMsPham">
            <a:hlinkClick r:id="rId5" action="ppaction://hlinksldjump"/>
            <a:extLst>
              <a:ext uri="{FF2B5EF4-FFF2-40B4-BE49-F238E27FC236}">
                <a16:creationId xmlns:a16="http://schemas.microsoft.com/office/drawing/2014/main" id="{149D8A21-C3FF-4B93-A104-844D074EF6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A0C336-3F73-41EC-B70E-0E4B0E222FBF}"/>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29" name="dungMsPham">
            <a:extLst>
              <a:ext uri="{FF2B5EF4-FFF2-40B4-BE49-F238E27FC236}">
                <a16:creationId xmlns:a16="http://schemas.microsoft.com/office/drawing/2014/main" id="{3FD8355F-7B2B-48A8-8285-934AEF1EBF72}"/>
              </a:ext>
            </a:extLst>
          </p:cNvPr>
          <p:cNvPicPr>
            <a:picLocks noChangeAspect="1"/>
          </p:cNvPicPr>
          <p:nvPr/>
        </p:nvPicPr>
        <p:blipFill>
          <a:blip r:embed="rId7" cstate="print"/>
          <a:stretch>
            <a:fillRect/>
          </a:stretch>
        </p:blipFill>
        <p:spPr>
          <a:xfrm>
            <a:off x="431499" y="4286683"/>
            <a:ext cx="480060" cy="480060"/>
          </a:xfrm>
          <a:prstGeom prst="ellipse">
            <a:avLst/>
          </a:prstGeom>
        </p:spPr>
      </p:pic>
      <p:pic>
        <p:nvPicPr>
          <p:cNvPr id="30" name="sai2MsPham">
            <a:extLst>
              <a:ext uri="{FF2B5EF4-FFF2-40B4-BE49-F238E27FC236}">
                <a16:creationId xmlns:a16="http://schemas.microsoft.com/office/drawing/2014/main" id="{CAD0BE3A-62BF-48B9-861E-399F8D18ABBB}"/>
              </a:ext>
            </a:extLst>
          </p:cNvPr>
          <p:cNvPicPr>
            <a:picLocks noChangeAspect="1"/>
          </p:cNvPicPr>
          <p:nvPr/>
        </p:nvPicPr>
        <p:blipFill>
          <a:blip r:embed="rId8" cstate="print"/>
          <a:stretch>
            <a:fillRect/>
          </a:stretch>
        </p:blipFill>
        <p:spPr>
          <a:xfrm>
            <a:off x="6209060" y="4286683"/>
            <a:ext cx="474479" cy="480060"/>
          </a:xfrm>
          <a:prstGeom prst="ellipse">
            <a:avLst/>
          </a:prstGeom>
        </p:spPr>
      </p:pic>
      <p:pic>
        <p:nvPicPr>
          <p:cNvPr id="31" name="sai1MsPham">
            <a:extLst>
              <a:ext uri="{FF2B5EF4-FFF2-40B4-BE49-F238E27FC236}">
                <a16:creationId xmlns:a16="http://schemas.microsoft.com/office/drawing/2014/main" id="{6A9BE418-5662-4098-A2E4-D1A97044EBCA}"/>
              </a:ext>
            </a:extLst>
          </p:cNvPr>
          <p:cNvPicPr>
            <a:picLocks noChangeAspect="1"/>
          </p:cNvPicPr>
          <p:nvPr/>
        </p:nvPicPr>
        <p:blipFill>
          <a:blip r:embed="rId8" cstate="print"/>
          <a:stretch>
            <a:fillRect/>
          </a:stretch>
        </p:blipFill>
        <p:spPr>
          <a:xfrm>
            <a:off x="3323071" y="4286683"/>
            <a:ext cx="474479" cy="480060"/>
          </a:xfrm>
          <a:prstGeom prst="ellipse">
            <a:avLst/>
          </a:prstGeom>
        </p:spPr>
      </p:pic>
      <p:pic>
        <p:nvPicPr>
          <p:cNvPr id="14348" name="Picture 11">
            <a:extLst>
              <a:ext uri="{FF2B5EF4-FFF2-40B4-BE49-F238E27FC236}">
                <a16:creationId xmlns:a16="http://schemas.microsoft.com/office/drawing/2014/main" id="{61DBF56A-9B4A-47EA-BB6F-7A00F2F479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A39B6020-FB47-4760-81E2-FD2C10DA03CA}"/>
              </a:ext>
            </a:extLst>
          </p:cNvPr>
          <p:cNvSpPr>
            <a:spLocks noChangeArrowheads="1"/>
          </p:cNvSpPr>
          <p:nvPr/>
        </p:nvSpPr>
        <p:spPr bwMode="auto">
          <a:xfrm>
            <a:off x="2120900" y="2601913"/>
            <a:ext cx="2066925" cy="1200150"/>
          </a:xfrm>
          <a:prstGeom prst="rect">
            <a:avLst/>
          </a:prstGeom>
          <a:solidFill>
            <a:srgbClr val="FFFF00"/>
          </a:solidFill>
          <a:ln w="19050">
            <a:solidFill>
              <a:srgbClr val="00FFCC"/>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solidFill>
                <a:srgbClr val="00B050"/>
              </a:solidFill>
              <a:latin typeface=".VnTime" pitchFamily="34" charset="0"/>
            </a:endParaRPr>
          </a:p>
        </p:txBody>
      </p:sp>
      <p:sp>
        <p:nvSpPr>
          <p:cNvPr id="14" name="Text Box 8">
            <a:extLst>
              <a:ext uri="{FF2B5EF4-FFF2-40B4-BE49-F238E27FC236}">
                <a16:creationId xmlns:a16="http://schemas.microsoft.com/office/drawing/2014/main" id="{5B0E8134-FD96-42F2-BEB2-6E91EEC6116D}"/>
              </a:ext>
            </a:extLst>
          </p:cNvPr>
          <p:cNvSpPr txBox="1">
            <a:spLocks noChangeArrowheads="1"/>
          </p:cNvSpPr>
          <p:nvPr/>
        </p:nvSpPr>
        <p:spPr bwMode="auto">
          <a:xfrm>
            <a:off x="1697038" y="2330450"/>
            <a:ext cx="21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A</a:t>
            </a:r>
          </a:p>
        </p:txBody>
      </p:sp>
      <p:sp>
        <p:nvSpPr>
          <p:cNvPr id="15" name="Text Box 9">
            <a:extLst>
              <a:ext uri="{FF2B5EF4-FFF2-40B4-BE49-F238E27FC236}">
                <a16:creationId xmlns:a16="http://schemas.microsoft.com/office/drawing/2014/main" id="{E573944C-CD56-4AE2-AE8A-EA7CE1C23D38}"/>
              </a:ext>
            </a:extLst>
          </p:cNvPr>
          <p:cNvSpPr txBox="1">
            <a:spLocks noChangeArrowheads="1"/>
          </p:cNvSpPr>
          <p:nvPr/>
        </p:nvSpPr>
        <p:spPr bwMode="auto">
          <a:xfrm>
            <a:off x="4229100" y="2316163"/>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B</a:t>
            </a:r>
          </a:p>
        </p:txBody>
      </p:sp>
      <p:sp>
        <p:nvSpPr>
          <p:cNvPr id="16" name="Text Box 10">
            <a:extLst>
              <a:ext uri="{FF2B5EF4-FFF2-40B4-BE49-F238E27FC236}">
                <a16:creationId xmlns:a16="http://schemas.microsoft.com/office/drawing/2014/main" id="{B5BBAE69-03D7-4E51-B27B-FB95BDFEB4ED}"/>
              </a:ext>
            </a:extLst>
          </p:cNvPr>
          <p:cNvSpPr txBox="1">
            <a:spLocks noChangeArrowheads="1"/>
          </p:cNvSpPr>
          <p:nvPr/>
        </p:nvSpPr>
        <p:spPr bwMode="auto">
          <a:xfrm>
            <a:off x="4187825" y="3659188"/>
            <a:ext cx="21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C</a:t>
            </a:r>
          </a:p>
        </p:txBody>
      </p:sp>
      <p:sp>
        <p:nvSpPr>
          <p:cNvPr id="17" name="Text Box 11">
            <a:extLst>
              <a:ext uri="{FF2B5EF4-FFF2-40B4-BE49-F238E27FC236}">
                <a16:creationId xmlns:a16="http://schemas.microsoft.com/office/drawing/2014/main" id="{650024FE-304F-4A8E-A73E-43399F1FFFCA}"/>
              </a:ext>
            </a:extLst>
          </p:cNvPr>
          <p:cNvSpPr txBox="1">
            <a:spLocks noChangeArrowheads="1"/>
          </p:cNvSpPr>
          <p:nvPr/>
        </p:nvSpPr>
        <p:spPr bwMode="auto">
          <a:xfrm>
            <a:off x="1739900" y="3711575"/>
            <a:ext cx="21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2000"/>
                                        <p:tgtEl>
                                          <p:spTgt spid="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incorrecWAV.wav"/>
                                        </p:tgtEl>
                                      </p:cMediaNode>
                                    </p:audio>
                                  </p:sub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4" name="correctWAV.wav"/>
                                        </p:tgtEl>
                                      </p:cMediaNode>
                                    </p:audio>
                                  </p:sub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2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25"/>
                                        </p:tgtEl>
                                      </p:cBhvr>
                                    </p:animEffect>
                                    <p:animScale>
                                      <p:cBhvr>
                                        <p:cTn id="52" dur="250" autoRev="1" fill="hold"/>
                                        <p:tgtEl>
                                          <p:spTgt spid="25"/>
                                        </p:tgtEl>
                                      </p:cBhvr>
                                      <p:by x="105000" y="105000"/>
                                    </p:animScale>
                                  </p:childTnLst>
                                  <p:subTnLst>
                                    <p:audio>
                                      <p:cMediaNode>
                                        <p:cTn display="0" masterRel="sameClick">
                                          <p:stCondLst>
                                            <p:cond evt="begin" delay="0">
                                              <p:tn val="50"/>
                                            </p:cond>
                                          </p:stCondLst>
                                          <p:endCondLst>
                                            <p:cond evt="onStopAudio" delay="0">
                                              <p:tgtEl>
                                                <p:sldTgt/>
                                              </p:tgtEl>
                                            </p:cond>
                                          </p:endCondLst>
                                        </p:cTn>
                                        <p:tgtEl>
                                          <p:sndTgt r:embed="rId3" name="incorrecWAV.wav"/>
                                        </p:tgtEl>
                                      </p:cMediaNode>
                                    </p:audio>
                                  </p:sub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nextCondLst>
                <p:cond evt="onClick" delay="0">
                  <p:tgtEl>
                    <p:spTgt spid="25"/>
                  </p:tgtEl>
                </p:cond>
              </p:nextCondLst>
            </p:seq>
          </p:childTnLst>
        </p:cTn>
      </p:par>
    </p:tnLst>
    <p:bldLst>
      <p:bldP spid="7" grpId="0" animBg="1"/>
      <p:bldP spid="23" grpId="0" animBg="1"/>
      <p:bldP spid="25" grpId="0" animBg="1"/>
      <p:bldP spid="8" grpId="0"/>
      <p:bldP spid="13" grpId="0" animBg="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MsPham">
            <a:extLst>
              <a:ext uri="{FF2B5EF4-FFF2-40B4-BE49-F238E27FC236}">
                <a16:creationId xmlns:a16="http://schemas.microsoft.com/office/drawing/2014/main" id="{8F09B655-000A-4869-8A3E-BBCE43BF3D6E}"/>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00" b="1" dirty="0">
                <a:solidFill>
                  <a:srgbClr val="002060"/>
                </a:solidFill>
              </a:rPr>
              <a:t>DC </a:t>
            </a:r>
            <a:r>
              <a:rPr lang="en-US" sz="2100" b="1" dirty="0" err="1">
                <a:solidFill>
                  <a:srgbClr val="002060"/>
                </a:solidFill>
              </a:rPr>
              <a:t>và</a:t>
            </a:r>
            <a:r>
              <a:rPr lang="en-US" sz="2100" b="1" dirty="0">
                <a:solidFill>
                  <a:srgbClr val="002060"/>
                </a:solidFill>
              </a:rPr>
              <a:t> AD</a:t>
            </a:r>
          </a:p>
        </p:txBody>
      </p:sp>
      <p:pic>
        <p:nvPicPr>
          <p:cNvPr id="32" name="sai2MsPham">
            <a:extLst>
              <a:ext uri="{FF2B5EF4-FFF2-40B4-BE49-F238E27FC236}">
                <a16:creationId xmlns:a16="http://schemas.microsoft.com/office/drawing/2014/main" id="{74381A12-DE8F-4224-9B86-1117C16741DE}"/>
              </a:ext>
            </a:extLst>
          </p:cNvPr>
          <p:cNvPicPr>
            <a:picLocks noChangeAspect="1"/>
          </p:cNvPicPr>
          <p:nvPr/>
        </p:nvPicPr>
        <p:blipFill>
          <a:blip r:embed="rId5" cstate="print"/>
          <a:stretch>
            <a:fillRect/>
          </a:stretch>
        </p:blipFill>
        <p:spPr>
          <a:xfrm>
            <a:off x="411607" y="4286683"/>
            <a:ext cx="474479" cy="480060"/>
          </a:xfrm>
          <a:prstGeom prst="ellipse">
            <a:avLst/>
          </a:prstGeom>
        </p:spPr>
      </p:pic>
      <p:sp>
        <p:nvSpPr>
          <p:cNvPr id="33" name="Rectangle 32">
            <a:extLst>
              <a:ext uri="{FF2B5EF4-FFF2-40B4-BE49-F238E27FC236}">
                <a16:creationId xmlns:a16="http://schemas.microsoft.com/office/drawing/2014/main" id="{86884E02-9F9C-4A96-A4A2-F2D68966F117}"/>
              </a:ext>
            </a:extLst>
          </p:cNvPr>
          <p:cNvSpPr/>
          <p:nvPr/>
        </p:nvSpPr>
        <p:spPr>
          <a:xfrm>
            <a:off x="1600200" y="982663"/>
            <a:ext cx="5715000" cy="3101975"/>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34" name="yMsPham">
            <a:extLst>
              <a:ext uri="{FF2B5EF4-FFF2-40B4-BE49-F238E27FC236}">
                <a16:creationId xmlns:a16="http://schemas.microsoft.com/office/drawing/2014/main" id="{1AB7FF1C-4E65-4E67-999D-A065CC171FE5}"/>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00" b="1" dirty="0">
                <a:solidFill>
                  <a:srgbClr val="002060"/>
                </a:solidFill>
              </a:rPr>
              <a:t>AC </a:t>
            </a:r>
            <a:r>
              <a:rPr lang="en-US" sz="2100" b="1" dirty="0" err="1">
                <a:solidFill>
                  <a:srgbClr val="002060"/>
                </a:solidFill>
              </a:rPr>
              <a:t>và</a:t>
            </a:r>
            <a:r>
              <a:rPr lang="en-US" sz="2100" b="1" dirty="0">
                <a:solidFill>
                  <a:srgbClr val="002060"/>
                </a:solidFill>
              </a:rPr>
              <a:t> DC</a:t>
            </a:r>
          </a:p>
        </p:txBody>
      </p:sp>
      <p:sp>
        <p:nvSpPr>
          <p:cNvPr id="35" name="pMsPham">
            <a:extLst>
              <a:ext uri="{FF2B5EF4-FFF2-40B4-BE49-F238E27FC236}">
                <a16:creationId xmlns:a16="http://schemas.microsoft.com/office/drawing/2014/main" id="{252E3AA8-5B7E-47C1-8D20-3AA8F710803F}"/>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100" b="1" dirty="0">
                <a:solidFill>
                  <a:srgbClr val="002060"/>
                </a:solidFill>
              </a:rPr>
              <a:t>AD </a:t>
            </a:r>
            <a:r>
              <a:rPr lang="en-US" sz="2100" b="1" dirty="0" err="1">
                <a:solidFill>
                  <a:srgbClr val="002060"/>
                </a:solidFill>
              </a:rPr>
              <a:t>và</a:t>
            </a:r>
            <a:r>
              <a:rPr lang="en-US" sz="2100" b="1" dirty="0">
                <a:solidFill>
                  <a:srgbClr val="002060"/>
                </a:solidFill>
              </a:rPr>
              <a:t> BC</a:t>
            </a:r>
          </a:p>
        </p:txBody>
      </p:sp>
      <p:sp>
        <p:nvSpPr>
          <p:cNvPr id="16391" name="TextBox 35">
            <a:extLst>
              <a:ext uri="{FF2B5EF4-FFF2-40B4-BE49-F238E27FC236}">
                <a16:creationId xmlns:a16="http://schemas.microsoft.com/office/drawing/2014/main" id="{480E3C24-C142-4C0D-983E-95EE4357CC30}"/>
              </a:ext>
            </a:extLst>
          </p:cNvPr>
          <p:cNvSpPr txBox="1">
            <a:spLocks noChangeArrowheads="1"/>
          </p:cNvSpPr>
          <p:nvPr/>
        </p:nvSpPr>
        <p:spPr bwMode="auto">
          <a:xfrm>
            <a:off x="1802606" y="1014414"/>
            <a:ext cx="51308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700">
                <a:solidFill>
                  <a:srgbClr val="000000"/>
                </a:solidFill>
                <a:cs typeface="Times New Roman" panose="02020603050405020304" pitchFamily="18" charset="0"/>
              </a:rPr>
              <a:t>3. Trong hình chữ nhật ABCD, cạnh AB vuông góc với những cạnh nào? </a:t>
            </a:r>
          </a:p>
        </p:txBody>
      </p:sp>
      <p:pic>
        <p:nvPicPr>
          <p:cNvPr id="37" name="BackMsPham">
            <a:hlinkClick r:id="rId6" action="ppaction://hlinksldjump"/>
            <a:extLst>
              <a:ext uri="{FF2B5EF4-FFF2-40B4-BE49-F238E27FC236}">
                <a16:creationId xmlns:a16="http://schemas.microsoft.com/office/drawing/2014/main" id="{B2714B44-180C-490D-AE68-1630359BCB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8259085F-5F10-4EC0-9F22-1956D463D481}"/>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39" name="dungMsPham">
            <a:extLst>
              <a:ext uri="{FF2B5EF4-FFF2-40B4-BE49-F238E27FC236}">
                <a16:creationId xmlns:a16="http://schemas.microsoft.com/office/drawing/2014/main" id="{4E2CDCB5-4661-4DA1-A829-2F1F4EF6638F}"/>
              </a:ext>
            </a:extLst>
          </p:cNvPr>
          <p:cNvPicPr>
            <a:picLocks noChangeAspect="1"/>
          </p:cNvPicPr>
          <p:nvPr/>
        </p:nvPicPr>
        <p:blipFill>
          <a:blip r:embed="rId8" cstate="print"/>
          <a:stretch>
            <a:fillRect/>
          </a:stretch>
        </p:blipFill>
        <p:spPr>
          <a:xfrm>
            <a:off x="6187887" y="4286683"/>
            <a:ext cx="480060" cy="480060"/>
          </a:xfrm>
          <a:prstGeom prst="ellipse">
            <a:avLst/>
          </a:prstGeom>
        </p:spPr>
      </p:pic>
      <p:pic>
        <p:nvPicPr>
          <p:cNvPr id="40" name="sai1MsPham">
            <a:extLst>
              <a:ext uri="{FF2B5EF4-FFF2-40B4-BE49-F238E27FC236}">
                <a16:creationId xmlns:a16="http://schemas.microsoft.com/office/drawing/2014/main" id="{93CC7B8E-EC9D-48F8-A382-11D4108B5978}"/>
              </a:ext>
            </a:extLst>
          </p:cNvPr>
          <p:cNvPicPr>
            <a:picLocks noChangeAspect="1"/>
          </p:cNvPicPr>
          <p:nvPr/>
        </p:nvPicPr>
        <p:blipFill>
          <a:blip r:embed="rId5" cstate="print"/>
          <a:stretch>
            <a:fillRect/>
          </a:stretch>
        </p:blipFill>
        <p:spPr>
          <a:xfrm>
            <a:off x="3323071" y="4286683"/>
            <a:ext cx="474479" cy="480060"/>
          </a:xfrm>
          <a:prstGeom prst="ellipse">
            <a:avLst/>
          </a:prstGeom>
        </p:spPr>
      </p:pic>
      <p:pic>
        <p:nvPicPr>
          <p:cNvPr id="16396" name="Picture 40">
            <a:extLst>
              <a:ext uri="{FF2B5EF4-FFF2-40B4-BE49-F238E27FC236}">
                <a16:creationId xmlns:a16="http://schemas.microsoft.com/office/drawing/2014/main" id="{AE8D20C7-375A-4B2B-8DB5-5003D25724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116BC1CA-56A6-4216-8F3F-37D31B0D50C8}"/>
              </a:ext>
            </a:extLst>
          </p:cNvPr>
          <p:cNvSpPr>
            <a:spLocks noChangeArrowheads="1"/>
          </p:cNvSpPr>
          <p:nvPr/>
        </p:nvSpPr>
        <p:spPr bwMode="auto">
          <a:xfrm>
            <a:off x="2120900" y="2601913"/>
            <a:ext cx="2066925" cy="1200150"/>
          </a:xfrm>
          <a:prstGeom prst="rect">
            <a:avLst/>
          </a:prstGeom>
          <a:solidFill>
            <a:srgbClr val="FFFF00"/>
          </a:solidFill>
          <a:ln w="19050">
            <a:solidFill>
              <a:srgbClr val="00FFCC"/>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solidFill>
                <a:srgbClr val="00B050"/>
              </a:solidFill>
              <a:latin typeface=".VnTime" pitchFamily="34" charset="0"/>
            </a:endParaRPr>
          </a:p>
        </p:txBody>
      </p:sp>
      <p:sp>
        <p:nvSpPr>
          <p:cNvPr id="14" name="Text Box 8">
            <a:extLst>
              <a:ext uri="{FF2B5EF4-FFF2-40B4-BE49-F238E27FC236}">
                <a16:creationId xmlns:a16="http://schemas.microsoft.com/office/drawing/2014/main" id="{920D0C35-F538-4C7F-A34C-4CED3D58881A}"/>
              </a:ext>
            </a:extLst>
          </p:cNvPr>
          <p:cNvSpPr txBox="1">
            <a:spLocks noChangeArrowheads="1"/>
          </p:cNvSpPr>
          <p:nvPr/>
        </p:nvSpPr>
        <p:spPr bwMode="auto">
          <a:xfrm>
            <a:off x="1697038" y="2330450"/>
            <a:ext cx="21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A</a:t>
            </a:r>
          </a:p>
        </p:txBody>
      </p:sp>
      <p:sp>
        <p:nvSpPr>
          <p:cNvPr id="15" name="Text Box 9">
            <a:extLst>
              <a:ext uri="{FF2B5EF4-FFF2-40B4-BE49-F238E27FC236}">
                <a16:creationId xmlns:a16="http://schemas.microsoft.com/office/drawing/2014/main" id="{E36F0444-EE04-4EC1-BDE7-9F483BB66CC1}"/>
              </a:ext>
            </a:extLst>
          </p:cNvPr>
          <p:cNvSpPr txBox="1">
            <a:spLocks noChangeArrowheads="1"/>
          </p:cNvSpPr>
          <p:nvPr/>
        </p:nvSpPr>
        <p:spPr bwMode="auto">
          <a:xfrm>
            <a:off x="4229100" y="2316163"/>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B</a:t>
            </a:r>
          </a:p>
        </p:txBody>
      </p:sp>
      <p:sp>
        <p:nvSpPr>
          <p:cNvPr id="16" name="Text Box 10">
            <a:extLst>
              <a:ext uri="{FF2B5EF4-FFF2-40B4-BE49-F238E27FC236}">
                <a16:creationId xmlns:a16="http://schemas.microsoft.com/office/drawing/2014/main" id="{70329B8C-8A2B-4DCF-81F2-22C63B1950CC}"/>
              </a:ext>
            </a:extLst>
          </p:cNvPr>
          <p:cNvSpPr txBox="1">
            <a:spLocks noChangeArrowheads="1"/>
          </p:cNvSpPr>
          <p:nvPr/>
        </p:nvSpPr>
        <p:spPr bwMode="auto">
          <a:xfrm>
            <a:off x="4187825" y="3659188"/>
            <a:ext cx="21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C</a:t>
            </a:r>
          </a:p>
        </p:txBody>
      </p:sp>
      <p:sp>
        <p:nvSpPr>
          <p:cNvPr id="17" name="Text Box 11">
            <a:extLst>
              <a:ext uri="{FF2B5EF4-FFF2-40B4-BE49-F238E27FC236}">
                <a16:creationId xmlns:a16="http://schemas.microsoft.com/office/drawing/2014/main" id="{30D52E2D-52AE-4905-8F7D-854D19C7D0E4}"/>
              </a:ext>
            </a:extLst>
          </p:cNvPr>
          <p:cNvSpPr txBox="1">
            <a:spLocks noChangeArrowheads="1"/>
          </p:cNvSpPr>
          <p:nvPr/>
        </p:nvSpPr>
        <p:spPr bwMode="auto">
          <a:xfrm>
            <a:off x="1739900" y="3711575"/>
            <a:ext cx="21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2000"/>
                                        <p:tgtEl>
                                          <p:spTgt spid="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4"/>
                                        </p:tgtEl>
                                      </p:cBhvr>
                                    </p:animEffect>
                                    <p:animScale>
                                      <p:cBhvr>
                                        <p:cTn id="25" dur="250" autoRev="1" fill="hold"/>
                                        <p:tgtEl>
                                          <p:spTgt spid="34"/>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incorrecWAV.wav"/>
                                        </p:tgtEl>
                                      </p:cMediaNode>
                                    </p:audio>
                                  </p:sub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8"/>
                                        </p:tgtEl>
                                      </p:cBhvr>
                                    </p:animEffect>
                                    <p:animScale>
                                      <p:cBhvr>
                                        <p:cTn id="35" dur="250" autoRev="1" fill="hold"/>
                                        <p:tgtEl>
                                          <p:spTgt spid="28"/>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3" name="incorrecWAV.wav"/>
                                        </p:tgtEl>
                                      </p:cMediaNode>
                                    </p:audio>
                                  </p:sub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childTnLst>
              </p:cTn>
              <p:nextCondLst>
                <p:cond evt="onClick" delay="0">
                  <p:tgtEl>
                    <p:spTgt spid="28"/>
                  </p:tgtEl>
                </p:cond>
              </p:nextCondLst>
            </p:seq>
            <p:seq concurrent="1" nextAc="seek">
              <p:cTn id="40" restart="whenNotActive" fill="hold" evtFilter="cancelBubble" nodeType="interactiveSeq">
                <p:stCondLst>
                  <p:cond evt="onClick" delay="0">
                    <p:tgtEl>
                      <p:spTgt spid="3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6" presetClass="emph" presetSubtype="0" fill="hold" grpId="0" nodeType="clickEffect">
                                  <p:stCondLst>
                                    <p:cond delay="0"/>
                                  </p:stCondLst>
                                  <p:childTnLst>
                                    <p:animEffect transition="out" filter="fade">
                                      <p:cBhvr>
                                        <p:cTn id="44" dur="500" tmFilter="0, 0; .2, .5; .8, .5; 1, 0"/>
                                        <p:tgtEl>
                                          <p:spTgt spid="35"/>
                                        </p:tgtEl>
                                      </p:cBhvr>
                                    </p:animEffect>
                                    <p:animScale>
                                      <p:cBhvr>
                                        <p:cTn id="45" dur="250" autoRev="1" fill="hold"/>
                                        <p:tgtEl>
                                          <p:spTgt spid="35"/>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4" name="correctWAV.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childTnLst>
              </p:cTn>
              <p:nextCondLst>
                <p:cond evt="onClick" delay="0">
                  <p:tgtEl>
                    <p:spTgt spid="35"/>
                  </p:tgtEl>
                </p:cond>
              </p:nextCondLst>
            </p:seq>
          </p:childTnLst>
        </p:cTn>
      </p:par>
    </p:tnLst>
    <p:bldLst>
      <p:bldP spid="28" grpId="0" animBg="1"/>
      <p:bldP spid="34" grpId="0" animBg="1"/>
      <p:bldP spid="35" grpId="0" animBg="1"/>
      <p:bldP spid="38" grpId="0"/>
      <p:bldP spid="13" grpId="0" animBg="1"/>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pMsPham">
            <a:extLst>
              <a:ext uri="{FF2B5EF4-FFF2-40B4-BE49-F238E27FC236}">
                <a16:creationId xmlns:a16="http://schemas.microsoft.com/office/drawing/2014/main" id="{BFD1D550-8BA0-4791-AF4F-72A4A5144A09}"/>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002060"/>
                </a:solidFill>
              </a:rPr>
              <a:t>AB </a:t>
            </a:r>
            <a:r>
              <a:rPr lang="en-US" sz="3200" b="1" dirty="0" err="1">
                <a:solidFill>
                  <a:srgbClr val="002060"/>
                </a:solidFill>
              </a:rPr>
              <a:t>và</a:t>
            </a:r>
            <a:r>
              <a:rPr lang="en-US" sz="3200" b="1" dirty="0">
                <a:solidFill>
                  <a:srgbClr val="002060"/>
                </a:solidFill>
              </a:rPr>
              <a:t> BC</a:t>
            </a:r>
          </a:p>
        </p:txBody>
      </p:sp>
      <p:pic>
        <p:nvPicPr>
          <p:cNvPr id="30" name="sai2MsPham">
            <a:extLst>
              <a:ext uri="{FF2B5EF4-FFF2-40B4-BE49-F238E27FC236}">
                <a16:creationId xmlns:a16="http://schemas.microsoft.com/office/drawing/2014/main" id="{A142660A-FE86-4D1F-BA6A-F7EEACC46A7F}"/>
              </a:ext>
            </a:extLst>
          </p:cNvPr>
          <p:cNvPicPr>
            <a:picLocks noChangeAspect="1"/>
          </p:cNvPicPr>
          <p:nvPr/>
        </p:nvPicPr>
        <p:blipFill>
          <a:blip r:embed="rId5" cstate="print"/>
          <a:stretch>
            <a:fillRect/>
          </a:stretch>
        </p:blipFill>
        <p:spPr>
          <a:xfrm>
            <a:off x="411607" y="4286683"/>
            <a:ext cx="474479" cy="480060"/>
          </a:xfrm>
          <a:prstGeom prst="ellipse">
            <a:avLst/>
          </a:prstGeom>
        </p:spPr>
      </p:pic>
      <p:sp>
        <p:nvSpPr>
          <p:cNvPr id="6" name="Rectangle 5">
            <a:extLst>
              <a:ext uri="{FF2B5EF4-FFF2-40B4-BE49-F238E27FC236}">
                <a16:creationId xmlns:a16="http://schemas.microsoft.com/office/drawing/2014/main" id="{FF49F8AD-FB65-4CB3-A8E4-F93877BFC8B3}"/>
              </a:ext>
            </a:extLst>
          </p:cNvPr>
          <p:cNvSpPr/>
          <p:nvPr/>
        </p:nvSpPr>
        <p:spPr>
          <a:xfrm>
            <a:off x="1581150" y="1323975"/>
            <a:ext cx="5734050" cy="2760663"/>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23" name="yMsPham">
            <a:extLst>
              <a:ext uri="{FF2B5EF4-FFF2-40B4-BE49-F238E27FC236}">
                <a16:creationId xmlns:a16="http://schemas.microsoft.com/office/drawing/2014/main" id="{56558E10-B4CE-471D-BD56-F4CB542C6A07}"/>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002060"/>
                </a:solidFill>
              </a:rPr>
              <a:t>AD </a:t>
            </a:r>
            <a:r>
              <a:rPr lang="en-US" sz="3200" b="1" dirty="0" err="1">
                <a:solidFill>
                  <a:srgbClr val="002060"/>
                </a:solidFill>
              </a:rPr>
              <a:t>và</a:t>
            </a:r>
            <a:r>
              <a:rPr lang="en-US" sz="3200" b="1" dirty="0">
                <a:solidFill>
                  <a:srgbClr val="002060"/>
                </a:solidFill>
              </a:rPr>
              <a:t> AB</a:t>
            </a:r>
          </a:p>
        </p:txBody>
      </p:sp>
      <p:sp>
        <p:nvSpPr>
          <p:cNvPr id="25" name="pMsPham">
            <a:extLst>
              <a:ext uri="{FF2B5EF4-FFF2-40B4-BE49-F238E27FC236}">
                <a16:creationId xmlns:a16="http://schemas.microsoft.com/office/drawing/2014/main" id="{B8BE4DB5-3BB4-4941-A574-19CA6A94C8B9}"/>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002060"/>
                </a:solidFill>
              </a:rPr>
              <a:t>AD </a:t>
            </a:r>
            <a:r>
              <a:rPr lang="en-US" sz="3200" b="1" dirty="0" err="1">
                <a:solidFill>
                  <a:srgbClr val="002060"/>
                </a:solidFill>
              </a:rPr>
              <a:t>và</a:t>
            </a:r>
            <a:r>
              <a:rPr lang="en-US" sz="3200" b="1" dirty="0">
                <a:solidFill>
                  <a:srgbClr val="002060"/>
                </a:solidFill>
              </a:rPr>
              <a:t> BC</a:t>
            </a:r>
          </a:p>
        </p:txBody>
      </p:sp>
      <p:sp>
        <p:nvSpPr>
          <p:cNvPr id="18439" name="TextBox 21">
            <a:extLst>
              <a:ext uri="{FF2B5EF4-FFF2-40B4-BE49-F238E27FC236}">
                <a16:creationId xmlns:a16="http://schemas.microsoft.com/office/drawing/2014/main" id="{2718261C-EC97-47C0-84C0-86571BD93C44}"/>
              </a:ext>
            </a:extLst>
          </p:cNvPr>
          <p:cNvSpPr txBox="1">
            <a:spLocks noChangeArrowheads="1"/>
          </p:cNvSpPr>
          <p:nvPr/>
        </p:nvSpPr>
        <p:spPr bwMode="auto">
          <a:xfrm>
            <a:off x="1663700" y="1446213"/>
            <a:ext cx="5734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r>
              <a:rPr lang="en-US" altLang="en-US" sz="2700">
                <a:solidFill>
                  <a:srgbClr val="000000"/>
                </a:solidFill>
                <a:cs typeface="Times New Roman" panose="02020603050405020304" pitchFamily="18" charset="0"/>
              </a:rPr>
              <a:t>4</a:t>
            </a:r>
            <a:r>
              <a:rPr lang="en-US" altLang="en-US" sz="2700" b="1">
                <a:solidFill>
                  <a:srgbClr val="000000"/>
                </a:solidFill>
                <a:cs typeface="Times New Roman" panose="02020603050405020304" pitchFamily="18" charset="0"/>
              </a:rPr>
              <a:t>. Trong hình chữ nhật ABCD, cạnh DC vuông góc với những cạnh nào? </a:t>
            </a:r>
          </a:p>
        </p:txBody>
      </p:sp>
      <p:pic>
        <p:nvPicPr>
          <p:cNvPr id="24" name="BackMsPham">
            <a:hlinkClick r:id="rId6" action="ppaction://hlinksldjump"/>
            <a:extLst>
              <a:ext uri="{FF2B5EF4-FFF2-40B4-BE49-F238E27FC236}">
                <a16:creationId xmlns:a16="http://schemas.microsoft.com/office/drawing/2014/main" id="{DBFCFA8B-EE81-4ACC-81E1-56510FB8BB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689CA5C-9910-4741-9D95-76F856774F53}"/>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29" name="dungMsPham">
            <a:extLst>
              <a:ext uri="{FF2B5EF4-FFF2-40B4-BE49-F238E27FC236}">
                <a16:creationId xmlns:a16="http://schemas.microsoft.com/office/drawing/2014/main" id="{5BAA201B-248A-405D-8910-2FF2BCF7A908}"/>
              </a:ext>
            </a:extLst>
          </p:cNvPr>
          <p:cNvPicPr>
            <a:picLocks noChangeAspect="1"/>
          </p:cNvPicPr>
          <p:nvPr/>
        </p:nvPicPr>
        <p:blipFill>
          <a:blip r:embed="rId8" cstate="print"/>
          <a:stretch>
            <a:fillRect/>
          </a:stretch>
        </p:blipFill>
        <p:spPr>
          <a:xfrm>
            <a:off x="6187887" y="4286683"/>
            <a:ext cx="480060" cy="480060"/>
          </a:xfrm>
          <a:prstGeom prst="ellipse">
            <a:avLst/>
          </a:prstGeom>
        </p:spPr>
      </p:pic>
      <p:pic>
        <p:nvPicPr>
          <p:cNvPr id="31" name="sai1MsPham">
            <a:extLst>
              <a:ext uri="{FF2B5EF4-FFF2-40B4-BE49-F238E27FC236}">
                <a16:creationId xmlns:a16="http://schemas.microsoft.com/office/drawing/2014/main" id="{392DF639-50AE-474E-A847-CCB27719E7B8}"/>
              </a:ext>
            </a:extLst>
          </p:cNvPr>
          <p:cNvPicPr>
            <a:picLocks noChangeAspect="1"/>
          </p:cNvPicPr>
          <p:nvPr/>
        </p:nvPicPr>
        <p:blipFill>
          <a:blip r:embed="rId5" cstate="print"/>
          <a:stretch>
            <a:fillRect/>
          </a:stretch>
        </p:blipFill>
        <p:spPr>
          <a:xfrm>
            <a:off x="3323071" y="4286683"/>
            <a:ext cx="474479" cy="480060"/>
          </a:xfrm>
          <a:prstGeom prst="ellipse">
            <a:avLst/>
          </a:prstGeom>
        </p:spPr>
      </p:pic>
      <p:pic>
        <p:nvPicPr>
          <p:cNvPr id="18444" name="Picture 11">
            <a:extLst>
              <a:ext uri="{FF2B5EF4-FFF2-40B4-BE49-F238E27FC236}">
                <a16:creationId xmlns:a16="http://schemas.microsoft.com/office/drawing/2014/main" id="{25B203B7-852F-448C-9E60-893402B79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42E2E11B-1017-409F-AD3C-76F2EEB6039B}"/>
              </a:ext>
            </a:extLst>
          </p:cNvPr>
          <p:cNvSpPr>
            <a:spLocks noChangeArrowheads="1"/>
          </p:cNvSpPr>
          <p:nvPr/>
        </p:nvSpPr>
        <p:spPr bwMode="auto">
          <a:xfrm>
            <a:off x="2122488" y="2717800"/>
            <a:ext cx="2066925" cy="1200150"/>
          </a:xfrm>
          <a:prstGeom prst="rect">
            <a:avLst/>
          </a:prstGeom>
          <a:solidFill>
            <a:srgbClr val="FFFF00"/>
          </a:solidFill>
          <a:ln w="19050">
            <a:solidFill>
              <a:srgbClr val="00FFCC"/>
            </a:solidFill>
            <a:miter lim="800000"/>
            <a:headEnd/>
            <a:tailEnd/>
          </a:ln>
        </p:spPr>
        <p:txBody>
          <a:bodyPr wrap="none" anchor="ct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algn="ctr" eaLnBrk="1" hangingPunct="1"/>
            <a:endParaRPr lang="en-US" altLang="en-US" sz="1800">
              <a:solidFill>
                <a:srgbClr val="00B050"/>
              </a:solidFill>
              <a:latin typeface=".VnTime" pitchFamily="34" charset="0"/>
            </a:endParaRPr>
          </a:p>
        </p:txBody>
      </p:sp>
      <p:sp>
        <p:nvSpPr>
          <p:cNvPr id="14" name="Text Box 8">
            <a:extLst>
              <a:ext uri="{FF2B5EF4-FFF2-40B4-BE49-F238E27FC236}">
                <a16:creationId xmlns:a16="http://schemas.microsoft.com/office/drawing/2014/main" id="{E752F1D7-900D-40A3-A04A-AE320B854472}"/>
              </a:ext>
            </a:extLst>
          </p:cNvPr>
          <p:cNvSpPr txBox="1">
            <a:spLocks noChangeArrowheads="1"/>
          </p:cNvSpPr>
          <p:nvPr/>
        </p:nvSpPr>
        <p:spPr bwMode="auto">
          <a:xfrm>
            <a:off x="1697038" y="2330450"/>
            <a:ext cx="211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A</a:t>
            </a:r>
          </a:p>
        </p:txBody>
      </p:sp>
      <p:sp>
        <p:nvSpPr>
          <p:cNvPr id="15" name="Text Box 9">
            <a:extLst>
              <a:ext uri="{FF2B5EF4-FFF2-40B4-BE49-F238E27FC236}">
                <a16:creationId xmlns:a16="http://schemas.microsoft.com/office/drawing/2014/main" id="{8007292E-F69E-445C-BE20-4DE806711770}"/>
              </a:ext>
            </a:extLst>
          </p:cNvPr>
          <p:cNvSpPr txBox="1">
            <a:spLocks noChangeArrowheads="1"/>
          </p:cNvSpPr>
          <p:nvPr/>
        </p:nvSpPr>
        <p:spPr bwMode="auto">
          <a:xfrm>
            <a:off x="4229100" y="2316163"/>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B</a:t>
            </a:r>
          </a:p>
        </p:txBody>
      </p:sp>
      <p:sp>
        <p:nvSpPr>
          <p:cNvPr id="16" name="Text Box 10">
            <a:extLst>
              <a:ext uri="{FF2B5EF4-FFF2-40B4-BE49-F238E27FC236}">
                <a16:creationId xmlns:a16="http://schemas.microsoft.com/office/drawing/2014/main" id="{15E21606-EF1D-42F6-8BE5-B83AF87977D7}"/>
              </a:ext>
            </a:extLst>
          </p:cNvPr>
          <p:cNvSpPr txBox="1">
            <a:spLocks noChangeArrowheads="1"/>
          </p:cNvSpPr>
          <p:nvPr/>
        </p:nvSpPr>
        <p:spPr bwMode="auto">
          <a:xfrm>
            <a:off x="4187825" y="3659188"/>
            <a:ext cx="211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C</a:t>
            </a:r>
          </a:p>
        </p:txBody>
      </p:sp>
      <p:sp>
        <p:nvSpPr>
          <p:cNvPr id="17" name="Text Box 11">
            <a:extLst>
              <a:ext uri="{FF2B5EF4-FFF2-40B4-BE49-F238E27FC236}">
                <a16:creationId xmlns:a16="http://schemas.microsoft.com/office/drawing/2014/main" id="{2EA6BCDF-A1F0-4701-B888-B509AA89FE36}"/>
              </a:ext>
            </a:extLst>
          </p:cNvPr>
          <p:cNvSpPr txBox="1">
            <a:spLocks noChangeArrowheads="1"/>
          </p:cNvSpPr>
          <p:nvPr/>
        </p:nvSpPr>
        <p:spPr bwMode="auto">
          <a:xfrm>
            <a:off x="1739900" y="3711575"/>
            <a:ext cx="211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spcBef>
                <a:spcPct val="50000"/>
              </a:spcBef>
            </a:pPr>
            <a:r>
              <a:rPr lang="en-US" altLang="en-US" sz="2400">
                <a:solidFill>
                  <a:srgbClr val="00B050"/>
                </a:solidFill>
                <a:latin typeface=".VnTime" pitchFamily="34" charset="0"/>
              </a:rPr>
              <a:t>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2000"/>
                                        <p:tgtEl>
                                          <p:spTgt spid="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subTnLst>
                                    <p:audio>
                                      <p:cMediaNode>
                                        <p:cTn display="0" masterRel="sameClick">
                                          <p:stCondLst>
                                            <p:cond evt="begin" delay="0">
                                              <p:tn val="23"/>
                                            </p:cond>
                                          </p:stCondLst>
                                          <p:endCondLst>
                                            <p:cond evt="onStopAudio" delay="0">
                                              <p:tgtEl>
                                                <p:sldTgt/>
                                              </p:tgtEl>
                                            </p:cond>
                                          </p:endCondLst>
                                        </p:cTn>
                                        <p:tgtEl>
                                          <p:sndTgt r:embed="rId3" name="incorrecWAV.wav"/>
                                        </p:tgtEl>
                                      </p:cMediaNode>
                                    </p:audio>
                                  </p:sub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subTnLst>
                                    <p:audio>
                                      <p:cMediaNode>
                                        <p:cTn display="0" masterRel="sameClick">
                                          <p:stCondLst>
                                            <p:cond evt="begin" delay="0">
                                              <p:tn val="33"/>
                                            </p:cond>
                                          </p:stCondLst>
                                          <p:endCondLst>
                                            <p:cond evt="onStopAudio" delay="0">
                                              <p:tgtEl>
                                                <p:sldTgt/>
                                              </p:tgtEl>
                                            </p:cond>
                                          </p:endCondLst>
                                        </p:cTn>
                                        <p:tgtEl>
                                          <p:sndTgt r:embed="rId3" name="incorrecWAV.wav"/>
                                        </p:tgtEl>
                                      </p:cMediaNode>
                                    </p:audio>
                                  </p:subTnLst>
                                </p:cTn>
                              </p:par>
                            </p:childTnLst>
                          </p:cTn>
                        </p:par>
                        <p:par>
                          <p:cTn id="36" fill="hold" nodeType="afterGroup">
                            <p:stCondLst>
                              <p:cond delay="5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2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6" presetClass="emph" presetSubtype="0" fill="hold" grpId="0" nodeType="clickEffect">
                                  <p:stCondLst>
                                    <p:cond delay="0"/>
                                  </p:stCondLst>
                                  <p:childTnLst>
                                    <p:animEffect transition="out" filter="fade">
                                      <p:cBhvr>
                                        <p:cTn id="44" dur="500" tmFilter="0, 0; .2, .5; .8, .5; 1, 0"/>
                                        <p:tgtEl>
                                          <p:spTgt spid="25"/>
                                        </p:tgtEl>
                                      </p:cBhvr>
                                    </p:animEffect>
                                    <p:animScale>
                                      <p:cBhvr>
                                        <p:cTn id="45" dur="250" autoRev="1" fill="hold"/>
                                        <p:tgtEl>
                                          <p:spTgt spid="25"/>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4" name="correctWAV.wav"/>
                                        </p:tgtEl>
                                      </p:cMediaNode>
                                    </p:audio>
                                  </p:subTnLst>
                                </p:cTn>
                              </p:par>
                            </p:childTnLst>
                          </p:cTn>
                        </p:par>
                        <p:par>
                          <p:cTn id="46" fill="hold" nodeType="afterGroup">
                            <p:stCondLst>
                              <p:cond delay="500"/>
                            </p:stCondLst>
                            <p:childTnLst>
                              <p:par>
                                <p:cTn id="47" presetID="10"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nodeType="afterGroup">
                            <p:stCondLst>
                              <p:cond delay="10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nextCondLst>
                <p:cond evt="onClick" delay="0">
                  <p:tgtEl>
                    <p:spTgt spid="25"/>
                  </p:tgtEl>
                </p:cond>
              </p:nextCondLst>
            </p:seq>
          </p:childTnLst>
        </p:cTn>
      </p:par>
    </p:tnLst>
    <p:bldLst>
      <p:bldP spid="7" grpId="0" animBg="1"/>
      <p:bldP spid="23" grpId="0" animBg="1"/>
      <p:bldP spid="25" grpId="0" animBg="1"/>
      <p:bldP spid="8" grpId="0"/>
      <p:bldP spid="13" grpId="0" animBg="1"/>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27FCAB-7443-452E-B8DC-45CDD82FE7ED}"/>
              </a:ext>
            </a:extLst>
          </p:cNvPr>
          <p:cNvSpPr/>
          <p:nvPr/>
        </p:nvSpPr>
        <p:spPr>
          <a:xfrm>
            <a:off x="1311275" y="1055688"/>
            <a:ext cx="5732463" cy="2759075"/>
          </a:xfrm>
          <a:prstGeom prst="rect">
            <a:avLst/>
          </a:prstGeom>
          <a:solidFill>
            <a:schemeClr val="bg1">
              <a:alpha val="87000"/>
            </a:schemeClr>
          </a:solidFill>
          <a:ln w="57150">
            <a:solidFill>
              <a:srgbClr val="F18C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50"/>
          </a:p>
        </p:txBody>
      </p:sp>
      <p:sp>
        <p:nvSpPr>
          <p:cNvPr id="14" name="ppMsPham">
            <a:extLst>
              <a:ext uri="{FF2B5EF4-FFF2-40B4-BE49-F238E27FC236}">
                <a16:creationId xmlns:a16="http://schemas.microsoft.com/office/drawing/2014/main" id="{C0206E86-3D0A-4A60-A01B-CCAB00CB537B}"/>
              </a:ext>
            </a:extLst>
          </p:cNvPr>
          <p:cNvSpPr/>
          <p:nvPr/>
        </p:nvSpPr>
        <p:spPr>
          <a:xfrm>
            <a:off x="469900" y="4422775"/>
            <a:ext cx="2684463" cy="1130300"/>
          </a:xfrm>
          <a:prstGeom prst="roundRect">
            <a:avLst/>
          </a:prstGeom>
          <a:solidFill>
            <a:schemeClr val="bg1">
              <a:alpha val="87000"/>
            </a:schemeClr>
          </a:solidFill>
          <a:ln w="57150" cmpd="thickThi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rgbClr val="002060"/>
                </a:solidFill>
              </a:rPr>
              <a:t>Bút</a:t>
            </a:r>
            <a:r>
              <a:rPr lang="en-US" sz="3200" b="1" dirty="0">
                <a:solidFill>
                  <a:srgbClr val="002060"/>
                </a:solidFill>
              </a:rPr>
              <a:t> </a:t>
            </a:r>
            <a:r>
              <a:rPr lang="en-US" sz="3200" b="1" dirty="0" err="1">
                <a:solidFill>
                  <a:srgbClr val="002060"/>
                </a:solidFill>
              </a:rPr>
              <a:t>chì</a:t>
            </a:r>
            <a:endParaRPr lang="en-US" sz="3200" b="1" dirty="0">
              <a:solidFill>
                <a:srgbClr val="002060"/>
              </a:solidFill>
            </a:endParaRPr>
          </a:p>
        </p:txBody>
      </p:sp>
      <p:sp>
        <p:nvSpPr>
          <p:cNvPr id="15" name="yMsPham">
            <a:extLst>
              <a:ext uri="{FF2B5EF4-FFF2-40B4-BE49-F238E27FC236}">
                <a16:creationId xmlns:a16="http://schemas.microsoft.com/office/drawing/2014/main" id="{4F5C1AC6-979C-4765-ABE6-52408D09A714}"/>
              </a:ext>
            </a:extLst>
          </p:cNvPr>
          <p:cNvSpPr/>
          <p:nvPr/>
        </p:nvSpPr>
        <p:spPr>
          <a:xfrm>
            <a:off x="3346450" y="4422775"/>
            <a:ext cx="2684463" cy="1130300"/>
          </a:xfrm>
          <a:prstGeom prst="roundRect">
            <a:avLst/>
          </a:prstGeom>
          <a:solidFill>
            <a:schemeClr val="bg1">
              <a:alpha val="87000"/>
            </a:schemeClr>
          </a:solidFill>
          <a:ln w="57150" cmpd="thickThin">
            <a:solidFill>
              <a:srgbClr val="FAD0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002060"/>
                </a:solidFill>
              </a:rPr>
              <a:t>Ê </a:t>
            </a:r>
            <a:r>
              <a:rPr lang="en-US" sz="3200" b="1" dirty="0" err="1">
                <a:solidFill>
                  <a:srgbClr val="002060"/>
                </a:solidFill>
              </a:rPr>
              <a:t>ke</a:t>
            </a:r>
            <a:endParaRPr lang="en-US" sz="3200" b="1" dirty="0">
              <a:solidFill>
                <a:srgbClr val="002060"/>
              </a:solidFill>
            </a:endParaRPr>
          </a:p>
        </p:txBody>
      </p:sp>
      <p:sp>
        <p:nvSpPr>
          <p:cNvPr id="16" name="pMsPham">
            <a:extLst>
              <a:ext uri="{FF2B5EF4-FFF2-40B4-BE49-F238E27FC236}">
                <a16:creationId xmlns:a16="http://schemas.microsoft.com/office/drawing/2014/main" id="{69011C8C-CC1F-4EA4-A07F-CF3A1BBBDEA7}"/>
              </a:ext>
            </a:extLst>
          </p:cNvPr>
          <p:cNvSpPr/>
          <p:nvPr/>
        </p:nvSpPr>
        <p:spPr>
          <a:xfrm>
            <a:off x="6224588" y="4422775"/>
            <a:ext cx="2684462" cy="1130300"/>
          </a:xfrm>
          <a:prstGeom prst="roundRect">
            <a:avLst/>
          </a:prstGeom>
          <a:solidFill>
            <a:schemeClr val="bg1">
              <a:alpha val="87000"/>
            </a:schemeClr>
          </a:solidFill>
          <a:ln w="57150" cmpd="thickThin">
            <a:solidFill>
              <a:srgbClr val="F24C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rgbClr val="002060"/>
                </a:solidFill>
              </a:rPr>
              <a:t>Bút</a:t>
            </a:r>
            <a:r>
              <a:rPr lang="en-US" sz="3200" b="1" dirty="0">
                <a:solidFill>
                  <a:srgbClr val="002060"/>
                </a:solidFill>
              </a:rPr>
              <a:t> </a:t>
            </a:r>
            <a:r>
              <a:rPr lang="en-US" sz="3200" b="1" dirty="0" err="1">
                <a:solidFill>
                  <a:srgbClr val="002060"/>
                </a:solidFill>
              </a:rPr>
              <a:t>mực</a:t>
            </a:r>
            <a:endParaRPr lang="en-US" sz="3200" b="1" dirty="0">
              <a:solidFill>
                <a:srgbClr val="002060"/>
              </a:solidFill>
            </a:endParaRPr>
          </a:p>
        </p:txBody>
      </p:sp>
      <p:sp>
        <p:nvSpPr>
          <p:cNvPr id="20486" name="TextBox 16">
            <a:extLst>
              <a:ext uri="{FF2B5EF4-FFF2-40B4-BE49-F238E27FC236}">
                <a16:creationId xmlns:a16="http://schemas.microsoft.com/office/drawing/2014/main" id="{129CEA89-ED12-43CD-9D06-00B210098E3B}"/>
              </a:ext>
            </a:extLst>
          </p:cNvPr>
          <p:cNvSpPr txBox="1">
            <a:spLocks noChangeArrowheads="1"/>
          </p:cNvSpPr>
          <p:nvPr/>
        </p:nvSpPr>
        <p:spPr bwMode="auto">
          <a:xfrm>
            <a:off x="1406525" y="1035050"/>
            <a:ext cx="57340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Times New Roman" panose="02020603050405020304" pitchFamily="18" charset="0"/>
              </a:defRPr>
            </a:lvl1pPr>
            <a:lvl2pPr marL="742950" indent="-285750">
              <a:defRPr sz="5400">
                <a:solidFill>
                  <a:schemeClr val="tx1"/>
                </a:solidFill>
                <a:latin typeface="Times New Roman" panose="02020603050405020304" pitchFamily="18" charset="0"/>
              </a:defRPr>
            </a:lvl2pPr>
            <a:lvl3pPr marL="1143000" indent="-228600">
              <a:defRPr sz="5400">
                <a:solidFill>
                  <a:schemeClr val="tx1"/>
                </a:solidFill>
                <a:latin typeface="Times New Roman" panose="02020603050405020304" pitchFamily="18" charset="0"/>
              </a:defRPr>
            </a:lvl3pPr>
            <a:lvl4pPr marL="1600200" indent="-228600">
              <a:defRPr sz="5400">
                <a:solidFill>
                  <a:schemeClr val="tx1"/>
                </a:solidFill>
                <a:latin typeface="Times New Roman" panose="02020603050405020304" pitchFamily="18" charset="0"/>
              </a:defRPr>
            </a:lvl4pPr>
            <a:lvl5pPr marL="2057400" indent="-228600">
              <a:defRPr sz="5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defRPr>
            </a:lvl9pPr>
          </a:lstStyle>
          <a:p>
            <a:pPr eaLnBrk="1" hangingPunct="1">
              <a:lnSpc>
                <a:spcPct val="150000"/>
              </a:lnSpc>
            </a:pPr>
            <a:r>
              <a:rPr lang="en-US" altLang="en-US" sz="2700" b="1">
                <a:solidFill>
                  <a:srgbClr val="FF0000"/>
                </a:solidFill>
                <a:cs typeface="Times New Roman" panose="02020603050405020304" pitchFamily="18" charset="0"/>
              </a:rPr>
              <a:t>5</a:t>
            </a:r>
            <a:r>
              <a:rPr lang="en-US" altLang="en-US" sz="3200" b="1">
                <a:cs typeface="Times New Roman" panose="02020603050405020304" pitchFamily="18" charset="0"/>
              </a:rPr>
              <a:t>. Để kiểm tra hai đường thẳng có vuông góc hay không, ta dùng đồ dùng nào?</a:t>
            </a:r>
            <a:endParaRPr lang="en-US" altLang="en-US" sz="2700" b="1">
              <a:cs typeface="Times New Roman" panose="02020603050405020304" pitchFamily="18" charset="0"/>
            </a:endParaRPr>
          </a:p>
        </p:txBody>
      </p:sp>
      <p:pic>
        <p:nvPicPr>
          <p:cNvPr id="18" name="BackMsPham">
            <a:hlinkClick r:id="rId5" action="ppaction://hlinksldjump"/>
            <a:extLst>
              <a:ext uri="{FF2B5EF4-FFF2-40B4-BE49-F238E27FC236}">
                <a16:creationId xmlns:a16="http://schemas.microsoft.com/office/drawing/2014/main" id="{3E6E9061-B3BE-4752-A4D9-9777BB68E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925" t="10796" r="8595" b="13605"/>
          <a:stretch>
            <a:fillRect/>
          </a:stretch>
        </p:blipFill>
        <p:spPr bwMode="auto">
          <a:xfrm>
            <a:off x="7851775" y="2657475"/>
            <a:ext cx="10128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1CFAB2F-97F9-4104-A760-82A0DDBF5762}"/>
              </a:ext>
            </a:extLst>
          </p:cNvPr>
          <p:cNvSpPr txBox="1"/>
          <p:nvPr/>
        </p:nvSpPr>
        <p:spPr>
          <a:xfrm>
            <a:off x="8056563" y="3233738"/>
            <a:ext cx="603250" cy="2586037"/>
          </a:xfrm>
          <a:prstGeom prst="rect">
            <a:avLst/>
          </a:prstGeom>
          <a:noFill/>
        </p:spPr>
        <p:txBody>
          <a:bodyPr>
            <a:spAutoFit/>
          </a:bodyPr>
          <a:lstStyle/>
          <a:p>
            <a:pPr algn="ctr" eaLnBrk="1" hangingPunct="1">
              <a:defRPr/>
            </a:pPr>
            <a:r>
              <a:rPr lang="en-US" sz="4050" b="1" dirty="0">
                <a:solidFill>
                  <a:schemeClr val="bg1"/>
                </a:solidFill>
              </a:rPr>
              <a:t>Back</a:t>
            </a:r>
          </a:p>
        </p:txBody>
      </p:sp>
      <p:pic>
        <p:nvPicPr>
          <p:cNvPr id="20" name="dungMsPham">
            <a:extLst>
              <a:ext uri="{FF2B5EF4-FFF2-40B4-BE49-F238E27FC236}">
                <a16:creationId xmlns:a16="http://schemas.microsoft.com/office/drawing/2014/main" id="{AC8312B9-F9CF-4627-A706-294A805A11E1}"/>
              </a:ext>
            </a:extLst>
          </p:cNvPr>
          <p:cNvPicPr>
            <a:picLocks noChangeAspect="1"/>
          </p:cNvPicPr>
          <p:nvPr/>
        </p:nvPicPr>
        <p:blipFill>
          <a:blip r:embed="rId7" cstate="print"/>
          <a:stretch>
            <a:fillRect/>
          </a:stretch>
        </p:blipFill>
        <p:spPr>
          <a:xfrm>
            <a:off x="3239113" y="4286683"/>
            <a:ext cx="480060" cy="480060"/>
          </a:xfrm>
          <a:prstGeom prst="ellipse">
            <a:avLst/>
          </a:prstGeom>
        </p:spPr>
      </p:pic>
      <p:pic>
        <p:nvPicPr>
          <p:cNvPr id="21" name="sai2MsPham">
            <a:extLst>
              <a:ext uri="{FF2B5EF4-FFF2-40B4-BE49-F238E27FC236}">
                <a16:creationId xmlns:a16="http://schemas.microsoft.com/office/drawing/2014/main" id="{482757B6-DD49-4ED4-829E-F8A34FB921C3}"/>
              </a:ext>
            </a:extLst>
          </p:cNvPr>
          <p:cNvPicPr>
            <a:picLocks noChangeAspect="1"/>
          </p:cNvPicPr>
          <p:nvPr/>
        </p:nvPicPr>
        <p:blipFill>
          <a:blip r:embed="rId8" cstate="print"/>
          <a:stretch>
            <a:fillRect/>
          </a:stretch>
        </p:blipFill>
        <p:spPr>
          <a:xfrm>
            <a:off x="6209060" y="4286683"/>
            <a:ext cx="474479" cy="480060"/>
          </a:xfrm>
          <a:prstGeom prst="ellipse">
            <a:avLst/>
          </a:prstGeom>
        </p:spPr>
      </p:pic>
      <p:pic>
        <p:nvPicPr>
          <p:cNvPr id="26" name="sai1MsPham">
            <a:extLst>
              <a:ext uri="{FF2B5EF4-FFF2-40B4-BE49-F238E27FC236}">
                <a16:creationId xmlns:a16="http://schemas.microsoft.com/office/drawing/2014/main" id="{226E1A66-2DB8-4AED-8928-1008C22D2AD8}"/>
              </a:ext>
            </a:extLst>
          </p:cNvPr>
          <p:cNvPicPr>
            <a:picLocks noChangeAspect="1"/>
          </p:cNvPicPr>
          <p:nvPr/>
        </p:nvPicPr>
        <p:blipFill>
          <a:blip r:embed="rId8" cstate="print"/>
          <a:stretch>
            <a:fillRect/>
          </a:stretch>
        </p:blipFill>
        <p:spPr>
          <a:xfrm>
            <a:off x="349574" y="4286683"/>
            <a:ext cx="474479" cy="480060"/>
          </a:xfrm>
          <a:prstGeom prst="ellipse">
            <a:avLst/>
          </a:prstGeom>
        </p:spPr>
      </p:pic>
      <p:pic>
        <p:nvPicPr>
          <p:cNvPr id="20492" name="Picture 26">
            <a:extLst>
              <a:ext uri="{FF2B5EF4-FFF2-40B4-BE49-F238E27FC236}">
                <a16:creationId xmlns:a16="http://schemas.microsoft.com/office/drawing/2014/main" id="{279FC7F3-F816-4F7C-9F00-87A94B3BA1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982663"/>
            <a:ext cx="9509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6" presetClass="emph" presetSubtype="0" fill="hold" grpId="0" nodeType="clickEffect">
                                  <p:stCondLst>
                                    <p:cond delay="0"/>
                                  </p:stCondLst>
                                  <p:childTnLst>
                                    <p:animEffect transition="out" filter="fade">
                                      <p:cBhvr>
                                        <p:cTn id="23" dur="500" tmFilter="0, 0; .2, .5; .8, .5; 1, 0"/>
                                        <p:tgtEl>
                                          <p:spTgt spid="14"/>
                                        </p:tgtEl>
                                      </p:cBhvr>
                                    </p:animEffect>
                                    <p:animScale>
                                      <p:cBhvr>
                                        <p:cTn id="24" dur="250" autoRev="1" fill="hold"/>
                                        <p:tgtEl>
                                          <p:spTgt spid="14"/>
                                        </p:tgtEl>
                                      </p:cBhvr>
                                      <p:by x="105000" y="105000"/>
                                    </p:animScale>
                                  </p:childTnLst>
                                  <p:subTnLst>
                                    <p:audio>
                                      <p:cMediaNode>
                                        <p:cTn display="0" masterRel="sameClick">
                                          <p:stCondLst>
                                            <p:cond evt="begin" delay="0">
                                              <p:tn val="22"/>
                                            </p:cond>
                                          </p:stCondLst>
                                          <p:endCondLst>
                                            <p:cond evt="onStopAudio" delay="0">
                                              <p:tgtEl>
                                                <p:sldTgt/>
                                              </p:tgtEl>
                                            </p:cond>
                                          </p:endCondLst>
                                        </p:cTn>
                                        <p:tgtEl>
                                          <p:sndTgt r:embed="rId4" name="incorrecWAV.wav"/>
                                        </p:tgtEl>
                                      </p:cMediaNode>
                                    </p:audio>
                                  </p:sub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16"/>
                                        </p:tgtEl>
                                      </p:cBhvr>
                                    </p:animEffect>
                                    <p:animScale>
                                      <p:cBhvr>
                                        <p:cTn id="34" dur="250" autoRev="1" fill="hold"/>
                                        <p:tgtEl>
                                          <p:spTgt spid="16"/>
                                        </p:tgtEl>
                                      </p:cBhvr>
                                      <p:by x="105000" y="105000"/>
                                    </p:animScale>
                                  </p:childTnLst>
                                  <p:subTnLst>
                                    <p:audio>
                                      <p:cMediaNode>
                                        <p:cTn display="0" masterRel="sameClick">
                                          <p:stCondLst>
                                            <p:cond evt="begin" delay="0">
                                              <p:tn val="32"/>
                                            </p:cond>
                                          </p:stCondLst>
                                          <p:endCondLst>
                                            <p:cond evt="onStopAudio" delay="0">
                                              <p:tgtEl>
                                                <p:sldTgt/>
                                              </p:tgtEl>
                                            </p:cond>
                                          </p:endCondLst>
                                        </p:cTn>
                                        <p:tgtEl>
                                          <p:sndTgt r:embed="rId4" name="incorrecWAV.wav"/>
                                        </p:tgtEl>
                                      </p:cMediaNode>
                                    </p:audio>
                                  </p:sub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f120e52d9e65d73a1fd95a86d3f4b1735eee91"/>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 - &amp;quot;A&amp;quot;&quot;/&gt;&lt;property id=&quot;20307&quot; value=&quot;258&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79&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81&quot;/&gt;&lt;/object&gt;&lt;object type=&quot;3&quot; unique_id=&quot;10012&quot;&gt;&lt;property id=&quot;20148&quot; value=&quot;5&quot;/&gt;&lt;property id=&quot;20300&quot; value=&quot;Slide 10&quot;/&gt;&lt;property id=&quot;20307&quot; value=&quot;283&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269&quot;/&gt;&lt;/object&gt;&lt;object type=&quot;3&quot; unique_id=&quot;10015&quot;&gt;&lt;property id=&quot;20148&quot; value=&quot;5&quot;/&gt;&lt;property id=&quot;20300&quot; value=&quot;Slide 13&quot;/&gt;&lt;property id=&quot;20307&quot; value=&quot;287&quot;/&gt;&lt;/object&gt;&lt;object type=&quot;3&quot; unique_id=&quot;10016&quot;&gt;&lt;property id=&quot;20148&quot; value=&quot;5&quot;/&gt;&lt;property id=&quot;20300&quot; value=&quot;Slide 14&quot;/&gt;&lt;property id=&quot;20307&quot; value=&quot;286&quot;/&gt;&lt;/object&gt;&lt;object type=&quot;3&quot; unique_id=&quot;30160&quot;&gt;&lt;property id=&quot;20148&quot; value=&quot;5&quot;/&gt;&lt;property id=&quot;20300&quot; value=&quot;Slide 1&quot;/&gt;&lt;property id=&quot;20307&quot; value=&quot;294&quot;/&gt;&lt;/object&gt;&lt;object type=&quot;3&quot; unique_id=&quot;30422&quot;&gt;&lt;property id=&quot;20148&quot; value=&quot;5&quot;/&gt;&lt;property id=&quot;20300&quot; value=&quot;Slide 15&quot;/&gt;&lt;property id=&quot;20307&quot; value=&quot;29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1710</TotalTime>
  <Words>1054</Words>
  <Application>Microsoft Office PowerPoint</Application>
  <PresentationFormat>On-screen Show (4:3)</PresentationFormat>
  <Paragraphs>206</Paragraphs>
  <Slides>32</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.VnTime</vt:lpstr>
      <vt:lpstr>Algerian</vt:lpstr>
      <vt:lpstr>Arial</vt:lpstr>
      <vt:lpstr>Berlin Sans FB</vt:lpstr>
      <vt:lpstr>Calibri</vt:lpstr>
      <vt:lpstr>Calibri Light</vt:lpstr>
      <vt:lpstr>Times New Roman</vt:lpstr>
      <vt:lpstr>Wingdings</vt:lpstr>
      <vt:lpstr>Mountain Top</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Hương Đào</cp:lastModifiedBy>
  <cp:revision>382</cp:revision>
  <dcterms:created xsi:type="dcterms:W3CDTF">2000-02-29T07:20:30Z</dcterms:created>
  <dcterms:modified xsi:type="dcterms:W3CDTF">2021-10-30T15:25:16Z</dcterms:modified>
</cp:coreProperties>
</file>