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75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59" r:id="rId11"/>
    <p:sldId id="260" r:id="rId12"/>
    <p:sldId id="261" r:id="rId13"/>
    <p:sldId id="265" r:id="rId14"/>
    <p:sldId id="263" r:id="rId15"/>
    <p:sldId id="264" r:id="rId16"/>
    <p:sldId id="266" r:id="rId17"/>
    <p:sldId id="267" r:id="rId18"/>
    <p:sldId id="26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áu Nguyễn Xuân" userId="81f1dab44d3e7789" providerId="LiveId" clId="{DEF6CD42-BA24-4EDE-8ED4-47FA162F1518}"/>
    <pc:docChg chg="addSld delSld modSld">
      <pc:chgData name="Sáu Nguyễn Xuân" userId="81f1dab44d3e7789" providerId="LiveId" clId="{DEF6CD42-BA24-4EDE-8ED4-47FA162F1518}" dt="2021-11-18T07:05:46.787" v="82" actId="20577"/>
      <pc:docMkLst>
        <pc:docMk/>
      </pc:docMkLst>
      <pc:sldChg chg="modSp mod">
        <pc:chgData name="Sáu Nguyễn Xuân" userId="81f1dab44d3e7789" providerId="LiveId" clId="{DEF6CD42-BA24-4EDE-8ED4-47FA162F1518}" dt="2021-11-18T02:43:17.744" v="10" actId="20577"/>
        <pc:sldMkLst>
          <pc:docMk/>
          <pc:sldMk cId="934194376" sldId="257"/>
        </pc:sldMkLst>
        <pc:spChg chg="mod">
          <ac:chgData name="Sáu Nguyễn Xuân" userId="81f1dab44d3e7789" providerId="LiveId" clId="{DEF6CD42-BA24-4EDE-8ED4-47FA162F1518}" dt="2021-11-18T02:43:17.744" v="10" actId="20577"/>
          <ac:spMkLst>
            <pc:docMk/>
            <pc:sldMk cId="934194376" sldId="257"/>
            <ac:spMk id="18434" creationId="{00000000-0000-0000-0000-000000000000}"/>
          </ac:spMkLst>
        </pc:spChg>
      </pc:sldChg>
      <pc:sldChg chg="modSp new del mod">
        <pc:chgData name="Sáu Nguyễn Xuân" userId="81f1dab44d3e7789" providerId="LiveId" clId="{DEF6CD42-BA24-4EDE-8ED4-47FA162F1518}" dt="2021-11-18T06:57:39.358" v="36" actId="47"/>
        <pc:sldMkLst>
          <pc:docMk/>
          <pc:sldMk cId="867917003" sldId="265"/>
        </pc:sldMkLst>
        <pc:spChg chg="mod">
          <ac:chgData name="Sáu Nguyễn Xuân" userId="81f1dab44d3e7789" providerId="LiveId" clId="{DEF6CD42-BA24-4EDE-8ED4-47FA162F1518}" dt="2021-11-18T06:57:36.414" v="35" actId="20577"/>
          <ac:spMkLst>
            <pc:docMk/>
            <pc:sldMk cId="867917003" sldId="265"/>
            <ac:spMk id="2" creationId="{29D51468-FCF8-452C-9B51-43CC3D1ABD8B}"/>
          </ac:spMkLst>
        </pc:spChg>
      </pc:sldChg>
      <pc:sldChg chg="modSp new mod">
        <pc:chgData name="Sáu Nguyễn Xuân" userId="81f1dab44d3e7789" providerId="LiveId" clId="{DEF6CD42-BA24-4EDE-8ED4-47FA162F1518}" dt="2021-11-18T07:05:46.787" v="82" actId="20577"/>
        <pc:sldMkLst>
          <pc:docMk/>
          <pc:sldMk cId="2978126142" sldId="265"/>
        </pc:sldMkLst>
        <pc:spChg chg="mod">
          <ac:chgData name="Sáu Nguyễn Xuân" userId="81f1dab44d3e7789" providerId="LiveId" clId="{DEF6CD42-BA24-4EDE-8ED4-47FA162F1518}" dt="2021-11-18T07:05:46.787" v="82" actId="20577"/>
          <ac:spMkLst>
            <pc:docMk/>
            <pc:sldMk cId="2978126142" sldId="265"/>
            <ac:spMk id="2" creationId="{4D1D2410-A335-43DD-94D2-82DFA7465AE8}"/>
          </ac:spMkLst>
        </pc:spChg>
        <pc:spChg chg="mod">
          <ac:chgData name="Sáu Nguyễn Xuân" userId="81f1dab44d3e7789" providerId="LiveId" clId="{DEF6CD42-BA24-4EDE-8ED4-47FA162F1518}" dt="2021-11-18T07:05:20.668" v="39"/>
          <ac:spMkLst>
            <pc:docMk/>
            <pc:sldMk cId="2978126142" sldId="265"/>
            <ac:spMk id="3" creationId="{35906864-B25B-4FF0-9A26-52B925E01B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32448-CF6F-4611-ACF8-2833ABBC1292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31975-2673-4E0F-BE52-F8049A2D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6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31975-2673-4E0F-BE52-F8049A2D81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8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A0E937-A5EA-4A91-AE58-E548734C5141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6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0A71A4-F8A7-481E-9C2C-0B56C76785C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9"/>
          <p:cNvGrpSpPr/>
          <p:nvPr/>
        </p:nvGrpSpPr>
        <p:grpSpPr>
          <a:xfrm>
            <a:off x="-438149" y="-1036800"/>
            <a:ext cx="9753730" cy="7085298"/>
            <a:chOff x="-438149" y="-1036800"/>
            <a:chExt cx="9753730" cy="7085298"/>
          </a:xfrm>
        </p:grpSpPr>
        <p:sp>
          <p:nvSpPr>
            <p:cNvPr id="753" name="Google Shape;753;p9"/>
            <p:cNvSpPr/>
            <p:nvPr/>
          </p:nvSpPr>
          <p:spPr>
            <a:xfrm>
              <a:off x="96393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0010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162861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2292411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295712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620919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4285595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494942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561410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6278780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6942612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7607288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8271084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1" y="0"/>
                  </a:moveTo>
                  <a:lnTo>
                    <a:pt x="1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8935797" y="-1036800"/>
              <a:ext cx="37" cy="7085298"/>
            </a:xfrm>
            <a:custGeom>
              <a:avLst/>
              <a:gdLst/>
              <a:ahLst/>
              <a:cxnLst/>
              <a:rect l="l" t="t" r="r" b="b"/>
              <a:pathLst>
                <a:path w="1" h="193152" fill="none" extrusionOk="0">
                  <a:moveTo>
                    <a:pt x="0" y="0"/>
                  </a:moveTo>
                  <a:lnTo>
                    <a:pt x="0" y="19315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-438149" y="2241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-438149" y="-4396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-438149" y="8888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-438149" y="15535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-438149" y="22173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-438149" y="2882050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-438149" y="3545884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-438149" y="4210561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-438149" y="4875239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1"/>
                  </a:moveTo>
                  <a:lnTo>
                    <a:pt x="1" y="1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-438149" y="5539072"/>
              <a:ext cx="9753730" cy="37"/>
            </a:xfrm>
            <a:custGeom>
              <a:avLst/>
              <a:gdLst/>
              <a:ahLst/>
              <a:cxnLst/>
              <a:rect l="l" t="t" r="r" b="b"/>
              <a:pathLst>
                <a:path w="265896" h="1" fill="none" extrusionOk="0">
                  <a:moveTo>
                    <a:pt x="265896" y="0"/>
                  </a:moveTo>
                  <a:lnTo>
                    <a:pt x="1" y="0"/>
                  </a:lnTo>
                </a:path>
              </a:pathLst>
            </a:custGeom>
            <a:noFill/>
            <a:ln w="8250" cap="flat" cmpd="sng">
              <a:solidFill>
                <a:srgbClr val="FFFFFF"/>
              </a:solidFill>
              <a:prstDash val="solid"/>
              <a:miter lim="235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9"/>
          <p:cNvGrpSpPr/>
          <p:nvPr/>
        </p:nvGrpSpPr>
        <p:grpSpPr>
          <a:xfrm>
            <a:off x="7718729" y="550204"/>
            <a:ext cx="745421" cy="1040624"/>
            <a:chOff x="7718729" y="550204"/>
            <a:chExt cx="745421" cy="1040624"/>
          </a:xfrm>
        </p:grpSpPr>
        <p:sp>
          <p:nvSpPr>
            <p:cNvPr id="778" name="Google Shape;778;p9"/>
            <p:cNvSpPr/>
            <p:nvPr/>
          </p:nvSpPr>
          <p:spPr>
            <a:xfrm>
              <a:off x="7918047" y="706067"/>
              <a:ext cx="510481" cy="688586"/>
            </a:xfrm>
            <a:custGeom>
              <a:avLst/>
              <a:gdLst/>
              <a:ahLst/>
              <a:cxnLst/>
              <a:rect l="l" t="t" r="r" b="b"/>
              <a:pathLst>
                <a:path w="19278" h="26004" extrusionOk="0">
                  <a:moveTo>
                    <a:pt x="3563" y="1"/>
                  </a:moveTo>
                  <a:lnTo>
                    <a:pt x="0" y="2384"/>
                  </a:lnTo>
                  <a:lnTo>
                    <a:pt x="15691" y="26003"/>
                  </a:lnTo>
                  <a:lnTo>
                    <a:pt x="19278" y="23620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7823062" y="769197"/>
              <a:ext cx="510508" cy="688559"/>
            </a:xfrm>
            <a:custGeom>
              <a:avLst/>
              <a:gdLst/>
              <a:ahLst/>
              <a:cxnLst/>
              <a:rect l="l" t="t" r="r" b="b"/>
              <a:pathLst>
                <a:path w="19279" h="26003" extrusionOk="0">
                  <a:moveTo>
                    <a:pt x="3587" y="0"/>
                  </a:moveTo>
                  <a:lnTo>
                    <a:pt x="1" y="2383"/>
                  </a:lnTo>
                  <a:lnTo>
                    <a:pt x="15715" y="26002"/>
                  </a:lnTo>
                  <a:lnTo>
                    <a:pt x="19278" y="23619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8408516" y="1479585"/>
              <a:ext cx="55634" cy="111242"/>
            </a:xfrm>
            <a:custGeom>
              <a:avLst/>
              <a:gdLst/>
              <a:ahLst/>
              <a:cxnLst/>
              <a:rect l="l" t="t" r="r" b="b"/>
              <a:pathLst>
                <a:path w="2101" h="4201" extrusionOk="0">
                  <a:moveTo>
                    <a:pt x="1534" y="1"/>
                  </a:moveTo>
                  <a:lnTo>
                    <a:pt x="0" y="1039"/>
                  </a:lnTo>
                  <a:lnTo>
                    <a:pt x="2100" y="4201"/>
                  </a:lnTo>
                  <a:lnTo>
                    <a:pt x="1534" y="1"/>
                  </a:lnTo>
                  <a:close/>
                </a:path>
              </a:pathLst>
            </a:custGeom>
            <a:solidFill>
              <a:srgbClr val="EFE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8367895" y="1507098"/>
              <a:ext cx="96255" cy="83730"/>
            </a:xfrm>
            <a:custGeom>
              <a:avLst/>
              <a:gdLst/>
              <a:ahLst/>
              <a:cxnLst/>
              <a:rect l="l" t="t" r="r" b="b"/>
              <a:pathLst>
                <a:path w="3635" h="3162" extrusionOk="0">
                  <a:moveTo>
                    <a:pt x="1534" y="0"/>
                  </a:moveTo>
                  <a:lnTo>
                    <a:pt x="1" y="1015"/>
                  </a:lnTo>
                  <a:lnTo>
                    <a:pt x="3634" y="3162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D1C6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8334159" y="1331507"/>
              <a:ext cx="115003" cy="175615"/>
            </a:xfrm>
            <a:custGeom>
              <a:avLst/>
              <a:gdLst/>
              <a:ahLst/>
              <a:cxnLst/>
              <a:rect l="l" t="t" r="r" b="b"/>
              <a:pathLst>
                <a:path w="4343" h="6632" extrusionOk="0">
                  <a:moveTo>
                    <a:pt x="3564" y="1"/>
                  </a:moveTo>
                  <a:lnTo>
                    <a:pt x="1" y="2384"/>
                  </a:lnTo>
                  <a:lnTo>
                    <a:pt x="2808" y="6631"/>
                  </a:lnTo>
                  <a:lnTo>
                    <a:pt x="4342" y="5593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FFD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8239200" y="1394636"/>
              <a:ext cx="169340" cy="139338"/>
            </a:xfrm>
            <a:custGeom>
              <a:avLst/>
              <a:gdLst/>
              <a:ahLst/>
              <a:cxnLst/>
              <a:rect l="l" t="t" r="r" b="b"/>
              <a:pathLst>
                <a:path w="6395" h="5262" extrusionOk="0">
                  <a:moveTo>
                    <a:pt x="3587" y="0"/>
                  </a:moveTo>
                  <a:lnTo>
                    <a:pt x="0" y="2383"/>
                  </a:lnTo>
                  <a:lnTo>
                    <a:pt x="4861" y="5262"/>
                  </a:lnTo>
                  <a:lnTo>
                    <a:pt x="6394" y="4247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rgbClr val="F2C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7789369" y="735024"/>
              <a:ext cx="121225" cy="103113"/>
            </a:xfrm>
            <a:custGeom>
              <a:avLst/>
              <a:gdLst/>
              <a:ahLst/>
              <a:cxnLst/>
              <a:rect l="l" t="t" r="r" b="b"/>
              <a:pathLst>
                <a:path w="4578" h="3894" extrusionOk="0">
                  <a:moveTo>
                    <a:pt x="3563" y="0"/>
                  </a:moveTo>
                  <a:lnTo>
                    <a:pt x="0" y="2360"/>
                  </a:lnTo>
                  <a:lnTo>
                    <a:pt x="1015" y="3894"/>
                  </a:lnTo>
                  <a:lnTo>
                    <a:pt x="4578" y="1511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4CA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9"/>
            <p:cNvSpPr/>
            <p:nvPr/>
          </p:nvSpPr>
          <p:spPr>
            <a:xfrm>
              <a:off x="7891169" y="665473"/>
              <a:ext cx="121252" cy="103749"/>
            </a:xfrm>
            <a:custGeom>
              <a:avLst/>
              <a:gdLst/>
              <a:ahLst/>
              <a:cxnLst/>
              <a:rect l="l" t="t" r="r" b="b"/>
              <a:pathLst>
                <a:path w="4579" h="3918" extrusionOk="0">
                  <a:moveTo>
                    <a:pt x="3563" y="0"/>
                  </a:moveTo>
                  <a:lnTo>
                    <a:pt x="1" y="2383"/>
                  </a:lnTo>
                  <a:lnTo>
                    <a:pt x="1015" y="3917"/>
                  </a:lnTo>
                  <a:lnTo>
                    <a:pt x="4578" y="1534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9"/>
            <p:cNvSpPr/>
            <p:nvPr/>
          </p:nvSpPr>
          <p:spPr>
            <a:xfrm>
              <a:off x="7718729" y="591752"/>
              <a:ext cx="172464" cy="200586"/>
            </a:xfrm>
            <a:custGeom>
              <a:avLst/>
              <a:gdLst/>
              <a:ahLst/>
              <a:cxnLst/>
              <a:rect l="l" t="t" r="r" b="b"/>
              <a:pathLst>
                <a:path w="6513" h="7575" extrusionOk="0">
                  <a:moveTo>
                    <a:pt x="3068" y="0"/>
                  </a:moveTo>
                  <a:lnTo>
                    <a:pt x="1251" y="1227"/>
                  </a:lnTo>
                  <a:cubicBezTo>
                    <a:pt x="260" y="1864"/>
                    <a:pt x="0" y="3185"/>
                    <a:pt x="661" y="4176"/>
                  </a:cubicBezTo>
                  <a:lnTo>
                    <a:pt x="2926" y="7574"/>
                  </a:lnTo>
                  <a:lnTo>
                    <a:pt x="6513" y="5191"/>
                  </a:lnTo>
                  <a:lnTo>
                    <a:pt x="3068" y="0"/>
                  </a:lnTo>
                  <a:close/>
                </a:path>
              </a:pathLst>
            </a:custGeom>
            <a:solidFill>
              <a:srgbClr val="DB6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9"/>
            <p:cNvSpPr/>
            <p:nvPr/>
          </p:nvSpPr>
          <p:spPr>
            <a:xfrm>
              <a:off x="7799336" y="550204"/>
              <a:ext cx="186843" cy="179031"/>
            </a:xfrm>
            <a:custGeom>
              <a:avLst/>
              <a:gdLst/>
              <a:ahLst/>
              <a:cxnLst/>
              <a:rect l="l" t="t" r="r" b="b"/>
              <a:pathLst>
                <a:path w="7056" h="6761" extrusionOk="0">
                  <a:moveTo>
                    <a:pt x="3019" y="1"/>
                  </a:moveTo>
                  <a:cubicBezTo>
                    <a:pt x="2612" y="1"/>
                    <a:pt x="2202" y="119"/>
                    <a:pt x="1841" y="366"/>
                  </a:cubicBezTo>
                  <a:lnTo>
                    <a:pt x="0" y="1569"/>
                  </a:lnTo>
                  <a:lnTo>
                    <a:pt x="3445" y="6760"/>
                  </a:lnTo>
                  <a:lnTo>
                    <a:pt x="7055" y="4353"/>
                  </a:lnTo>
                  <a:lnTo>
                    <a:pt x="4790" y="956"/>
                  </a:lnTo>
                  <a:cubicBezTo>
                    <a:pt x="4376" y="334"/>
                    <a:pt x="3702" y="1"/>
                    <a:pt x="3019" y="1"/>
                  </a:cubicBezTo>
                  <a:close/>
                </a:path>
              </a:pathLst>
            </a:custGeom>
            <a:solidFill>
              <a:srgbClr val="E177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9"/>
            <p:cNvSpPr/>
            <p:nvPr/>
          </p:nvSpPr>
          <p:spPr>
            <a:xfrm>
              <a:off x="7918047" y="748568"/>
              <a:ext cx="446135" cy="646086"/>
            </a:xfrm>
            <a:custGeom>
              <a:avLst/>
              <a:gdLst/>
              <a:ahLst/>
              <a:cxnLst/>
              <a:rect l="l" t="t" r="r" b="b"/>
              <a:pathLst>
                <a:path w="16848" h="24399" extrusionOk="0">
                  <a:moveTo>
                    <a:pt x="1133" y="0"/>
                  </a:moveTo>
                  <a:lnTo>
                    <a:pt x="0" y="779"/>
                  </a:lnTo>
                  <a:lnTo>
                    <a:pt x="15691" y="24398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9"/>
            <p:cNvSpPr/>
            <p:nvPr/>
          </p:nvSpPr>
          <p:spPr>
            <a:xfrm>
              <a:off x="7887436" y="769197"/>
              <a:ext cx="446135" cy="645450"/>
            </a:xfrm>
            <a:custGeom>
              <a:avLst/>
              <a:gdLst/>
              <a:ahLst/>
              <a:cxnLst/>
              <a:rect l="l" t="t" r="r" b="b"/>
              <a:pathLst>
                <a:path w="16848" h="24375" extrusionOk="0">
                  <a:moveTo>
                    <a:pt x="1133" y="0"/>
                  </a:moveTo>
                  <a:lnTo>
                    <a:pt x="0" y="755"/>
                  </a:lnTo>
                  <a:lnTo>
                    <a:pt x="15691" y="24374"/>
                  </a:lnTo>
                  <a:lnTo>
                    <a:pt x="16847" y="23619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0" name="Google Shape;790;p9"/>
          <p:cNvSpPr/>
          <p:nvPr/>
        </p:nvSpPr>
        <p:spPr>
          <a:xfrm>
            <a:off x="692533" y="283450"/>
            <a:ext cx="7758933" cy="4469475"/>
          </a:xfrm>
          <a:custGeom>
            <a:avLst/>
            <a:gdLst/>
            <a:ahLst/>
            <a:cxnLst/>
            <a:rect l="l" t="t" r="r" b="b"/>
            <a:pathLst>
              <a:path w="215496" h="136901" extrusionOk="0">
                <a:moveTo>
                  <a:pt x="66775" y="1"/>
                </a:moveTo>
                <a:cubicBezTo>
                  <a:pt x="66987" y="779"/>
                  <a:pt x="66940" y="1582"/>
                  <a:pt x="66657" y="2313"/>
                </a:cubicBezTo>
                <a:cubicBezTo>
                  <a:pt x="66091" y="3776"/>
                  <a:pt x="64699" y="4767"/>
                  <a:pt x="63141" y="4814"/>
                </a:cubicBezTo>
                <a:cubicBezTo>
                  <a:pt x="63104" y="4815"/>
                  <a:pt x="63067" y="4816"/>
                  <a:pt x="63031" y="4816"/>
                </a:cubicBezTo>
                <a:cubicBezTo>
                  <a:pt x="60538" y="4816"/>
                  <a:pt x="58691" y="2466"/>
                  <a:pt x="59342" y="24"/>
                </a:cubicBezTo>
                <a:lnTo>
                  <a:pt x="55591" y="24"/>
                </a:lnTo>
                <a:cubicBezTo>
                  <a:pt x="55803" y="779"/>
                  <a:pt x="55756" y="1582"/>
                  <a:pt x="55473" y="2313"/>
                </a:cubicBezTo>
                <a:cubicBezTo>
                  <a:pt x="54907" y="3776"/>
                  <a:pt x="53538" y="4767"/>
                  <a:pt x="51957" y="4838"/>
                </a:cubicBezTo>
                <a:cubicBezTo>
                  <a:pt x="51920" y="4839"/>
                  <a:pt x="51884" y="4839"/>
                  <a:pt x="51848" y="4839"/>
                </a:cubicBezTo>
                <a:cubicBezTo>
                  <a:pt x="49354" y="4839"/>
                  <a:pt x="47507" y="2466"/>
                  <a:pt x="48158" y="24"/>
                </a:cubicBezTo>
                <a:lnTo>
                  <a:pt x="44430" y="24"/>
                </a:lnTo>
                <a:cubicBezTo>
                  <a:pt x="44643" y="779"/>
                  <a:pt x="44595" y="1582"/>
                  <a:pt x="44289" y="2313"/>
                </a:cubicBezTo>
                <a:cubicBezTo>
                  <a:pt x="43746" y="3776"/>
                  <a:pt x="42354" y="4767"/>
                  <a:pt x="40797" y="4838"/>
                </a:cubicBezTo>
                <a:cubicBezTo>
                  <a:pt x="40760" y="4839"/>
                  <a:pt x="40723" y="4839"/>
                  <a:pt x="40686" y="4839"/>
                </a:cubicBezTo>
                <a:cubicBezTo>
                  <a:pt x="38171" y="4839"/>
                  <a:pt x="36347" y="2466"/>
                  <a:pt x="36998" y="24"/>
                </a:cubicBezTo>
                <a:lnTo>
                  <a:pt x="33246" y="24"/>
                </a:lnTo>
                <a:cubicBezTo>
                  <a:pt x="33458" y="779"/>
                  <a:pt x="33411" y="1582"/>
                  <a:pt x="33128" y="2313"/>
                </a:cubicBezTo>
                <a:cubicBezTo>
                  <a:pt x="32562" y="3776"/>
                  <a:pt x="31193" y="4767"/>
                  <a:pt x="29636" y="4838"/>
                </a:cubicBezTo>
                <a:cubicBezTo>
                  <a:pt x="29599" y="4839"/>
                  <a:pt x="29563" y="4839"/>
                  <a:pt x="29526" y="4839"/>
                </a:cubicBezTo>
                <a:cubicBezTo>
                  <a:pt x="27010" y="4839"/>
                  <a:pt x="25162" y="2443"/>
                  <a:pt x="25814" y="24"/>
                </a:cubicBezTo>
                <a:lnTo>
                  <a:pt x="22086" y="24"/>
                </a:lnTo>
                <a:cubicBezTo>
                  <a:pt x="22274" y="779"/>
                  <a:pt x="22251" y="1582"/>
                  <a:pt x="21944" y="2313"/>
                </a:cubicBezTo>
                <a:cubicBezTo>
                  <a:pt x="21401" y="3776"/>
                  <a:pt x="20009" y="4767"/>
                  <a:pt x="18452" y="4838"/>
                </a:cubicBezTo>
                <a:cubicBezTo>
                  <a:pt x="18427" y="4838"/>
                  <a:pt x="18402" y="4838"/>
                  <a:pt x="18378" y="4838"/>
                </a:cubicBezTo>
                <a:cubicBezTo>
                  <a:pt x="15844" y="4838"/>
                  <a:pt x="13999" y="2454"/>
                  <a:pt x="14653" y="24"/>
                </a:cubicBezTo>
                <a:lnTo>
                  <a:pt x="10901" y="24"/>
                </a:lnTo>
                <a:cubicBezTo>
                  <a:pt x="11114" y="779"/>
                  <a:pt x="11067" y="1582"/>
                  <a:pt x="10783" y="2313"/>
                </a:cubicBezTo>
                <a:cubicBezTo>
                  <a:pt x="10217" y="3776"/>
                  <a:pt x="8849" y="4767"/>
                  <a:pt x="7268" y="4838"/>
                </a:cubicBezTo>
                <a:cubicBezTo>
                  <a:pt x="7231" y="4839"/>
                  <a:pt x="7195" y="4839"/>
                  <a:pt x="7158" y="4839"/>
                </a:cubicBezTo>
                <a:cubicBezTo>
                  <a:pt x="4665" y="4839"/>
                  <a:pt x="2818" y="2466"/>
                  <a:pt x="3469" y="24"/>
                </a:cubicBezTo>
                <a:lnTo>
                  <a:pt x="0" y="24"/>
                </a:lnTo>
                <a:lnTo>
                  <a:pt x="0" y="136901"/>
                </a:lnTo>
                <a:lnTo>
                  <a:pt x="215496" y="136901"/>
                </a:lnTo>
                <a:lnTo>
                  <a:pt x="215496" y="24"/>
                </a:lnTo>
                <a:lnTo>
                  <a:pt x="212027" y="24"/>
                </a:lnTo>
                <a:cubicBezTo>
                  <a:pt x="212240" y="779"/>
                  <a:pt x="212193" y="1582"/>
                  <a:pt x="211909" y="2313"/>
                </a:cubicBezTo>
                <a:cubicBezTo>
                  <a:pt x="211343" y="3776"/>
                  <a:pt x="209951" y="4767"/>
                  <a:pt x="208394" y="4838"/>
                </a:cubicBezTo>
                <a:cubicBezTo>
                  <a:pt x="208357" y="4839"/>
                  <a:pt x="208321" y="4839"/>
                  <a:pt x="208284" y="4839"/>
                </a:cubicBezTo>
                <a:cubicBezTo>
                  <a:pt x="205791" y="4839"/>
                  <a:pt x="203944" y="2466"/>
                  <a:pt x="204595" y="24"/>
                </a:cubicBezTo>
                <a:lnTo>
                  <a:pt x="200843" y="24"/>
                </a:lnTo>
                <a:cubicBezTo>
                  <a:pt x="201056" y="779"/>
                  <a:pt x="201008" y="1582"/>
                  <a:pt x="200725" y="2313"/>
                </a:cubicBezTo>
                <a:cubicBezTo>
                  <a:pt x="200159" y="3776"/>
                  <a:pt x="198790" y="4767"/>
                  <a:pt x="197233" y="4838"/>
                </a:cubicBezTo>
                <a:cubicBezTo>
                  <a:pt x="197196" y="4839"/>
                  <a:pt x="197160" y="4839"/>
                  <a:pt x="197124" y="4839"/>
                </a:cubicBezTo>
                <a:cubicBezTo>
                  <a:pt x="194608" y="4839"/>
                  <a:pt x="192783" y="2443"/>
                  <a:pt x="193411" y="24"/>
                </a:cubicBezTo>
                <a:lnTo>
                  <a:pt x="189683" y="24"/>
                </a:lnTo>
                <a:cubicBezTo>
                  <a:pt x="189895" y="779"/>
                  <a:pt x="189848" y="1582"/>
                  <a:pt x="189541" y="2313"/>
                </a:cubicBezTo>
                <a:cubicBezTo>
                  <a:pt x="188998" y="3776"/>
                  <a:pt x="187606" y="4767"/>
                  <a:pt x="186049" y="4838"/>
                </a:cubicBezTo>
                <a:cubicBezTo>
                  <a:pt x="186024" y="4838"/>
                  <a:pt x="186000" y="4838"/>
                  <a:pt x="185975" y="4838"/>
                </a:cubicBezTo>
                <a:cubicBezTo>
                  <a:pt x="183464" y="4838"/>
                  <a:pt x="181596" y="2454"/>
                  <a:pt x="182250" y="24"/>
                </a:cubicBezTo>
                <a:lnTo>
                  <a:pt x="178498" y="24"/>
                </a:lnTo>
                <a:cubicBezTo>
                  <a:pt x="178711" y="779"/>
                  <a:pt x="178664" y="1582"/>
                  <a:pt x="178357" y="2313"/>
                </a:cubicBezTo>
                <a:cubicBezTo>
                  <a:pt x="177814" y="3776"/>
                  <a:pt x="176422" y="4767"/>
                  <a:pt x="174865" y="4838"/>
                </a:cubicBezTo>
                <a:cubicBezTo>
                  <a:pt x="174840" y="4838"/>
                  <a:pt x="174816" y="4838"/>
                  <a:pt x="174791" y="4838"/>
                </a:cubicBezTo>
                <a:cubicBezTo>
                  <a:pt x="172280" y="4838"/>
                  <a:pt x="170412" y="2454"/>
                  <a:pt x="171066" y="1"/>
                </a:cubicBezTo>
                <a:lnTo>
                  <a:pt x="167338" y="1"/>
                </a:lnTo>
                <a:cubicBezTo>
                  <a:pt x="167550" y="779"/>
                  <a:pt x="167503" y="1582"/>
                  <a:pt x="167196" y="2313"/>
                </a:cubicBezTo>
                <a:cubicBezTo>
                  <a:pt x="166654" y="3776"/>
                  <a:pt x="165262" y="4767"/>
                  <a:pt x="163704" y="4814"/>
                </a:cubicBezTo>
                <a:cubicBezTo>
                  <a:pt x="163668" y="4815"/>
                  <a:pt x="163631" y="4816"/>
                  <a:pt x="163595" y="4816"/>
                </a:cubicBezTo>
                <a:cubicBezTo>
                  <a:pt x="161102" y="4816"/>
                  <a:pt x="159278" y="2443"/>
                  <a:pt x="159905" y="24"/>
                </a:cubicBezTo>
                <a:lnTo>
                  <a:pt x="156154" y="24"/>
                </a:lnTo>
                <a:cubicBezTo>
                  <a:pt x="156366" y="779"/>
                  <a:pt x="156319" y="1582"/>
                  <a:pt x="156036" y="2313"/>
                </a:cubicBezTo>
                <a:cubicBezTo>
                  <a:pt x="155470" y="3776"/>
                  <a:pt x="154101" y="4767"/>
                  <a:pt x="152544" y="4838"/>
                </a:cubicBezTo>
                <a:cubicBezTo>
                  <a:pt x="152507" y="4839"/>
                  <a:pt x="152470" y="4839"/>
                  <a:pt x="152433" y="4839"/>
                </a:cubicBezTo>
                <a:cubicBezTo>
                  <a:pt x="149918" y="4839"/>
                  <a:pt x="148094" y="2466"/>
                  <a:pt x="148745" y="24"/>
                </a:cubicBezTo>
                <a:lnTo>
                  <a:pt x="144993" y="24"/>
                </a:lnTo>
                <a:cubicBezTo>
                  <a:pt x="145206" y="779"/>
                  <a:pt x="145158" y="1582"/>
                  <a:pt x="144875" y="2313"/>
                </a:cubicBezTo>
                <a:cubicBezTo>
                  <a:pt x="144309" y="3776"/>
                  <a:pt x="142940" y="4767"/>
                  <a:pt x="141360" y="4838"/>
                </a:cubicBezTo>
                <a:cubicBezTo>
                  <a:pt x="141323" y="4839"/>
                  <a:pt x="141286" y="4839"/>
                  <a:pt x="141250" y="4839"/>
                </a:cubicBezTo>
                <a:cubicBezTo>
                  <a:pt x="138757" y="4839"/>
                  <a:pt x="136910" y="2466"/>
                  <a:pt x="137561" y="24"/>
                </a:cubicBezTo>
                <a:lnTo>
                  <a:pt x="133809" y="24"/>
                </a:lnTo>
                <a:cubicBezTo>
                  <a:pt x="134021" y="779"/>
                  <a:pt x="133974" y="1582"/>
                  <a:pt x="133691" y="2313"/>
                </a:cubicBezTo>
                <a:cubicBezTo>
                  <a:pt x="133125" y="3776"/>
                  <a:pt x="131756" y="4767"/>
                  <a:pt x="130175" y="4838"/>
                </a:cubicBezTo>
                <a:cubicBezTo>
                  <a:pt x="130139" y="4839"/>
                  <a:pt x="130103" y="4839"/>
                  <a:pt x="130067" y="4839"/>
                </a:cubicBezTo>
                <a:cubicBezTo>
                  <a:pt x="127573" y="4839"/>
                  <a:pt x="125725" y="2443"/>
                  <a:pt x="126377" y="24"/>
                </a:cubicBezTo>
                <a:lnTo>
                  <a:pt x="122649" y="24"/>
                </a:lnTo>
                <a:cubicBezTo>
                  <a:pt x="122837" y="779"/>
                  <a:pt x="122790" y="1582"/>
                  <a:pt x="122507" y="2313"/>
                </a:cubicBezTo>
                <a:cubicBezTo>
                  <a:pt x="121941" y="3776"/>
                  <a:pt x="120572" y="4767"/>
                  <a:pt x="119015" y="4838"/>
                </a:cubicBezTo>
                <a:cubicBezTo>
                  <a:pt x="118990" y="4838"/>
                  <a:pt x="118965" y="4838"/>
                  <a:pt x="118941" y="4838"/>
                </a:cubicBezTo>
                <a:cubicBezTo>
                  <a:pt x="116407" y="4838"/>
                  <a:pt x="114562" y="2454"/>
                  <a:pt x="115216" y="24"/>
                </a:cubicBezTo>
                <a:lnTo>
                  <a:pt x="111464" y="24"/>
                </a:lnTo>
                <a:cubicBezTo>
                  <a:pt x="111677" y="779"/>
                  <a:pt x="111630" y="1582"/>
                  <a:pt x="111346" y="2313"/>
                </a:cubicBezTo>
                <a:cubicBezTo>
                  <a:pt x="110780" y="3776"/>
                  <a:pt x="109388" y="4767"/>
                  <a:pt x="107831" y="4838"/>
                </a:cubicBezTo>
                <a:cubicBezTo>
                  <a:pt x="107794" y="4839"/>
                  <a:pt x="107758" y="4839"/>
                  <a:pt x="107721" y="4839"/>
                </a:cubicBezTo>
                <a:cubicBezTo>
                  <a:pt x="105228" y="4839"/>
                  <a:pt x="103381" y="2466"/>
                  <a:pt x="104032" y="24"/>
                </a:cubicBezTo>
                <a:lnTo>
                  <a:pt x="100304" y="24"/>
                </a:lnTo>
                <a:cubicBezTo>
                  <a:pt x="100493" y="779"/>
                  <a:pt x="100445" y="1582"/>
                  <a:pt x="100162" y="2313"/>
                </a:cubicBezTo>
                <a:cubicBezTo>
                  <a:pt x="99596" y="3776"/>
                  <a:pt x="98227" y="4767"/>
                  <a:pt x="96670" y="4838"/>
                </a:cubicBezTo>
                <a:cubicBezTo>
                  <a:pt x="96633" y="4839"/>
                  <a:pt x="96597" y="4839"/>
                  <a:pt x="96561" y="4839"/>
                </a:cubicBezTo>
                <a:cubicBezTo>
                  <a:pt x="94045" y="4839"/>
                  <a:pt x="92220" y="2443"/>
                  <a:pt x="92871" y="24"/>
                </a:cubicBezTo>
                <a:lnTo>
                  <a:pt x="89120" y="24"/>
                </a:lnTo>
                <a:cubicBezTo>
                  <a:pt x="89332" y="779"/>
                  <a:pt x="89285" y="1582"/>
                  <a:pt x="89002" y="2313"/>
                </a:cubicBezTo>
                <a:cubicBezTo>
                  <a:pt x="88435" y="3776"/>
                  <a:pt x="87067" y="4767"/>
                  <a:pt x="85510" y="4838"/>
                </a:cubicBezTo>
                <a:cubicBezTo>
                  <a:pt x="85485" y="4838"/>
                  <a:pt x="85460" y="4838"/>
                  <a:pt x="85435" y="4838"/>
                </a:cubicBezTo>
                <a:cubicBezTo>
                  <a:pt x="82901" y="4838"/>
                  <a:pt x="81033" y="2454"/>
                  <a:pt x="81687" y="24"/>
                </a:cubicBezTo>
                <a:lnTo>
                  <a:pt x="77936" y="24"/>
                </a:lnTo>
                <a:cubicBezTo>
                  <a:pt x="78148" y="779"/>
                  <a:pt x="78101" y="1582"/>
                  <a:pt x="77818" y="2313"/>
                </a:cubicBezTo>
                <a:cubicBezTo>
                  <a:pt x="77251" y="3776"/>
                  <a:pt x="75883" y="4767"/>
                  <a:pt x="74325" y="4838"/>
                </a:cubicBezTo>
                <a:cubicBezTo>
                  <a:pt x="74301" y="4838"/>
                  <a:pt x="74276" y="4838"/>
                  <a:pt x="74251" y="4838"/>
                </a:cubicBezTo>
                <a:cubicBezTo>
                  <a:pt x="71717" y="4838"/>
                  <a:pt x="69872" y="2454"/>
                  <a:pt x="705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9"/>
          <p:cNvSpPr/>
          <p:nvPr/>
        </p:nvSpPr>
        <p:spPr>
          <a:xfrm>
            <a:off x="7105154" y="2825370"/>
            <a:ext cx="15650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9"/>
          <p:cNvSpPr txBox="1">
            <a:spLocks noGrp="1"/>
          </p:cNvSpPr>
          <p:nvPr>
            <p:ph type="title"/>
          </p:nvPr>
        </p:nvSpPr>
        <p:spPr>
          <a:xfrm>
            <a:off x="1246625" y="546075"/>
            <a:ext cx="3887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3" name="Google Shape;793;p9"/>
          <p:cNvSpPr txBox="1">
            <a:spLocks noGrp="1"/>
          </p:cNvSpPr>
          <p:nvPr>
            <p:ph type="subTitle" idx="1"/>
          </p:nvPr>
        </p:nvSpPr>
        <p:spPr>
          <a:xfrm>
            <a:off x="1243925" y="1316070"/>
            <a:ext cx="34137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94" name="Google Shape;794;p9"/>
          <p:cNvGrpSpPr/>
          <p:nvPr/>
        </p:nvGrpSpPr>
        <p:grpSpPr>
          <a:xfrm rot="331928" flipH="1">
            <a:off x="7852433" y="4638573"/>
            <a:ext cx="478002" cy="410608"/>
            <a:chOff x="5263209" y="4056946"/>
            <a:chExt cx="478022" cy="410626"/>
          </a:xfrm>
        </p:grpSpPr>
        <p:sp>
          <p:nvSpPr>
            <p:cNvPr id="795" name="Google Shape;795;p9"/>
            <p:cNvSpPr/>
            <p:nvPr/>
          </p:nvSpPr>
          <p:spPr>
            <a:xfrm>
              <a:off x="5668728" y="4056946"/>
              <a:ext cx="72502" cy="71893"/>
            </a:xfrm>
            <a:custGeom>
              <a:avLst/>
              <a:gdLst/>
              <a:ahLst/>
              <a:cxnLst/>
              <a:rect l="l" t="t" r="r" b="b"/>
              <a:pathLst>
                <a:path w="2738" h="2715" extrusionOk="0">
                  <a:moveTo>
                    <a:pt x="1369" y="1"/>
                  </a:moveTo>
                  <a:cubicBezTo>
                    <a:pt x="614" y="1"/>
                    <a:pt x="0" y="614"/>
                    <a:pt x="0" y="1369"/>
                  </a:cubicBezTo>
                  <a:cubicBezTo>
                    <a:pt x="0" y="2101"/>
                    <a:pt x="614" y="2714"/>
                    <a:pt x="1369" y="2714"/>
                  </a:cubicBezTo>
                  <a:cubicBezTo>
                    <a:pt x="2124" y="2714"/>
                    <a:pt x="2737" y="2101"/>
                    <a:pt x="2737" y="1369"/>
                  </a:cubicBezTo>
                  <a:cubicBezTo>
                    <a:pt x="2737" y="614"/>
                    <a:pt x="2124" y="1"/>
                    <a:pt x="1369" y="1"/>
                  </a:cubicBezTo>
                  <a:close/>
                </a:path>
              </a:pathLst>
            </a:custGeom>
            <a:solidFill>
              <a:srgbClr val="C5E8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9"/>
            <p:cNvSpPr/>
            <p:nvPr/>
          </p:nvSpPr>
          <p:spPr>
            <a:xfrm>
              <a:off x="5263209" y="4093806"/>
              <a:ext cx="345564" cy="373765"/>
            </a:xfrm>
            <a:custGeom>
              <a:avLst/>
              <a:gdLst/>
              <a:ahLst/>
              <a:cxnLst/>
              <a:rect l="l" t="t" r="r" b="b"/>
              <a:pathLst>
                <a:path w="13050" h="14115" extrusionOk="0">
                  <a:moveTo>
                    <a:pt x="6065" y="1"/>
                  </a:moveTo>
                  <a:cubicBezTo>
                    <a:pt x="5782" y="260"/>
                    <a:pt x="5475" y="520"/>
                    <a:pt x="5192" y="732"/>
                  </a:cubicBezTo>
                  <a:cubicBezTo>
                    <a:pt x="4036" y="1558"/>
                    <a:pt x="2809" y="2242"/>
                    <a:pt x="1535" y="2809"/>
                  </a:cubicBezTo>
                  <a:cubicBezTo>
                    <a:pt x="1039" y="3045"/>
                    <a:pt x="520" y="3257"/>
                    <a:pt x="1" y="3422"/>
                  </a:cubicBezTo>
                  <a:cubicBezTo>
                    <a:pt x="25" y="3564"/>
                    <a:pt x="95" y="3682"/>
                    <a:pt x="166" y="3800"/>
                  </a:cubicBezTo>
                  <a:cubicBezTo>
                    <a:pt x="662" y="4578"/>
                    <a:pt x="1228" y="5357"/>
                    <a:pt x="1865" y="6065"/>
                  </a:cubicBezTo>
                  <a:cubicBezTo>
                    <a:pt x="3587" y="8212"/>
                    <a:pt x="4980" y="10619"/>
                    <a:pt x="6018" y="13191"/>
                  </a:cubicBezTo>
                  <a:cubicBezTo>
                    <a:pt x="6112" y="13521"/>
                    <a:pt x="6301" y="13780"/>
                    <a:pt x="6560" y="13993"/>
                  </a:cubicBezTo>
                  <a:cubicBezTo>
                    <a:pt x="6702" y="14064"/>
                    <a:pt x="6891" y="14111"/>
                    <a:pt x="7056" y="14111"/>
                  </a:cubicBezTo>
                  <a:cubicBezTo>
                    <a:pt x="7113" y="14113"/>
                    <a:pt x="7169" y="14114"/>
                    <a:pt x="7226" y="14114"/>
                  </a:cubicBezTo>
                  <a:cubicBezTo>
                    <a:pt x="7735" y="14114"/>
                    <a:pt x="8240" y="14019"/>
                    <a:pt x="8708" y="13828"/>
                  </a:cubicBezTo>
                  <a:cubicBezTo>
                    <a:pt x="8708" y="13828"/>
                    <a:pt x="11185" y="12813"/>
                    <a:pt x="12860" y="11161"/>
                  </a:cubicBezTo>
                  <a:lnTo>
                    <a:pt x="13049" y="10996"/>
                  </a:lnTo>
                  <a:cubicBezTo>
                    <a:pt x="10288" y="7622"/>
                    <a:pt x="7929" y="3941"/>
                    <a:pt x="6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9"/>
            <p:cNvSpPr/>
            <p:nvPr/>
          </p:nvSpPr>
          <p:spPr>
            <a:xfrm>
              <a:off x="5422595" y="4062506"/>
              <a:ext cx="209351" cy="323692"/>
            </a:xfrm>
            <a:custGeom>
              <a:avLst/>
              <a:gdLst/>
              <a:ahLst/>
              <a:cxnLst/>
              <a:rect l="l" t="t" r="r" b="b"/>
              <a:pathLst>
                <a:path w="7906" h="12224" extrusionOk="0">
                  <a:moveTo>
                    <a:pt x="1157" y="1"/>
                  </a:moveTo>
                  <a:cubicBezTo>
                    <a:pt x="827" y="449"/>
                    <a:pt x="426" y="850"/>
                    <a:pt x="1" y="1228"/>
                  </a:cubicBezTo>
                  <a:cubicBezTo>
                    <a:pt x="1865" y="5168"/>
                    <a:pt x="4224" y="8849"/>
                    <a:pt x="6985" y="12223"/>
                  </a:cubicBezTo>
                  <a:cubicBezTo>
                    <a:pt x="7315" y="11916"/>
                    <a:pt x="7599" y="11515"/>
                    <a:pt x="7787" y="11091"/>
                  </a:cubicBezTo>
                  <a:cubicBezTo>
                    <a:pt x="7858" y="10925"/>
                    <a:pt x="7905" y="10760"/>
                    <a:pt x="7905" y="10572"/>
                  </a:cubicBezTo>
                  <a:cubicBezTo>
                    <a:pt x="7835" y="10265"/>
                    <a:pt x="7669" y="9958"/>
                    <a:pt x="7433" y="9746"/>
                  </a:cubicBezTo>
                  <a:cubicBezTo>
                    <a:pt x="5569" y="7693"/>
                    <a:pt x="4036" y="5381"/>
                    <a:pt x="2856" y="2879"/>
                  </a:cubicBezTo>
                  <a:cubicBezTo>
                    <a:pt x="2478" y="2006"/>
                    <a:pt x="2054" y="1157"/>
                    <a:pt x="1558" y="355"/>
                  </a:cubicBezTo>
                  <a:cubicBezTo>
                    <a:pt x="1487" y="213"/>
                    <a:pt x="1369" y="95"/>
                    <a:pt x="1228" y="24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9"/>
            <p:cNvSpPr/>
            <p:nvPr/>
          </p:nvSpPr>
          <p:spPr>
            <a:xfrm>
              <a:off x="5264399" y="4061632"/>
              <a:ext cx="191239" cy="124615"/>
            </a:xfrm>
            <a:custGeom>
              <a:avLst/>
              <a:gdLst/>
              <a:ahLst/>
              <a:cxnLst/>
              <a:rect l="l" t="t" r="r" b="b"/>
              <a:pathLst>
                <a:path w="7222" h="4706" extrusionOk="0">
                  <a:moveTo>
                    <a:pt x="6962" y="0"/>
                  </a:moveTo>
                  <a:cubicBezTo>
                    <a:pt x="6924" y="0"/>
                    <a:pt x="6885" y="3"/>
                    <a:pt x="6844" y="10"/>
                  </a:cubicBezTo>
                  <a:cubicBezTo>
                    <a:pt x="6089" y="105"/>
                    <a:pt x="5333" y="341"/>
                    <a:pt x="4649" y="671"/>
                  </a:cubicBezTo>
                  <a:cubicBezTo>
                    <a:pt x="3399" y="1284"/>
                    <a:pt x="2219" y="2063"/>
                    <a:pt x="1157" y="2960"/>
                  </a:cubicBezTo>
                  <a:cubicBezTo>
                    <a:pt x="803" y="3314"/>
                    <a:pt x="473" y="3715"/>
                    <a:pt x="190" y="4139"/>
                  </a:cubicBezTo>
                  <a:cubicBezTo>
                    <a:pt x="72" y="4281"/>
                    <a:pt x="1" y="4446"/>
                    <a:pt x="1" y="4611"/>
                  </a:cubicBezTo>
                  <a:cubicBezTo>
                    <a:pt x="1" y="4635"/>
                    <a:pt x="1" y="4659"/>
                    <a:pt x="1" y="4706"/>
                  </a:cubicBezTo>
                  <a:cubicBezTo>
                    <a:pt x="520" y="4517"/>
                    <a:pt x="1016" y="4305"/>
                    <a:pt x="1511" y="4069"/>
                  </a:cubicBezTo>
                  <a:cubicBezTo>
                    <a:pt x="2809" y="3502"/>
                    <a:pt x="4036" y="2818"/>
                    <a:pt x="5192" y="1992"/>
                  </a:cubicBezTo>
                  <a:cubicBezTo>
                    <a:pt x="5947" y="1450"/>
                    <a:pt x="6631" y="789"/>
                    <a:pt x="7221" y="34"/>
                  </a:cubicBezTo>
                  <a:cubicBezTo>
                    <a:pt x="7138" y="17"/>
                    <a:pt x="7054" y="0"/>
                    <a:pt x="6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9"/>
            <p:cNvSpPr/>
            <p:nvPr/>
          </p:nvSpPr>
          <p:spPr>
            <a:xfrm>
              <a:off x="5316964" y="4159425"/>
              <a:ext cx="208080" cy="273088"/>
            </a:xfrm>
            <a:custGeom>
              <a:avLst/>
              <a:gdLst/>
              <a:ahLst/>
              <a:cxnLst/>
              <a:rect l="l" t="t" r="r" b="b"/>
              <a:pathLst>
                <a:path w="7858" h="10313" extrusionOk="0">
                  <a:moveTo>
                    <a:pt x="2289" y="0"/>
                  </a:moveTo>
                  <a:lnTo>
                    <a:pt x="1534" y="472"/>
                  </a:lnTo>
                  <a:cubicBezTo>
                    <a:pt x="1799" y="886"/>
                    <a:pt x="1437" y="1288"/>
                    <a:pt x="1067" y="1288"/>
                  </a:cubicBezTo>
                  <a:cubicBezTo>
                    <a:pt x="909" y="1288"/>
                    <a:pt x="750" y="1215"/>
                    <a:pt x="637" y="1038"/>
                  </a:cubicBezTo>
                  <a:lnTo>
                    <a:pt x="95" y="1369"/>
                  </a:lnTo>
                  <a:cubicBezTo>
                    <a:pt x="24" y="1416"/>
                    <a:pt x="0" y="1510"/>
                    <a:pt x="47" y="1605"/>
                  </a:cubicBezTo>
                  <a:lnTo>
                    <a:pt x="5451" y="10241"/>
                  </a:lnTo>
                  <a:cubicBezTo>
                    <a:pt x="5481" y="10286"/>
                    <a:pt x="5531" y="10312"/>
                    <a:pt x="5582" y="10312"/>
                  </a:cubicBezTo>
                  <a:cubicBezTo>
                    <a:pt x="5610" y="10312"/>
                    <a:pt x="5638" y="10305"/>
                    <a:pt x="5663" y="10288"/>
                  </a:cubicBezTo>
                  <a:lnTo>
                    <a:pt x="6206" y="9958"/>
                  </a:lnTo>
                  <a:cubicBezTo>
                    <a:pt x="5943" y="9530"/>
                    <a:pt x="6298" y="9137"/>
                    <a:pt x="6665" y="9137"/>
                  </a:cubicBezTo>
                  <a:cubicBezTo>
                    <a:pt x="6825" y="9137"/>
                    <a:pt x="6988" y="9212"/>
                    <a:pt x="7102" y="9391"/>
                  </a:cubicBezTo>
                  <a:lnTo>
                    <a:pt x="7857" y="8919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9"/>
            <p:cNvSpPr/>
            <p:nvPr/>
          </p:nvSpPr>
          <p:spPr>
            <a:xfrm>
              <a:off x="5376942" y="4138611"/>
              <a:ext cx="183083" cy="257015"/>
            </a:xfrm>
            <a:custGeom>
              <a:avLst/>
              <a:gdLst/>
              <a:ahLst/>
              <a:cxnLst/>
              <a:rect l="l" t="t" r="r" b="b"/>
              <a:pathLst>
                <a:path w="6914" h="9706" extrusionOk="0">
                  <a:moveTo>
                    <a:pt x="1341" y="0"/>
                  </a:moveTo>
                  <a:cubicBezTo>
                    <a:pt x="1305" y="0"/>
                    <a:pt x="1266" y="12"/>
                    <a:pt x="1227" y="31"/>
                  </a:cubicBezTo>
                  <a:lnTo>
                    <a:pt x="0" y="786"/>
                  </a:lnTo>
                  <a:lnTo>
                    <a:pt x="5569" y="9705"/>
                  </a:lnTo>
                  <a:lnTo>
                    <a:pt x="6796" y="8950"/>
                  </a:lnTo>
                  <a:cubicBezTo>
                    <a:pt x="6890" y="8903"/>
                    <a:pt x="6914" y="8785"/>
                    <a:pt x="6867" y="8714"/>
                  </a:cubicBezTo>
                  <a:lnTo>
                    <a:pt x="1463" y="78"/>
                  </a:lnTo>
                  <a:cubicBezTo>
                    <a:pt x="1436" y="23"/>
                    <a:pt x="1392" y="0"/>
                    <a:pt x="1341" y="0"/>
                  </a:cubicBezTo>
                  <a:close/>
                </a:path>
              </a:pathLst>
            </a:custGeom>
            <a:solidFill>
              <a:srgbClr val="ED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9"/>
            <p:cNvSpPr/>
            <p:nvPr/>
          </p:nvSpPr>
          <p:spPr>
            <a:xfrm>
              <a:off x="5389440" y="4264022"/>
              <a:ext cx="61248" cy="54019"/>
            </a:xfrm>
            <a:custGeom>
              <a:avLst/>
              <a:gdLst/>
              <a:ahLst/>
              <a:cxnLst/>
              <a:rect l="l" t="t" r="r" b="b"/>
              <a:pathLst>
                <a:path w="2313" h="2040" extrusionOk="0">
                  <a:moveTo>
                    <a:pt x="1153" y="0"/>
                  </a:moveTo>
                  <a:cubicBezTo>
                    <a:pt x="971" y="0"/>
                    <a:pt x="785" y="50"/>
                    <a:pt x="614" y="156"/>
                  </a:cubicBezTo>
                  <a:cubicBezTo>
                    <a:pt x="142" y="463"/>
                    <a:pt x="0" y="1076"/>
                    <a:pt x="307" y="1548"/>
                  </a:cubicBezTo>
                  <a:cubicBezTo>
                    <a:pt x="489" y="1867"/>
                    <a:pt x="819" y="2040"/>
                    <a:pt x="1157" y="2040"/>
                  </a:cubicBezTo>
                  <a:cubicBezTo>
                    <a:pt x="1343" y="2040"/>
                    <a:pt x="1531" y="1987"/>
                    <a:pt x="1699" y="1878"/>
                  </a:cubicBezTo>
                  <a:cubicBezTo>
                    <a:pt x="2171" y="1595"/>
                    <a:pt x="2313" y="958"/>
                    <a:pt x="2029" y="486"/>
                  </a:cubicBezTo>
                  <a:cubicBezTo>
                    <a:pt x="1829" y="178"/>
                    <a:pt x="1497" y="0"/>
                    <a:pt x="1153" y="0"/>
                  </a:cubicBezTo>
                  <a:close/>
                </a:path>
              </a:pathLst>
            </a:custGeom>
            <a:solidFill>
              <a:srgbClr val="73BC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9"/>
            <p:cNvSpPr/>
            <p:nvPr/>
          </p:nvSpPr>
          <p:spPr>
            <a:xfrm>
              <a:off x="5406308" y="4272522"/>
              <a:ext cx="28148" cy="36251"/>
            </a:xfrm>
            <a:custGeom>
              <a:avLst/>
              <a:gdLst/>
              <a:ahLst/>
              <a:cxnLst/>
              <a:rect l="l" t="t" r="r" b="b"/>
              <a:pathLst>
                <a:path w="1063" h="1369" extrusionOk="0">
                  <a:moveTo>
                    <a:pt x="354" y="0"/>
                  </a:moveTo>
                  <a:lnTo>
                    <a:pt x="0" y="236"/>
                  </a:lnTo>
                  <a:lnTo>
                    <a:pt x="708" y="1369"/>
                  </a:lnTo>
                  <a:lnTo>
                    <a:pt x="1062" y="115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9"/>
            <p:cNvSpPr/>
            <p:nvPr/>
          </p:nvSpPr>
          <p:spPr>
            <a:xfrm>
              <a:off x="5402548" y="4276892"/>
              <a:ext cx="36278" cy="28122"/>
            </a:xfrm>
            <a:custGeom>
              <a:avLst/>
              <a:gdLst/>
              <a:ahLst/>
              <a:cxnLst/>
              <a:rect l="l" t="t" r="r" b="b"/>
              <a:pathLst>
                <a:path w="1370" h="1062" extrusionOk="0">
                  <a:moveTo>
                    <a:pt x="1133" y="0"/>
                  </a:moveTo>
                  <a:lnTo>
                    <a:pt x="1" y="708"/>
                  </a:lnTo>
                  <a:lnTo>
                    <a:pt x="213" y="1062"/>
                  </a:lnTo>
                  <a:lnTo>
                    <a:pt x="1369" y="354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rgbClr val="277C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9"/>
            <p:cNvSpPr/>
            <p:nvPr/>
          </p:nvSpPr>
          <p:spPr>
            <a:xfrm>
              <a:off x="5315639" y="4091502"/>
              <a:ext cx="81876" cy="50233"/>
            </a:xfrm>
            <a:custGeom>
              <a:avLst/>
              <a:gdLst/>
              <a:ahLst/>
              <a:cxnLst/>
              <a:rect l="l" t="t" r="r" b="b"/>
              <a:pathLst>
                <a:path w="3092" h="1897" extrusionOk="0">
                  <a:moveTo>
                    <a:pt x="2810" y="0"/>
                  </a:moveTo>
                  <a:cubicBezTo>
                    <a:pt x="2527" y="0"/>
                    <a:pt x="1946" y="243"/>
                    <a:pt x="1322" y="628"/>
                  </a:cubicBezTo>
                  <a:cubicBezTo>
                    <a:pt x="543" y="1100"/>
                    <a:pt x="1" y="1666"/>
                    <a:pt x="119" y="1832"/>
                  </a:cubicBezTo>
                  <a:cubicBezTo>
                    <a:pt x="146" y="1876"/>
                    <a:pt x="207" y="1897"/>
                    <a:pt x="294" y="1897"/>
                  </a:cubicBezTo>
                  <a:cubicBezTo>
                    <a:pt x="580" y="1897"/>
                    <a:pt x="1149" y="1669"/>
                    <a:pt x="1747" y="1289"/>
                  </a:cubicBezTo>
                  <a:cubicBezTo>
                    <a:pt x="2525" y="793"/>
                    <a:pt x="3092" y="251"/>
                    <a:pt x="2974" y="62"/>
                  </a:cubicBezTo>
                  <a:cubicBezTo>
                    <a:pt x="2948" y="20"/>
                    <a:pt x="2891" y="0"/>
                    <a:pt x="28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9"/>
          <p:cNvGrpSpPr/>
          <p:nvPr/>
        </p:nvGrpSpPr>
        <p:grpSpPr>
          <a:xfrm rot="-666529">
            <a:off x="8108180" y="4146754"/>
            <a:ext cx="827304" cy="962702"/>
            <a:chOff x="3393878" y="4486192"/>
            <a:chExt cx="827188" cy="962568"/>
          </a:xfrm>
        </p:grpSpPr>
        <p:sp>
          <p:nvSpPr>
            <p:cNvPr id="806" name="Google Shape;806;p9"/>
            <p:cNvSpPr/>
            <p:nvPr/>
          </p:nvSpPr>
          <p:spPr>
            <a:xfrm>
              <a:off x="3453146" y="4486192"/>
              <a:ext cx="767920" cy="914752"/>
            </a:xfrm>
            <a:custGeom>
              <a:avLst/>
              <a:gdLst/>
              <a:ahLst/>
              <a:cxnLst/>
              <a:rect l="l" t="t" r="r" b="b"/>
              <a:pathLst>
                <a:path w="29000" h="34545" extrusionOk="0">
                  <a:moveTo>
                    <a:pt x="2336" y="1"/>
                  </a:moveTo>
                  <a:lnTo>
                    <a:pt x="0" y="1912"/>
                  </a:lnTo>
                  <a:lnTo>
                    <a:pt x="26663" y="34544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9"/>
            <p:cNvSpPr/>
            <p:nvPr/>
          </p:nvSpPr>
          <p:spPr>
            <a:xfrm>
              <a:off x="3393878" y="4534644"/>
              <a:ext cx="767920" cy="914116"/>
            </a:xfrm>
            <a:custGeom>
              <a:avLst/>
              <a:gdLst/>
              <a:ahLst/>
              <a:cxnLst/>
              <a:rect l="l" t="t" r="r" b="b"/>
              <a:pathLst>
                <a:path w="29000" h="34521" extrusionOk="0">
                  <a:moveTo>
                    <a:pt x="2336" y="1"/>
                  </a:moveTo>
                  <a:lnTo>
                    <a:pt x="1" y="1888"/>
                  </a:lnTo>
                  <a:lnTo>
                    <a:pt x="26663" y="34521"/>
                  </a:lnTo>
                  <a:lnTo>
                    <a:pt x="28999" y="32633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9"/>
            <p:cNvSpPr/>
            <p:nvPr/>
          </p:nvSpPr>
          <p:spPr>
            <a:xfrm>
              <a:off x="3468134" y="4614913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2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7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3507510" y="4663637"/>
              <a:ext cx="63737" cy="54390"/>
            </a:xfrm>
            <a:custGeom>
              <a:avLst/>
              <a:gdLst/>
              <a:ahLst/>
              <a:cxnLst/>
              <a:rect l="l" t="t" r="r" b="b"/>
              <a:pathLst>
                <a:path w="2407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3546860" y="4711752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60" y="2053"/>
                  </a:lnTo>
                  <a:lnTo>
                    <a:pt x="2407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3941734" y="5194727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2" y="1"/>
                  </a:moveTo>
                  <a:lnTo>
                    <a:pt x="1" y="1770"/>
                  </a:lnTo>
                  <a:lnTo>
                    <a:pt x="237" y="2054"/>
                  </a:lnTo>
                  <a:lnTo>
                    <a:pt x="2408" y="307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3981111" y="5242842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4020460" y="5291593"/>
              <a:ext cx="63764" cy="54363"/>
            </a:xfrm>
            <a:custGeom>
              <a:avLst/>
              <a:gdLst/>
              <a:ahLst/>
              <a:cxnLst/>
              <a:rect l="l" t="t" r="r" b="b"/>
              <a:pathLst>
                <a:path w="2408" h="2053" extrusionOk="0">
                  <a:moveTo>
                    <a:pt x="2172" y="0"/>
                  </a:moveTo>
                  <a:lnTo>
                    <a:pt x="1" y="1770"/>
                  </a:lnTo>
                  <a:lnTo>
                    <a:pt x="261" y="2053"/>
                  </a:lnTo>
                  <a:lnTo>
                    <a:pt x="2408" y="30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3783673" y="5001659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71" y="1"/>
                  </a:moveTo>
                  <a:lnTo>
                    <a:pt x="0" y="1770"/>
                  </a:lnTo>
                  <a:lnTo>
                    <a:pt x="260" y="2054"/>
                  </a:lnTo>
                  <a:lnTo>
                    <a:pt x="2407" y="284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3823290" y="5046688"/>
              <a:ext cx="63128" cy="54390"/>
            </a:xfrm>
            <a:custGeom>
              <a:avLst/>
              <a:gdLst/>
              <a:ahLst/>
              <a:cxnLst/>
              <a:rect l="l" t="t" r="r" b="b"/>
              <a:pathLst>
                <a:path w="2384" h="2054" extrusionOk="0">
                  <a:moveTo>
                    <a:pt x="2148" y="1"/>
                  </a:moveTo>
                  <a:lnTo>
                    <a:pt x="1" y="1747"/>
                  </a:lnTo>
                  <a:lnTo>
                    <a:pt x="237" y="2053"/>
                  </a:lnTo>
                  <a:lnTo>
                    <a:pt x="2384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3863008" y="5097889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48" y="0"/>
                  </a:moveTo>
                  <a:lnTo>
                    <a:pt x="1" y="1770"/>
                  </a:lnTo>
                  <a:lnTo>
                    <a:pt x="237" y="2077"/>
                  </a:lnTo>
                  <a:lnTo>
                    <a:pt x="2408" y="307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3626221" y="4808591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0" y="1747"/>
                  </a:lnTo>
                  <a:lnTo>
                    <a:pt x="236" y="2054"/>
                  </a:lnTo>
                  <a:lnTo>
                    <a:pt x="2407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3665571" y="4856706"/>
              <a:ext cx="63764" cy="54390"/>
            </a:xfrm>
            <a:custGeom>
              <a:avLst/>
              <a:gdLst/>
              <a:ahLst/>
              <a:cxnLst/>
              <a:rect l="l" t="t" r="r" b="b"/>
              <a:pathLst>
                <a:path w="2408" h="2054" extrusionOk="0">
                  <a:moveTo>
                    <a:pt x="2148" y="1"/>
                  </a:moveTo>
                  <a:lnTo>
                    <a:pt x="1" y="1770"/>
                  </a:lnTo>
                  <a:lnTo>
                    <a:pt x="237" y="2053"/>
                  </a:lnTo>
                  <a:lnTo>
                    <a:pt x="2408" y="284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3704947" y="4904820"/>
              <a:ext cx="63764" cy="54999"/>
            </a:xfrm>
            <a:custGeom>
              <a:avLst/>
              <a:gdLst/>
              <a:ahLst/>
              <a:cxnLst/>
              <a:rect l="l" t="t" r="r" b="b"/>
              <a:pathLst>
                <a:path w="2408" h="2077" extrusionOk="0">
                  <a:moveTo>
                    <a:pt x="2171" y="1"/>
                  </a:moveTo>
                  <a:lnTo>
                    <a:pt x="0" y="1770"/>
                  </a:lnTo>
                  <a:lnTo>
                    <a:pt x="236" y="2077"/>
                  </a:lnTo>
                  <a:lnTo>
                    <a:pt x="2407" y="307"/>
                  </a:lnTo>
                  <a:lnTo>
                    <a:pt x="2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3586236" y="4731745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0" y="2832"/>
                  </a:lnTo>
                  <a:lnTo>
                    <a:pt x="260" y="3139"/>
                  </a:lnTo>
                  <a:lnTo>
                    <a:pt x="3728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3744297" y="4924813"/>
              <a:ext cx="98744" cy="83121"/>
            </a:xfrm>
            <a:custGeom>
              <a:avLst/>
              <a:gdLst/>
              <a:ahLst/>
              <a:cxnLst/>
              <a:rect l="l" t="t" r="r" b="b"/>
              <a:pathLst>
                <a:path w="3729" h="3139" extrusionOk="0">
                  <a:moveTo>
                    <a:pt x="3469" y="1"/>
                  </a:moveTo>
                  <a:lnTo>
                    <a:pt x="1" y="2832"/>
                  </a:lnTo>
                  <a:lnTo>
                    <a:pt x="260" y="3139"/>
                  </a:lnTo>
                  <a:lnTo>
                    <a:pt x="3729" y="307"/>
                  </a:lnTo>
                  <a:lnTo>
                    <a:pt x="34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902385" y="5118517"/>
              <a:ext cx="98108" cy="82485"/>
            </a:xfrm>
            <a:custGeom>
              <a:avLst/>
              <a:gdLst/>
              <a:ahLst/>
              <a:cxnLst/>
              <a:rect l="l" t="t" r="r" b="b"/>
              <a:pathLst>
                <a:path w="3705" h="3115" extrusionOk="0">
                  <a:moveTo>
                    <a:pt x="3469" y="0"/>
                  </a:moveTo>
                  <a:lnTo>
                    <a:pt x="0" y="2832"/>
                  </a:lnTo>
                  <a:lnTo>
                    <a:pt x="236" y="3115"/>
                  </a:lnTo>
                  <a:lnTo>
                    <a:pt x="3705" y="283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864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81" indent="0" algn="ctr">
              <a:buNone/>
              <a:defRPr sz="1100"/>
            </a:lvl2pPr>
            <a:lvl3pPr marL="514362" indent="0" algn="ctr">
              <a:buNone/>
              <a:defRPr sz="1000"/>
            </a:lvl3pPr>
            <a:lvl4pPr marL="771543" indent="0" algn="ctr">
              <a:buNone/>
              <a:defRPr sz="900"/>
            </a:lvl4pPr>
            <a:lvl5pPr marL="1028723" indent="0" algn="ctr">
              <a:buNone/>
              <a:defRPr sz="900"/>
            </a:lvl5pPr>
            <a:lvl6pPr marL="1285904" indent="0" algn="ctr">
              <a:buNone/>
              <a:defRPr sz="900"/>
            </a:lvl6pPr>
            <a:lvl7pPr marL="1543085" indent="0" algn="ctr">
              <a:buNone/>
              <a:defRPr sz="900"/>
            </a:lvl7pPr>
            <a:lvl8pPr marL="1800266" indent="0" algn="ctr">
              <a:buNone/>
              <a:defRPr sz="900"/>
            </a:lvl8pPr>
            <a:lvl9pPr marL="20574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3B37-9BD3-4DB9-B5AE-F9824754F9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EDF5-17E3-430D-880C-7F12DB34A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172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6043-98FB-4302-9A15-E0FAFEA217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C3A9-FA41-4A85-A579-230E97564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600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7"/>
            <a:ext cx="7886700" cy="2139553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25718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143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7715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2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0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258B-EC89-460A-9595-DB783260D8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4C8-0F70-48B1-9C7E-E5C252527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6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D849-00BB-4E49-8C51-48FC2FD57A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1BD4-8AB3-4426-89FB-7B5DD06F7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45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81" indent="0">
              <a:buNone/>
              <a:defRPr sz="1100" b="1"/>
            </a:lvl2pPr>
            <a:lvl3pPr marL="514362" indent="0">
              <a:buNone/>
              <a:defRPr sz="1000" b="1"/>
            </a:lvl3pPr>
            <a:lvl4pPr marL="771543" indent="0">
              <a:buNone/>
              <a:defRPr sz="900" b="1"/>
            </a:lvl4pPr>
            <a:lvl5pPr marL="1028723" indent="0">
              <a:buNone/>
              <a:defRPr sz="900" b="1"/>
            </a:lvl5pPr>
            <a:lvl6pPr marL="1285904" indent="0">
              <a:buNone/>
              <a:defRPr sz="900" b="1"/>
            </a:lvl6pPr>
            <a:lvl7pPr marL="1543085" indent="0">
              <a:buNone/>
              <a:defRPr sz="900" b="1"/>
            </a:lvl7pPr>
            <a:lvl8pPr marL="1800266" indent="0">
              <a:buNone/>
              <a:defRPr sz="900" b="1"/>
            </a:lvl8pPr>
            <a:lvl9pPr marL="2057448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81" indent="0">
              <a:buNone/>
              <a:defRPr sz="1100" b="1"/>
            </a:lvl2pPr>
            <a:lvl3pPr marL="514362" indent="0">
              <a:buNone/>
              <a:defRPr sz="1000" b="1"/>
            </a:lvl3pPr>
            <a:lvl4pPr marL="771543" indent="0">
              <a:buNone/>
              <a:defRPr sz="900" b="1"/>
            </a:lvl4pPr>
            <a:lvl5pPr marL="1028723" indent="0">
              <a:buNone/>
              <a:defRPr sz="900" b="1"/>
            </a:lvl5pPr>
            <a:lvl6pPr marL="1285904" indent="0">
              <a:buNone/>
              <a:defRPr sz="900" b="1"/>
            </a:lvl6pPr>
            <a:lvl7pPr marL="1543085" indent="0">
              <a:buNone/>
              <a:defRPr sz="900" b="1"/>
            </a:lvl7pPr>
            <a:lvl8pPr marL="1800266" indent="0">
              <a:buNone/>
              <a:defRPr sz="900" b="1"/>
            </a:lvl8pPr>
            <a:lvl9pPr marL="2057448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29C1-D328-4B16-845A-1E96A6532F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8BD6F-77F5-4330-ABC6-63C054A62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271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2619-C188-4831-BF08-C393C63E8A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6136-6F68-4B5F-93B1-8553B4412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744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B424-0049-43C8-ABAA-7FA42C30C4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2716-83C2-4120-A280-B686063DA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26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13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83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81" indent="0">
              <a:buNone/>
              <a:defRPr sz="800"/>
            </a:lvl2pPr>
            <a:lvl3pPr marL="514362" indent="0">
              <a:buNone/>
              <a:defRPr sz="700"/>
            </a:lvl3pPr>
            <a:lvl4pPr marL="771543" indent="0">
              <a:buNone/>
              <a:defRPr sz="600"/>
            </a:lvl4pPr>
            <a:lvl5pPr marL="1028723" indent="0">
              <a:buNone/>
              <a:defRPr sz="600"/>
            </a:lvl5pPr>
            <a:lvl6pPr marL="1285904" indent="0">
              <a:buNone/>
              <a:defRPr sz="600"/>
            </a:lvl6pPr>
            <a:lvl7pPr marL="1543085" indent="0">
              <a:buNone/>
              <a:defRPr sz="600"/>
            </a:lvl7pPr>
            <a:lvl8pPr marL="1800266" indent="0">
              <a:buNone/>
              <a:defRPr sz="600"/>
            </a:lvl8pPr>
            <a:lvl9pPr marL="205744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3F4C-041D-4600-855B-FA890D52FD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C41C-EB93-4C37-A111-A4BB49F64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264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2" y="74058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81" indent="0">
              <a:buNone/>
              <a:defRPr sz="1600"/>
            </a:lvl2pPr>
            <a:lvl3pPr marL="514362" indent="0">
              <a:buNone/>
              <a:defRPr sz="1400"/>
            </a:lvl3pPr>
            <a:lvl4pPr marL="771543" indent="0">
              <a:buNone/>
              <a:defRPr sz="1100"/>
            </a:lvl4pPr>
            <a:lvl5pPr marL="1028723" indent="0">
              <a:buNone/>
              <a:defRPr sz="1100"/>
            </a:lvl5pPr>
            <a:lvl6pPr marL="1285904" indent="0">
              <a:buNone/>
              <a:defRPr sz="1100"/>
            </a:lvl6pPr>
            <a:lvl7pPr marL="1543085" indent="0">
              <a:buNone/>
              <a:defRPr sz="1100"/>
            </a:lvl7pPr>
            <a:lvl8pPr marL="1800266" indent="0">
              <a:buNone/>
              <a:defRPr sz="1100"/>
            </a:lvl8pPr>
            <a:lvl9pPr marL="2057448" indent="0">
              <a:buNone/>
              <a:defRPr sz="1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81" indent="0">
              <a:buNone/>
              <a:defRPr sz="800"/>
            </a:lvl2pPr>
            <a:lvl3pPr marL="514362" indent="0">
              <a:buNone/>
              <a:defRPr sz="700"/>
            </a:lvl3pPr>
            <a:lvl4pPr marL="771543" indent="0">
              <a:buNone/>
              <a:defRPr sz="600"/>
            </a:lvl4pPr>
            <a:lvl5pPr marL="1028723" indent="0">
              <a:buNone/>
              <a:defRPr sz="600"/>
            </a:lvl5pPr>
            <a:lvl6pPr marL="1285904" indent="0">
              <a:buNone/>
              <a:defRPr sz="600"/>
            </a:lvl6pPr>
            <a:lvl7pPr marL="1543085" indent="0">
              <a:buNone/>
              <a:defRPr sz="600"/>
            </a:lvl7pPr>
            <a:lvl8pPr marL="1800266" indent="0">
              <a:buNone/>
              <a:defRPr sz="600"/>
            </a:lvl8pPr>
            <a:lvl9pPr marL="205744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0F0C-E030-451E-92AA-75C7727A77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AA80-95AC-413F-849E-6850916D8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54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7B48-43BC-47F0-B88A-48084C4461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43AC-EF75-47F4-B0B8-85167951F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317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5" y="27385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7E2A-F09B-4C8D-94AF-4EEAD41843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3D02-3985-4DB5-A4DF-489D1454E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14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3"/>
          <a:stretch>
            <a:fillRect/>
          </a:stretch>
        </p:blipFill>
        <p:spPr bwMode="auto">
          <a:xfrm>
            <a:off x="5581670" y="-9523"/>
            <a:ext cx="2505075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10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3" t="45142" r="-12064"/>
          <a:stretch>
            <a:fillRect/>
          </a:stretch>
        </p:blipFill>
        <p:spPr bwMode="auto">
          <a:xfrm>
            <a:off x="-9525" y="-9525"/>
            <a:ext cx="27241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hape 10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" b="35069"/>
          <a:stretch>
            <a:fillRect/>
          </a:stretch>
        </p:blipFill>
        <p:spPr bwMode="auto">
          <a:xfrm>
            <a:off x="787025" y="4354116"/>
            <a:ext cx="2170509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 105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60" b="38811"/>
          <a:stretch>
            <a:fillRect/>
          </a:stretch>
        </p:blipFill>
        <p:spPr bwMode="auto">
          <a:xfrm>
            <a:off x="6973515" y="3500449"/>
            <a:ext cx="2170509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06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0"/>
          <a:stretch>
            <a:fillRect/>
          </a:stretch>
        </p:blipFill>
        <p:spPr bwMode="auto">
          <a:xfrm>
            <a:off x="6805612" y="-9525"/>
            <a:ext cx="2338388" cy="132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107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2" b="14813"/>
          <a:stretch>
            <a:fillRect/>
          </a:stretch>
        </p:blipFill>
        <p:spPr bwMode="auto">
          <a:xfrm>
            <a:off x="2" y="2962277"/>
            <a:ext cx="1406129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108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5" b="12701"/>
          <a:stretch>
            <a:fillRect/>
          </a:stretch>
        </p:blipFill>
        <p:spPr bwMode="auto">
          <a:xfrm>
            <a:off x="8052222" y="2633662"/>
            <a:ext cx="1091803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56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r="26904"/>
          <a:stretch>
            <a:fillRect/>
          </a:stretch>
        </p:blipFill>
        <p:spPr bwMode="auto">
          <a:xfrm>
            <a:off x="6048375" y="-9525"/>
            <a:ext cx="310515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Shape 51"/>
          <p:cNvGrpSpPr>
            <a:grpSpLocks/>
          </p:cNvGrpSpPr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7" name="Shape 52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8" name="Shape 53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9" name="Shape 57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0" b="21764"/>
          <a:stretch>
            <a:fillRect/>
          </a:stretch>
        </p:blipFill>
        <p:spPr bwMode="auto">
          <a:xfrm>
            <a:off x="1" y="2380060"/>
            <a:ext cx="1528763" cy="27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hape 5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9" b="72214"/>
          <a:stretch>
            <a:fillRect/>
          </a:stretch>
        </p:blipFill>
        <p:spPr bwMode="auto">
          <a:xfrm>
            <a:off x="7005637" y="3455194"/>
            <a:ext cx="2147888" cy="168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61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6" y="2115774"/>
            <a:ext cx="3281699" cy="2152200"/>
          </a:xfrm>
          <a:prstGeom prst="rect">
            <a:avLst/>
          </a:prstGeom>
        </p:spPr>
        <p:txBody>
          <a:bodyPr lIns="68569" tIns="68569" rIns="68569" bIns="68569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287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b="3157"/>
          <a:stretch>
            <a:fillRect/>
          </a:stretch>
        </p:blipFill>
        <p:spPr bwMode="auto">
          <a:xfrm>
            <a:off x="-10716" y="1333500"/>
            <a:ext cx="1181101" cy="382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hape 6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32211" r="-6270" b="-5402"/>
          <a:stretch>
            <a:fillRect/>
          </a:stretch>
        </p:blipFill>
        <p:spPr bwMode="auto">
          <a:xfrm>
            <a:off x="5505450" y="3081349"/>
            <a:ext cx="36385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hape 62"/>
          <p:cNvGrpSpPr>
            <a:grpSpLocks/>
          </p:cNvGrpSpPr>
          <p:nvPr/>
        </p:nvGrpSpPr>
        <p:grpSpPr bwMode="auto">
          <a:xfrm>
            <a:off x="615554" y="581025"/>
            <a:ext cx="7912894" cy="3981450"/>
            <a:chOff x="615225" y="581250"/>
            <a:chExt cx="7913399" cy="3981000"/>
          </a:xfrm>
        </p:grpSpPr>
        <p:sp>
          <p:nvSpPr>
            <p:cNvPr id="9" name="Shape 6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  <p:sp>
          <p:nvSpPr>
            <p:cNvPr id="10" name="Shape 64"/>
            <p:cNvSpPr>
              <a:spLocks noChangeArrowheads="1"/>
            </p:cNvSpPr>
            <p:nvPr/>
          </p:nvSpPr>
          <p:spPr bwMode="auto">
            <a:xfrm>
              <a:off x="704527" y="666965"/>
              <a:ext cx="7733604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11" name="Shape 69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5" t="39793" r="42702" b="-13091"/>
          <a:stretch>
            <a:fillRect/>
          </a:stretch>
        </p:blipFill>
        <p:spPr bwMode="auto">
          <a:xfrm>
            <a:off x="6858000" y="-47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13" y="1044189"/>
            <a:ext cx="6640799" cy="953999"/>
          </a:xfrm>
          <a:prstGeom prst="rect">
            <a:avLst/>
          </a:prstGeom>
        </p:spPr>
        <p:txBody>
          <a:bodyPr lIns="68569" tIns="68569" rIns="68569" bIns="68569" anchor="t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127940"/>
            <a:ext cx="2168400" cy="2334599"/>
          </a:xfrm>
          <a:prstGeom prst="rect">
            <a:avLst/>
          </a:prstGeom>
        </p:spPr>
        <p:txBody>
          <a:bodyPr lIns="68569" tIns="68569" rIns="68569" bIns="68569"/>
          <a:lstStyle>
            <a:lvl1pPr lvl="0" rtl="0">
              <a:spcBef>
                <a:spcPts val="0"/>
              </a:spcBef>
              <a:buSzPct val="100000"/>
              <a:defRPr sz="900"/>
            </a:lvl1pPr>
            <a:lvl2pPr lvl="1" rtl="0">
              <a:spcBef>
                <a:spcPts val="0"/>
              </a:spcBef>
              <a:buSzPct val="100000"/>
              <a:defRPr sz="900"/>
            </a:lvl2pPr>
            <a:lvl3pPr lvl="2" rtl="0">
              <a:spcBef>
                <a:spcPts val="0"/>
              </a:spcBef>
              <a:buSzPct val="100000"/>
              <a:defRPr sz="900"/>
            </a:lvl3pPr>
            <a:lvl4pPr lvl="3" rtl="0">
              <a:spcBef>
                <a:spcPts val="0"/>
              </a:spcBef>
              <a:buSzPct val="100000"/>
              <a:defRPr sz="900"/>
            </a:lvl4pPr>
            <a:lvl5pPr lvl="4" rtl="0">
              <a:spcBef>
                <a:spcPts val="0"/>
              </a:spcBef>
              <a:buSzPct val="100000"/>
              <a:defRPr sz="900"/>
            </a:lvl5pPr>
            <a:lvl6pPr lvl="5" rtl="0">
              <a:spcBef>
                <a:spcPts val="0"/>
              </a:spcBef>
              <a:buSzPct val="100000"/>
              <a:defRPr sz="900"/>
            </a:lvl6pPr>
            <a:lvl7pPr lvl="6" rtl="0">
              <a:spcBef>
                <a:spcPts val="0"/>
              </a:spcBef>
              <a:buSzPct val="100000"/>
              <a:defRPr sz="900"/>
            </a:lvl7pPr>
            <a:lvl8pPr lvl="7" rtl="0">
              <a:spcBef>
                <a:spcPts val="0"/>
              </a:spcBef>
              <a:buSzPct val="100000"/>
              <a:defRPr sz="900"/>
            </a:lvl8pPr>
            <a:lvl9pPr lvl="8" rtl="0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0386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56"/>
            <a:ext cx="4038600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FB6C9-5C92-4952-8D65-D86963EE7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2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2" y="4515967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8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7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1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5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4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7E8E7-6777-48BA-BFB5-306513EA522B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2406D-10AE-4054-A740-7AFDB8E0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B34B573-5E2A-4EC1-A3A7-6EC5559746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>
              <a:defRPr sz="700" smtClean="0">
                <a:solidFill>
                  <a:srgbClr val="898989"/>
                </a:solidFill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3BBA78-20C4-4D7D-BEBE-4A1B9956F63B}" type="slidenum">
              <a:rPr lang="en-US" altLang="en-US"/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1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8" r:id="rId17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5pPr>
      <a:lvl6pPr marL="342908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6pPr>
      <a:lvl7pPr marL="685816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7pPr>
      <a:lvl8pPr marL="1028723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8pPr>
      <a:lvl9pPr marL="1371632" algn="l" defTabSz="514362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96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77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57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038" indent="-128591" algn="l" defTabSz="514362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81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62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43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23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904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85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66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48" algn="l" defTabSz="51436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90"/>
            <a:ext cx="8964488" cy="51669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457200" y="445770"/>
            <a:ext cx="7859216" cy="46977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25" y="898223"/>
            <a:ext cx="719784" cy="43026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871064" y="109076"/>
            <a:ext cx="6616504" cy="4082854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386997"/>
              <a:ext cx="8362072" cy="619160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59" y="2877919"/>
            <a:ext cx="3959609" cy="197980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503894" y="1186048"/>
            <a:ext cx="3054423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45" b="1" dirty="0">
                <a:solidFill>
                  <a:srgbClr val="6F69AC"/>
                </a:solidFill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</a:p>
        </p:txBody>
      </p:sp>
      <p:pic>
        <p:nvPicPr>
          <p:cNvPr id="17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3540668" y="662840"/>
            <a:ext cx="718101" cy="914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5673773" y="451652"/>
            <a:ext cx="718101" cy="9148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11760" y="1894809"/>
            <a:ext cx="5601213" cy="1083627"/>
            <a:chOff x="3103243" y="2072411"/>
            <a:chExt cx="8298094" cy="1605372"/>
          </a:xfrm>
        </p:grpSpPr>
        <p:sp>
          <p:nvSpPr>
            <p:cNvPr id="16" name="文本框 15"/>
            <p:cNvSpPr txBox="1"/>
            <p:nvPr/>
          </p:nvSpPr>
          <p:spPr>
            <a:xfrm>
              <a:off x="3103243" y="2264292"/>
              <a:ext cx="8298094" cy="141349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Nhân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một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số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với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một</a:t>
              </a:r>
              <a:r>
                <a:rPr lang="en-US" altLang="zh-CN" sz="2800" dirty="0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tổng</a:t>
              </a:r>
              <a:endParaRPr lang="en-US" altLang="zh-CN" sz="28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  <a:p>
              <a:pPr algn="ctr"/>
              <a:r>
                <a:rPr lang="en-US" altLang="zh-CN" sz="2800" dirty="0"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     </a:t>
              </a: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928115" y="2072411"/>
              <a:ext cx="273676" cy="124478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endParaRPr lang="en-US" altLang="zh-CN" sz="4860" dirty="0">
                <a:solidFill>
                  <a:srgbClr val="95DAC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0848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968250" y="2610495"/>
            <a:ext cx="7359973" cy="20055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43550" y="6848028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4A9454-6803-43C5-A557-E1E3E5AC666A}" type="slidenum"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92025" y="1813000"/>
            <a:ext cx="5524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932706" y="1347614"/>
            <a:ext cx="0" cy="44846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>
            <a:off x="2051720" y="1364531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>
            <a:off x="2987824" y="1347614"/>
            <a:ext cx="0" cy="41513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96951" y="1802309"/>
            <a:ext cx="7588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 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71800" y="180230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2025" y="739328"/>
            <a:ext cx="827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  </a:t>
            </a:r>
            <a:r>
              <a:rPr kumimoji="0" lang="vi-V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(3 + 5)  =  4 x 3 + 4 x 5 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115616" y="3075806"/>
            <a:ext cx="4568825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x (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) = 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355976" y="3026445"/>
            <a:ext cx="4129088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2813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50714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555526"/>
            <a:ext cx="7920880" cy="41764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vi-VN" altLang="en-US" sz="3600" b="1" u="sng" dirty="0" smtClean="0">
                <a:solidFill>
                  <a:srgbClr val="002060"/>
                </a:solidFill>
                <a:latin typeface="HP001 4 hàng" pitchFamily="34" charset="0"/>
              </a:rPr>
              <a:t>Qu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HP001 4 hàng" pitchFamily="34" charset="0"/>
              </a:rPr>
              <a:t>y</a:t>
            </a:r>
            <a:r>
              <a:rPr lang="vi-VN" altLang="en-US" sz="3600" b="1" u="sng" dirty="0" smtClean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vi-VN" altLang="en-US" sz="3600" b="1" u="sng" dirty="0">
                <a:solidFill>
                  <a:srgbClr val="002060"/>
                </a:solidFill>
                <a:latin typeface="HP001 4 hàng" pitchFamily="34" charset="0"/>
              </a:rPr>
              <a:t>tắc: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đó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từng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hạng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rồi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cộng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kết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quả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</a:rPr>
              <a:t>.</a:t>
            </a:r>
            <a:endParaRPr lang="vi-VN" altLang="en-US" sz="3600" b="1" dirty="0">
              <a:solidFill>
                <a:srgbClr val="002060"/>
              </a:solidFill>
              <a:latin typeface="HP001 4 hàng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(b +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 =  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+ 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36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2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35"/>
          <p:cNvGrpSpPr>
            <a:grpSpLocks/>
          </p:cNvGrpSpPr>
          <p:nvPr/>
        </p:nvGrpSpPr>
        <p:grpSpPr bwMode="auto">
          <a:xfrm>
            <a:off x="1248924" y="1306354"/>
            <a:ext cx="6624638" cy="2705100"/>
            <a:chOff x="762000" y="1447800"/>
            <a:chExt cx="7507357" cy="2404533"/>
          </a:xfrm>
        </p:grpSpPr>
        <p:sp>
          <p:nvSpPr>
            <p:cNvPr id="111" name="Rounded Rectangle 110"/>
            <p:cNvSpPr/>
            <p:nvPr/>
          </p:nvSpPr>
          <p:spPr>
            <a:xfrm>
              <a:off x="762000" y="1447800"/>
              <a:ext cx="837899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762000" y="20574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62000" y="32766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6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62000" y="2667000"/>
              <a:ext cx="837899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3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1599899" y="1447800"/>
              <a:ext cx="837898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b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1599899" y="20574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1599899" y="32766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2</a:t>
              </a: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599899" y="2667000"/>
              <a:ext cx="83789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4</a:t>
              </a:r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2437798" y="1447800"/>
              <a:ext cx="839248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c</a:t>
              </a:r>
            </a:p>
          </p:txBody>
        </p:sp>
        <p:sp>
          <p:nvSpPr>
            <p:cNvPr id="120" name="Rounded Rectangle 119"/>
            <p:cNvSpPr/>
            <p:nvPr/>
          </p:nvSpPr>
          <p:spPr>
            <a:xfrm>
              <a:off x="2437798" y="20574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2437798" y="32766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3</a:t>
              </a: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2437798" y="2667000"/>
              <a:ext cx="839248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CC00FF"/>
                  </a:solidFill>
                </a:rPr>
                <a:t>5</a:t>
              </a: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3294587" y="1447800"/>
              <a:ext cx="2478615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 x ( b + c )</a:t>
              </a: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3277046" y="20574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 x (5 + 2) = 28</a:t>
              </a: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3277046" y="32766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3277046" y="2667000"/>
              <a:ext cx="2477266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5790742" y="1447800"/>
              <a:ext cx="2478615" cy="575733"/>
            </a:xfrm>
            <a:prstGeom prst="round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100" b="1" dirty="0"/>
                <a:t>a x b + a x c</a:t>
              </a: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5790742" y="2057400"/>
              <a:ext cx="2478615" cy="57573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dirty="0">
                  <a:solidFill>
                    <a:srgbClr val="0000FF"/>
                  </a:solidFill>
                </a:rPr>
                <a:t>4 x 5 + 4 x 2 = 28</a:t>
              </a: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5790742" y="3276600"/>
              <a:ext cx="2478615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  <p:sp>
          <p:nvSpPr>
            <p:cNvPr id="130" name="Rounded Rectangle 129"/>
            <p:cNvSpPr/>
            <p:nvPr/>
          </p:nvSpPr>
          <p:spPr>
            <a:xfrm>
              <a:off x="5790742" y="2667000"/>
              <a:ext cx="2478615" cy="57573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/>
                <a:t> </a:t>
              </a:r>
            </a:p>
          </p:txBody>
        </p:sp>
      </p:grpSp>
      <p:sp>
        <p:nvSpPr>
          <p:cNvPr id="131" name="Rounded Rectangle 130"/>
          <p:cNvSpPr>
            <a:spLocks noChangeArrowheads="1"/>
          </p:cNvSpPr>
          <p:nvPr/>
        </p:nvSpPr>
        <p:spPr bwMode="auto">
          <a:xfrm>
            <a:off x="3483728" y="3472101"/>
            <a:ext cx="1943100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6 x (2 + 3) = 30</a:t>
            </a:r>
          </a:p>
        </p:txBody>
      </p:sp>
      <p:sp>
        <p:nvSpPr>
          <p:cNvPr id="132" name="Rounded Rectangle 131"/>
          <p:cNvSpPr>
            <a:spLocks noChangeArrowheads="1"/>
          </p:cNvSpPr>
          <p:nvPr/>
        </p:nvSpPr>
        <p:spPr bwMode="auto">
          <a:xfrm>
            <a:off x="3468249" y="2786301"/>
            <a:ext cx="1943100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3 x (4 + 5) = 27</a:t>
            </a:r>
          </a:p>
        </p:txBody>
      </p:sp>
      <p:sp>
        <p:nvSpPr>
          <p:cNvPr id="133" name="Rounded Rectangle 132"/>
          <p:cNvSpPr>
            <a:spLocks noChangeArrowheads="1"/>
          </p:cNvSpPr>
          <p:nvPr/>
        </p:nvSpPr>
        <p:spPr bwMode="auto">
          <a:xfrm>
            <a:off x="5654237" y="3472101"/>
            <a:ext cx="2143125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6 x 2 + 6 x 3 = 30</a:t>
            </a:r>
          </a:p>
        </p:txBody>
      </p:sp>
      <p:sp>
        <p:nvSpPr>
          <p:cNvPr id="134" name="Rounded Rectangle 133"/>
          <p:cNvSpPr>
            <a:spLocks noChangeArrowheads="1"/>
          </p:cNvSpPr>
          <p:nvPr/>
        </p:nvSpPr>
        <p:spPr bwMode="auto">
          <a:xfrm>
            <a:off x="5722103" y="2786301"/>
            <a:ext cx="2124075" cy="43219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00CC00"/>
                </a:solidFill>
                <a:latin typeface="Calibri" panose="020F0502020204030204" pitchFamily="34" charset="0"/>
              </a:rPr>
              <a:t>3 x 4 + 3 x 5 = 27</a:t>
            </a:r>
          </a:p>
        </p:txBody>
      </p:sp>
      <p:sp>
        <p:nvSpPr>
          <p:cNvPr id="135" name="Text Box 68"/>
          <p:cNvSpPr txBox="1">
            <a:spLocks noChangeArrowheads="1"/>
          </p:cNvSpPr>
          <p:nvPr/>
        </p:nvSpPr>
        <p:spPr bwMode="auto">
          <a:xfrm>
            <a:off x="1685884" y="641985"/>
            <a:ext cx="6391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100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392892" y="516080"/>
            <a:ext cx="63367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3" grpId="0"/>
      <p:bldP spid="1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061" y="249491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2</a:t>
            </a:r>
            <a:r>
              <a:rPr lang="en-US" sz="28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Tính bằng hai cách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813941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vi-VN" sz="2400" b="1" dirty="0">
                <a:solidFill>
                  <a:srgbClr val="FF0000"/>
                </a:solidFill>
              </a:rPr>
              <a:t>36 x ( 7 + 3)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9512" y="1317997"/>
            <a:ext cx="874846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itchFamily="34" charset="0"/>
              </a:rPr>
              <a:t>Cách 1: </a:t>
            </a:r>
            <a:r>
              <a:rPr lang="vi-VN" sz="2400" dirty="0">
                <a:solidFill>
                  <a:srgbClr val="002060"/>
                </a:solidFill>
              </a:rPr>
              <a:t>36 x (7 + 3)= 36 x 7 + 36 x 3= 202 + 108 = 360</a:t>
            </a:r>
          </a:p>
          <a:p>
            <a:r>
              <a:rPr lang="vi-VN" sz="2400" b="1" dirty="0">
                <a:solidFill>
                  <a:srgbClr val="FF0000"/>
                </a:solidFill>
                <a:latin typeface="HP001 4 hàng" pitchFamily="34" charset="0"/>
              </a:rPr>
              <a:t>Cách 2: </a:t>
            </a:r>
            <a:r>
              <a:rPr lang="vi-VN" sz="2400" dirty="0">
                <a:solidFill>
                  <a:srgbClr val="002060"/>
                </a:solidFill>
              </a:rPr>
              <a:t>36 x (7 + 3)= 36 x 10 = 360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5" y="2830165"/>
            <a:ext cx="7230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b) 135 x 8 + 135 x 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5046" y="3363838"/>
            <a:ext cx="8748464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itchFamily="34" charset="0"/>
              </a:rPr>
              <a:t>Cách 1: </a:t>
            </a:r>
            <a:r>
              <a:rPr lang="vi-VN" sz="2400" dirty="0">
                <a:solidFill>
                  <a:srgbClr val="002060"/>
                </a:solidFill>
              </a:rPr>
              <a:t>135 × 8 + 135 × 2 = 1080 + 270 = 1350</a:t>
            </a:r>
          </a:p>
          <a:p>
            <a:r>
              <a:rPr lang="vi-VN" sz="2400" b="1" dirty="0">
                <a:solidFill>
                  <a:srgbClr val="FF0000"/>
                </a:solidFill>
                <a:latin typeface="HP001 4 hàng" pitchFamily="34" charset="0"/>
              </a:rPr>
              <a:t>Cách 2: </a:t>
            </a:r>
            <a:r>
              <a:rPr lang="vi-VN" sz="2400" dirty="0">
                <a:solidFill>
                  <a:srgbClr val="002060"/>
                </a:solidFill>
              </a:rPr>
              <a:t>135 × 8 + 135 × 2 = 135 × (8 + 2) = 135 × 10 = 1350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496" y="1317997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500" b="1" dirty="0">
                <a:solidFill>
                  <a:srgbClr val="FF0000"/>
                </a:solidFill>
                <a:latin typeface="HP001 4 hàng" pitchFamily="34" charset="0"/>
              </a:rPr>
              <a:t>Cách 1: </a:t>
            </a:r>
            <a:r>
              <a:rPr lang="vi-VN" sz="2500" dirty="0">
                <a:solidFill>
                  <a:srgbClr val="002060"/>
                </a:solidFill>
              </a:rPr>
              <a:t>36 x (7 + 3)= 36 x 7 + 36 x 3= 202 + 108 = 360</a:t>
            </a:r>
          </a:p>
          <a:p>
            <a:r>
              <a:rPr lang="vi-VN" sz="2500" b="1" dirty="0">
                <a:solidFill>
                  <a:srgbClr val="FF0000"/>
                </a:solidFill>
                <a:latin typeface="HP001 4 hàng" pitchFamily="34" charset="0"/>
              </a:rPr>
              <a:t>Cách 2: </a:t>
            </a:r>
            <a:r>
              <a:rPr lang="vi-VN" sz="2500" dirty="0">
                <a:solidFill>
                  <a:srgbClr val="002060"/>
                </a:solidFill>
              </a:rPr>
              <a:t>36 x (7 + 3)= 36 x 10 = 360 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030" y="3363838"/>
            <a:ext cx="9073008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500" b="1" dirty="0">
                <a:solidFill>
                  <a:srgbClr val="FF0000"/>
                </a:solidFill>
                <a:latin typeface="HP001 4 hàng" pitchFamily="34" charset="0"/>
              </a:rPr>
              <a:t>Cách 1: </a:t>
            </a:r>
            <a:r>
              <a:rPr lang="vi-VN" sz="2500" dirty="0">
                <a:solidFill>
                  <a:srgbClr val="002060"/>
                </a:solidFill>
              </a:rPr>
              <a:t>135 × 8 + 135 × 2 = 1080 + 270 = 1350</a:t>
            </a:r>
          </a:p>
          <a:p>
            <a:r>
              <a:rPr lang="vi-VN" sz="2500" b="1" dirty="0">
                <a:solidFill>
                  <a:srgbClr val="FF0000"/>
                </a:solidFill>
                <a:latin typeface="HP001 4 hàng" pitchFamily="34" charset="0"/>
              </a:rPr>
              <a:t>Cách 2: </a:t>
            </a:r>
            <a:r>
              <a:rPr lang="vi-VN" sz="2500" dirty="0">
                <a:solidFill>
                  <a:srgbClr val="002060"/>
                </a:solidFill>
              </a:rPr>
              <a:t>135 × 8 + 135 × 2 = 135 × (8 + 2) = 135 × 10 = 1350</a:t>
            </a:r>
          </a:p>
        </p:txBody>
      </p:sp>
    </p:spTree>
    <p:extLst>
      <p:ext uri="{BB962C8B-B14F-4D97-AF65-F5344CB8AC3E}">
        <p14:creationId xmlns:p14="http://schemas.microsoft.com/office/powerpoint/2010/main" val="816970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6077" y="555526"/>
            <a:ext cx="89944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28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28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Tính và so sánh giá trị của hai biểu thức</a:t>
            </a:r>
            <a:endParaRPr lang="en-US" sz="2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08224" y="987574"/>
            <a:ext cx="668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(3 + 5) x 4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x 4 + 5 x 4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97748" y="1779662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(3 + 5) x 4       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06789" y="2425775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8    x     4       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06789" y="3217937"/>
            <a:ext cx="3124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32    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54103" y="1779662"/>
            <a:ext cx="3262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x 4 + 5 x 4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55657" y="2425775"/>
            <a:ext cx="3263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12 </a:t>
            </a:r>
            <a:r>
              <a:rPr lang="vi-VN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+ 20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79197" y="3232016"/>
            <a:ext cx="3262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= 32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32160" y="3867894"/>
            <a:ext cx="668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(3 + 5) x 4 = 3 x 4 + 5 x 4</a:t>
            </a:r>
          </a:p>
        </p:txBody>
      </p:sp>
    </p:spTree>
    <p:extLst>
      <p:ext uri="{BB962C8B-B14F-4D97-AF65-F5344CB8AC3E}">
        <p14:creationId xmlns:p14="http://schemas.microsoft.com/office/powerpoint/2010/main" val="117237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719513" y="494110"/>
            <a:ext cx="1496616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64469" y="851297"/>
            <a:ext cx="6115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Nhân một số với một tổng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38250" y="1469231"/>
            <a:ext cx="96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79" name="Text Box 43"/>
          <p:cNvSpPr txBox="1">
            <a:spLocks noChangeArrowheads="1"/>
          </p:cNvSpPr>
          <p:nvPr/>
        </p:nvSpPr>
        <p:spPr bwMode="auto">
          <a:xfrm>
            <a:off x="2276476" y="1475185"/>
            <a:ext cx="4537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4920853" y="1795463"/>
            <a:ext cx="16037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1938155" y="3865826"/>
            <a:ext cx="11765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x 11       35 x 101</a:t>
            </a:r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5426366" y="3904849"/>
            <a:ext cx="1150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x 11      123 x 101</a:t>
            </a:r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1574831" y="3582873"/>
            <a:ext cx="404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</a:p>
        </p:txBody>
      </p:sp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5013722" y="3582874"/>
            <a:ext cx="404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2321582" y="2226909"/>
            <a:ext cx="340115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36 x 11 = 36 x ( 10+1)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36 x 10 + 36 x 1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360 + 36 = 396</a:t>
            </a: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605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4" grpId="0"/>
      <p:bldP spid="14379" grpId="0"/>
      <p:bldP spid="14380" grpId="0"/>
      <p:bldP spid="14381" grpId="0"/>
      <p:bldP spid="14382" grpId="0"/>
      <p:bldP spid="14383" grpId="0"/>
      <p:bldP spid="1438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3719513" y="494110"/>
            <a:ext cx="1496616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TOÁN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464469" y="851298"/>
            <a:ext cx="6115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FF"/>
                </a:solidFill>
              </a:rPr>
              <a:t>Nhân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một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số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với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một</a:t>
            </a:r>
            <a:r>
              <a:rPr lang="en-US" sz="3600" b="1" i="1" dirty="0">
                <a:solidFill>
                  <a:srgbClr val="0000FF"/>
                </a:solidFill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</a:rPr>
              <a:t>tổng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09688" y="2318147"/>
            <a:ext cx="96202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i="1" u="sng">
                <a:solidFill>
                  <a:srgbClr val="3333FF"/>
                </a:solidFill>
              </a:rPr>
              <a:t>Bài 4:</a:t>
            </a:r>
            <a:r>
              <a:rPr lang="en-US" sz="2100" b="1" i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3575448" y="2115741"/>
            <a:ext cx="1558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3333FF"/>
                </a:solidFill>
              </a:rPr>
              <a:t>26 x 11       35 x 101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auto">
          <a:xfrm>
            <a:off x="5907881" y="2115741"/>
            <a:ext cx="1714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rgbClr val="3333FF"/>
                </a:solidFill>
              </a:rPr>
              <a:t>213 x 11      123 x 101</a:t>
            </a:r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3277791" y="2119312"/>
            <a:ext cx="40481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smtClean="0">
                <a:solidFill>
                  <a:srgbClr val="3333FF"/>
                </a:solidFill>
              </a:rPr>
              <a:t>a)</a:t>
            </a:r>
            <a:endParaRPr lang="en-US" sz="2100" b="1" dirty="0">
              <a:solidFill>
                <a:srgbClr val="3333FF"/>
              </a:solidFill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5580113" y="2120503"/>
            <a:ext cx="4396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smtClean="0">
                <a:solidFill>
                  <a:srgbClr val="3333FF"/>
                </a:solidFill>
              </a:rPr>
              <a:t>b)</a:t>
            </a:r>
            <a:endParaRPr lang="en-US" sz="2100" b="1" dirty="0">
              <a:solidFill>
                <a:srgbClr val="3333FF"/>
              </a:solidFill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348979" y="2769394"/>
            <a:ext cx="9501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100" b="1" i="1" u="sng">
                <a:solidFill>
                  <a:srgbClr val="FF0000"/>
                </a:solidFill>
              </a:rPr>
              <a:t>Ta có: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1800225" y="3242073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1815703" y="3240881"/>
            <a:ext cx="16049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a/ 26 x 11 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800226" y="3554016"/>
            <a:ext cx="22598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26 x (10 + 1) 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691878" y="3850481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26 x 10 + 26 x 1 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1784748" y="4145756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260 + 26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970485" y="4456510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286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4605338" y="3242073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620816" y="3240881"/>
            <a:ext cx="171330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a/ 35 x 101 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620816" y="3554016"/>
            <a:ext cx="23383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 x (100 + 1) 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4543425" y="3850481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 x 100 + 35 x 1 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4512469" y="4145756"/>
            <a:ext cx="20728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3500 + 35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4744642" y="4456510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3535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1800225" y="3253979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815703" y="3252787"/>
            <a:ext cx="16049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b/ 213 x 11 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1800226" y="3565922"/>
            <a:ext cx="22598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213 x (10 + 1) </a:t>
            </a:r>
          </a:p>
        </p:txBody>
      </p:sp>
      <p:sp>
        <p:nvSpPr>
          <p:cNvPr id="19496" name="Text Box 40"/>
          <p:cNvSpPr txBox="1">
            <a:spLocks noChangeArrowheads="1"/>
          </p:cNvSpPr>
          <p:nvPr/>
        </p:nvSpPr>
        <p:spPr bwMode="auto">
          <a:xfrm>
            <a:off x="1769269" y="3862387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213 x 10 + 213 x 1 </a:t>
            </a:r>
          </a:p>
        </p:txBody>
      </p: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1862138" y="4157662"/>
            <a:ext cx="18395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2130 + 213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1893094" y="4468416"/>
            <a:ext cx="18395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2343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4605338" y="3253979"/>
            <a:ext cx="2743200" cy="1620440"/>
          </a:xfrm>
          <a:prstGeom prst="rect">
            <a:avLst/>
          </a:prstGeom>
          <a:solidFill>
            <a:srgbClr val="3333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4620816" y="3252787"/>
            <a:ext cx="171330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b/ 123 x 101 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4543425" y="3565922"/>
            <a:ext cx="233838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123 x (100 + 1) 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4543425" y="3862387"/>
            <a:ext cx="290036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123 x 100 + 123 x 1 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4512469" y="4157662"/>
            <a:ext cx="207287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12300 + 123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4589860" y="4468416"/>
            <a:ext cx="18395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>
                <a:solidFill>
                  <a:schemeClr val="bg1"/>
                </a:solidFill>
              </a:rPr>
              <a:t>=  12423</a:t>
            </a:r>
          </a:p>
        </p:txBody>
      </p:sp>
    </p:spTree>
    <p:extLst>
      <p:ext uri="{BB962C8B-B14F-4D97-AF65-F5344CB8AC3E}">
        <p14:creationId xmlns:p14="http://schemas.microsoft.com/office/powerpoint/2010/main" val="135317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1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1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1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0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1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2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2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3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19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/>
      <p:bldP spid="19478" grpId="1"/>
      <p:bldP spid="19480" grpId="0" animBg="1"/>
      <p:bldP spid="19480" grpId="1" animBg="1"/>
      <p:bldP spid="19481" grpId="0"/>
      <p:bldP spid="19481" grpId="1"/>
      <p:bldP spid="19482" grpId="0"/>
      <p:bldP spid="19482" grpId="1"/>
      <p:bldP spid="19483" grpId="0"/>
      <p:bldP spid="19483" grpId="1"/>
      <p:bldP spid="19484" grpId="0"/>
      <p:bldP spid="19484" grpId="1"/>
      <p:bldP spid="19485" grpId="0"/>
      <p:bldP spid="19485" grpId="1"/>
      <p:bldP spid="19486" grpId="0" animBg="1"/>
      <p:bldP spid="19486" grpId="1" animBg="1"/>
      <p:bldP spid="19487" grpId="0"/>
      <p:bldP spid="19487" grpId="1"/>
      <p:bldP spid="19488" grpId="0"/>
      <p:bldP spid="19488" grpId="1"/>
      <p:bldP spid="19489" grpId="0"/>
      <p:bldP spid="19489" grpId="1"/>
      <p:bldP spid="19490" grpId="0"/>
      <p:bldP spid="19490" grpId="1"/>
      <p:bldP spid="19491" grpId="0"/>
      <p:bldP spid="19491" grpId="1"/>
      <p:bldP spid="19493" grpId="0" animBg="1"/>
      <p:bldP spid="19493" grpId="1" animBg="1"/>
      <p:bldP spid="19494" grpId="0"/>
      <p:bldP spid="19494" grpId="1"/>
      <p:bldP spid="19495" grpId="0"/>
      <p:bldP spid="19495" grpId="1"/>
      <p:bldP spid="19496" grpId="0"/>
      <p:bldP spid="19496" grpId="1"/>
      <p:bldP spid="19497" grpId="0"/>
      <p:bldP spid="19497" grpId="1"/>
      <p:bldP spid="19498" grpId="0"/>
      <p:bldP spid="19498" grpId="1"/>
      <p:bldP spid="19499" grpId="0" animBg="1"/>
      <p:bldP spid="19499" grpId="1" animBg="1"/>
      <p:bldP spid="19500" grpId="0"/>
      <p:bldP spid="19500" grpId="1"/>
      <p:bldP spid="19501" grpId="0"/>
      <p:bldP spid="19501" grpId="1"/>
      <p:bldP spid="19502" grpId="0"/>
      <p:bldP spid="19502" grpId="1"/>
      <p:bldP spid="19503" grpId="0"/>
      <p:bldP spid="19503" grpId="1"/>
      <p:bldP spid="19504" grpId="0"/>
      <p:bldP spid="1950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25"/>
              <a:t/>
            </a:r>
            <a:br>
              <a:rPr lang="en-US" altLang="en-US" sz="3525"/>
            </a:br>
            <a:endParaRPr lang="en-US" altLang="en-US" sz="3525"/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" y="0"/>
            <a:ext cx="912375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750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ONGVA\Desktop\khung\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" y="-18487"/>
            <a:ext cx="90800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8312" y="1133802"/>
            <a:ext cx="5085471" cy="15465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28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50" b="1" spc="28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spc="28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50" b="1" spc="2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16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2"/>
          <p:cNvGrpSpPr>
            <a:grpSpLocks/>
          </p:cNvGrpSpPr>
          <p:nvPr/>
        </p:nvGrpSpPr>
        <p:grpSpPr bwMode="auto">
          <a:xfrm flipH="1">
            <a:off x="4674394" y="1206103"/>
            <a:ext cx="2314575" cy="1757363"/>
            <a:chOff x="1632" y="2460"/>
            <a:chExt cx="816" cy="516"/>
          </a:xfrm>
        </p:grpSpPr>
        <p:sp>
          <p:nvSpPr>
            <p:cNvPr id="4144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4145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4146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4147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13760" y="236935"/>
            <a:ext cx="1812131" cy="2340769"/>
            <a:chOff x="3648" y="288"/>
            <a:chExt cx="1614" cy="2154"/>
          </a:xfrm>
        </p:grpSpPr>
        <p:sp>
          <p:nvSpPr>
            <p:cNvPr id="4141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4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204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43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0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4139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40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96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4136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37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8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0531" y="963216"/>
            <a:ext cx="642938" cy="413146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4103" name="Group 61"/>
          <p:cNvGrpSpPr>
            <a:grpSpLocks/>
          </p:cNvGrpSpPr>
          <p:nvPr/>
        </p:nvGrpSpPr>
        <p:grpSpPr bwMode="auto">
          <a:xfrm>
            <a:off x="2226469" y="4677967"/>
            <a:ext cx="5143500" cy="544115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4126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857500" y="1233488"/>
            <a:ext cx="3429000" cy="1365647"/>
            <a:chOff x="1500" y="247"/>
            <a:chExt cx="2736" cy="1888"/>
          </a:xfrm>
        </p:grpSpPr>
        <p:sp>
          <p:nvSpPr>
            <p:cNvPr id="4122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23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0025"/>
            <a:ext cx="1477566" cy="1134666"/>
            <a:chOff x="18" y="1992"/>
            <a:chExt cx="718" cy="889"/>
          </a:xfrm>
        </p:grpSpPr>
        <p:pic>
          <p:nvPicPr>
            <p:cNvPr id="4115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6" name="Group 129"/>
            <p:cNvGrpSpPr>
              <a:grpSpLocks/>
            </p:cNvGrpSpPr>
            <p:nvPr/>
          </p:nvGrpSpPr>
          <p:grpSpPr bwMode="auto">
            <a:xfrm>
              <a:off x="392" y="1992"/>
              <a:ext cx="288" cy="246"/>
              <a:chOff x="862" y="3557"/>
              <a:chExt cx="226" cy="184"/>
            </a:xfrm>
          </p:grpSpPr>
          <p:sp>
            <p:nvSpPr>
              <p:cNvPr id="11" name="AutoShape 130"/>
              <p:cNvSpPr>
                <a:spLocks noChangeArrowheads="1"/>
              </p:cNvSpPr>
              <p:nvPr/>
            </p:nvSpPr>
            <p:spPr bwMode="auto">
              <a:xfrm>
                <a:off x="864" y="3602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4118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4119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4120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4121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3098006" y="-14288"/>
            <a:ext cx="2858691" cy="1668066"/>
            <a:chOff x="1552" y="208"/>
            <a:chExt cx="2736" cy="1964"/>
          </a:xfrm>
        </p:grpSpPr>
        <p:sp>
          <p:nvSpPr>
            <p:cNvPr id="4112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4113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le 107"/>
          <p:cNvSpPr/>
          <p:nvPr/>
        </p:nvSpPr>
        <p:spPr>
          <a:xfrm>
            <a:off x="2386012" y="3182541"/>
            <a:ext cx="3729038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38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24m</a:t>
            </a:r>
            <a:r>
              <a:rPr lang="en-US" sz="3038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sz="3038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…… dm</a:t>
            </a:r>
            <a:r>
              <a:rPr lang="en-US" sz="3038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38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957888" y="2929266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38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2400</a:t>
            </a:r>
          </a:p>
        </p:txBody>
      </p:sp>
      <p:pic>
        <p:nvPicPr>
          <p:cNvPr id="4109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8" y="796529"/>
            <a:ext cx="326231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92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0 -3.7037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139 -0.00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2691 -3.7037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0 -3.7037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295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2691 -3.7037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3.7037E-6 L 0 -3.703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0.03655 L -0.09179 0.03655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1736 0.3914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9 -0.10816 -0.15902 -0.11893 -0.15069 C -0.12778 -0.13935 0.04236 0.38079 0.04219 0.41621 C 0.04288 0.45 -0.11563 0.03287 -0.12448 0.04399 C -0.12934 0.05695 -0.00122 0.45556 0.0026 0.48843 C 0.00486 0.52616 -0.10243 0.24607 -0.10851 0.24908 C -0.11719 0.25371 -0.05382 0.47362 -0.04167 0.51621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2.77778E-6 7.40741E-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2"/>
          <p:cNvGrpSpPr>
            <a:grpSpLocks/>
          </p:cNvGrpSpPr>
          <p:nvPr/>
        </p:nvGrpSpPr>
        <p:grpSpPr bwMode="auto">
          <a:xfrm flipH="1">
            <a:off x="4674394" y="1206103"/>
            <a:ext cx="2314575" cy="1757363"/>
            <a:chOff x="1632" y="2460"/>
            <a:chExt cx="816" cy="516"/>
          </a:xfrm>
        </p:grpSpPr>
        <p:sp>
          <p:nvSpPr>
            <p:cNvPr id="5169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5170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5171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5172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13760" y="236935"/>
            <a:ext cx="1812131" cy="2340769"/>
            <a:chOff x="3648" y="288"/>
            <a:chExt cx="1614" cy="2154"/>
          </a:xfrm>
        </p:grpSpPr>
        <p:sp>
          <p:nvSpPr>
            <p:cNvPr id="5166" name="Cloud"/>
            <p:cNvSpPr>
              <a:spLocks noChangeAspect="1" noEditPoints="1" noChangeArrowheads="1"/>
            </p:cNvSpPr>
            <p:nvPr/>
          </p:nvSpPr>
          <p:spPr bwMode="auto">
            <a:xfrm>
              <a:off x="3648" y="288"/>
              <a:ext cx="1614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1 w 21600"/>
                <a:gd name="T13" fmla="*/ 3260 h 21600"/>
                <a:gd name="T14" fmla="*/ 17090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7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" y="204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516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" y="965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5161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62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325541" y="1000125"/>
            <a:ext cx="644128" cy="413146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5127" name="Group 61"/>
          <p:cNvGrpSpPr>
            <a:grpSpLocks/>
          </p:cNvGrpSpPr>
          <p:nvPr/>
        </p:nvGrpSpPr>
        <p:grpSpPr bwMode="auto">
          <a:xfrm>
            <a:off x="2263379" y="4748213"/>
            <a:ext cx="5143500" cy="54530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5151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34"/>
                <a:ext cx="1776" cy="383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1"/>
                <a:ext cx="817" cy="43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8"/>
                <a:ext cx="673" cy="42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34"/>
                <a:ext cx="1008" cy="2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5"/>
                <a:ext cx="528" cy="42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5"/>
                <a:ext cx="720" cy="286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4"/>
                <a:ext cx="671" cy="55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2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5147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48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9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0025"/>
            <a:ext cx="1477566" cy="1134666"/>
            <a:chOff x="18" y="1992"/>
            <a:chExt cx="718" cy="889"/>
          </a:xfrm>
        </p:grpSpPr>
        <p:pic>
          <p:nvPicPr>
            <p:cNvPr id="5140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41" name="Group 129"/>
            <p:cNvGrpSpPr>
              <a:grpSpLocks/>
            </p:cNvGrpSpPr>
            <p:nvPr/>
          </p:nvGrpSpPr>
          <p:grpSpPr bwMode="auto">
            <a:xfrm>
              <a:off x="392" y="1992"/>
              <a:ext cx="288" cy="246"/>
              <a:chOff x="862" y="3557"/>
              <a:chExt cx="226" cy="184"/>
            </a:xfrm>
          </p:grpSpPr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864" y="3602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5143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5144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5145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5146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3098006" y="-14288"/>
            <a:ext cx="2858691" cy="1668066"/>
            <a:chOff x="1552" y="208"/>
            <a:chExt cx="2736" cy="1964"/>
          </a:xfrm>
        </p:grpSpPr>
        <p:sp>
          <p:nvSpPr>
            <p:cNvPr id="5137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5138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" y="177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2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48" y="796529"/>
            <a:ext cx="326231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6772" y="3280172"/>
            <a:ext cx="319087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300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....  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55910" y="3240881"/>
            <a:ext cx="6655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805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139 -0.003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 L 0.00295 -0.003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37 L -0.02934 -0.003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6 0.03655 L -0.09179 0.03655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1736 0.3914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9 -0.10816 -0.15902 -0.11893 -0.15069 C -0.12778 -0.13935 0.04236 0.38079 0.04219 0.41621 C 0.04288 0.45 -0.11563 0.03287 -0.12448 0.04399 C -0.12934 0.05695 -0.00122 0.45556 0.0026 0.48843 C 0.00486 0.52616 -0.10243 0.24607 -0.10851 0.24908 C -0.11719 0.25371 -0.05382 0.47362 -0.04167 0.51621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2.77778E-6 7.40741E-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02691 7.40741E-7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2.77778E-6 7.40741E-7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2"/>
          <p:cNvGrpSpPr>
            <a:grpSpLocks/>
          </p:cNvGrpSpPr>
          <p:nvPr/>
        </p:nvGrpSpPr>
        <p:grpSpPr bwMode="auto">
          <a:xfrm flipH="1">
            <a:off x="4623197" y="1194197"/>
            <a:ext cx="2314575" cy="1757363"/>
            <a:chOff x="1632" y="2460"/>
            <a:chExt cx="816" cy="516"/>
          </a:xfrm>
        </p:grpSpPr>
        <p:sp>
          <p:nvSpPr>
            <p:cNvPr id="6193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6194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6195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6196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1310" y="185738"/>
            <a:ext cx="2577703" cy="2051447"/>
            <a:chOff x="2966" y="288"/>
            <a:chExt cx="2296" cy="1888"/>
          </a:xfrm>
        </p:grpSpPr>
        <p:sp>
          <p:nvSpPr>
            <p:cNvPr id="6190" name="Cloud"/>
            <p:cNvSpPr>
              <a:spLocks noChangeAspect="1" noEditPoints="1" noChangeArrowheads="1"/>
            </p:cNvSpPr>
            <p:nvPr/>
          </p:nvSpPr>
          <p:spPr bwMode="auto">
            <a:xfrm>
              <a:off x="2966" y="288"/>
              <a:ext cx="2296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0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91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178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8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4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89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948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7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8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6485" y="962025"/>
            <a:ext cx="642938" cy="413027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6151" name="Group 61"/>
          <p:cNvGrpSpPr>
            <a:grpSpLocks/>
          </p:cNvGrpSpPr>
          <p:nvPr/>
        </p:nvGrpSpPr>
        <p:grpSpPr bwMode="auto">
          <a:xfrm>
            <a:off x="2102644" y="4752975"/>
            <a:ext cx="5143500" cy="54411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6175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6171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7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3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1" y="202407"/>
            <a:ext cx="1596629" cy="1245394"/>
            <a:chOff x="18" y="1993"/>
            <a:chExt cx="718" cy="888"/>
          </a:xfrm>
        </p:grpSpPr>
        <p:pic>
          <p:nvPicPr>
            <p:cNvPr id="6164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5" name="Group 129"/>
            <p:cNvGrpSpPr>
              <a:grpSpLocks/>
            </p:cNvGrpSpPr>
            <p:nvPr/>
          </p:nvGrpSpPr>
          <p:grpSpPr bwMode="auto">
            <a:xfrm>
              <a:off x="372" y="1993"/>
              <a:ext cx="310" cy="222"/>
              <a:chOff x="845" y="3557"/>
              <a:chExt cx="243" cy="166"/>
            </a:xfrm>
          </p:grpSpPr>
          <p:sp>
            <p:nvSpPr>
              <p:cNvPr id="12" name="AutoShape 130"/>
              <p:cNvSpPr>
                <a:spLocks noChangeArrowheads="1"/>
              </p:cNvSpPr>
              <p:nvPr/>
            </p:nvSpPr>
            <p:spPr bwMode="auto">
              <a:xfrm>
                <a:off x="845" y="3584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6167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6168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6169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6170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938463" y="52388"/>
            <a:ext cx="2858691" cy="1799035"/>
            <a:chOff x="1552" y="208"/>
            <a:chExt cx="2736" cy="2118"/>
          </a:xfrm>
        </p:grpSpPr>
        <p:sp>
          <p:nvSpPr>
            <p:cNvPr id="6161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6162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3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9" y="808435"/>
            <a:ext cx="326231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6285" y="3280173"/>
            <a:ext cx="3357563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……. cm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9845" y="3238500"/>
            <a:ext cx="10502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345349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139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295 -0.003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3 0.07474 L -0.06696 0.07474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89 -0.10851 -0.15857 -0.11892 -0.1507 C -0.12778 -0.13936 0.04236 0.38078 0.04219 0.4162 C 0.04288 0.45 -0.11563 0.03287 -0.12448 0.04398 C -0.12917 0.05694 -0.00122 0.45555 0.0026 0.48842 C 0.00486 0.52592 -0.10243 0.24606 -0.10851 0.24884 C -0.11719 0.2537 -0.05382 0.47361 -0.04167 0.5162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1.11111E-6 -3.7037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2691 -3.7037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3.7037E-6 L 1.11111E-6 -3.7037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0.02691 -3.7037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3.7037E-6 L 1.11111E-6 -3.7037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2"/>
          <p:cNvGrpSpPr>
            <a:grpSpLocks/>
          </p:cNvGrpSpPr>
          <p:nvPr/>
        </p:nvGrpSpPr>
        <p:grpSpPr bwMode="auto">
          <a:xfrm flipH="1">
            <a:off x="4623197" y="1194197"/>
            <a:ext cx="2314575" cy="1757363"/>
            <a:chOff x="1632" y="2460"/>
            <a:chExt cx="816" cy="516"/>
          </a:xfrm>
        </p:grpSpPr>
        <p:sp>
          <p:nvSpPr>
            <p:cNvPr id="7217" name="AutoShape 43"/>
            <p:cNvSpPr>
              <a:spLocks noChangeArrowheads="1"/>
            </p:cNvSpPr>
            <p:nvPr/>
          </p:nvSpPr>
          <p:spPr bwMode="auto">
            <a:xfrm rot="7281406">
              <a:off x="2208" y="2736"/>
              <a:ext cx="144" cy="3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550 w 21600"/>
                <a:gd name="T13" fmla="*/ 5529 h 21600"/>
                <a:gd name="T14" fmla="*/ 16050 w 21600"/>
                <a:gd name="T15" fmla="*/ 160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7218" name="Cloud"/>
            <p:cNvSpPr>
              <a:spLocks noChangeAspect="1" noEditPoints="1" noChangeArrowheads="1"/>
            </p:cNvSpPr>
            <p:nvPr/>
          </p:nvSpPr>
          <p:spPr bwMode="auto">
            <a:xfrm>
              <a:off x="1632" y="2510"/>
              <a:ext cx="624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56 h 21600"/>
                <a:gd name="T14" fmla="*/ 17100 w 21600"/>
                <a:gd name="T15" fmla="*/ 1736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sp>
          <p:nvSpPr>
            <p:cNvPr id="7219" name="AutoShape 45"/>
            <p:cNvSpPr>
              <a:spLocks noChangeArrowheads="1"/>
            </p:cNvSpPr>
            <p:nvPr/>
          </p:nvSpPr>
          <p:spPr bwMode="auto">
            <a:xfrm rot="9968895">
              <a:off x="2208" y="2736"/>
              <a:ext cx="6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00 w 21600"/>
                <a:gd name="T13" fmla="*/ 5550 h 21600"/>
                <a:gd name="T14" fmla="*/ 16200 w 21600"/>
                <a:gd name="T15" fmla="*/ 160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485" y="21600"/>
                  </a:lnTo>
                  <a:lnTo>
                    <a:pt x="14115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050"/>
            </a:p>
          </p:txBody>
        </p:sp>
        <p:sp>
          <p:nvSpPr>
            <p:cNvPr id="7220" name="Cloud"/>
            <p:cNvSpPr>
              <a:spLocks noChangeAspect="1" noEditPoints="1" noChangeArrowheads="1"/>
            </p:cNvSpPr>
            <p:nvPr/>
          </p:nvSpPr>
          <p:spPr bwMode="auto">
            <a:xfrm>
              <a:off x="1920" y="2460"/>
              <a:ext cx="528" cy="3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6 w 21600"/>
                <a:gd name="T13" fmla="*/ 3252 h 21600"/>
                <a:gd name="T14" fmla="*/ 17100 w 21600"/>
                <a:gd name="T15" fmla="*/ 1736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761310" y="185738"/>
            <a:ext cx="2577703" cy="2051447"/>
            <a:chOff x="2966" y="288"/>
            <a:chExt cx="2296" cy="1888"/>
          </a:xfrm>
        </p:grpSpPr>
        <p:sp>
          <p:nvSpPr>
            <p:cNvPr id="7214" name="Cloud"/>
            <p:cNvSpPr>
              <a:spLocks noChangeAspect="1" noEditPoints="1" noChangeArrowheads="1"/>
            </p:cNvSpPr>
            <p:nvPr/>
          </p:nvSpPr>
          <p:spPr bwMode="auto">
            <a:xfrm>
              <a:off x="2966" y="288"/>
              <a:ext cx="2296" cy="1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3 w 21600"/>
                <a:gd name="T13" fmla="*/ 3260 h 21600"/>
                <a:gd name="T14" fmla="*/ 17094 w 21600"/>
                <a:gd name="T15" fmla="*/ 173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5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8" y="178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6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56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2" name="Group 24"/>
          <p:cNvGrpSpPr>
            <a:grpSpLocks/>
          </p:cNvGrpSpPr>
          <p:nvPr/>
        </p:nvGrpSpPr>
        <p:grpSpPr bwMode="auto">
          <a:xfrm>
            <a:off x="2159794" y="623888"/>
            <a:ext cx="1990725" cy="2087166"/>
            <a:chOff x="1008" y="384"/>
            <a:chExt cx="1842" cy="1498"/>
          </a:xfrm>
        </p:grpSpPr>
        <p:sp>
          <p:nvSpPr>
            <p:cNvPr id="7212" name="Cloud"/>
            <p:cNvSpPr>
              <a:spLocks noChangeAspect="1" noEditPoints="1" noChangeArrowheads="1"/>
            </p:cNvSpPr>
            <p:nvPr/>
          </p:nvSpPr>
          <p:spPr bwMode="auto">
            <a:xfrm>
              <a:off x="1008" y="384"/>
              <a:ext cx="1842" cy="14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9 h 21600"/>
                <a:gd name="T14" fmla="*/ 17085 w 21600"/>
                <a:gd name="T15" fmla="*/ 173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3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" y="948"/>
              <a:ext cx="3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40932" y="90488"/>
            <a:ext cx="1913335" cy="1685925"/>
            <a:chOff x="1824" y="0"/>
            <a:chExt cx="2322" cy="1888"/>
          </a:xfrm>
        </p:grpSpPr>
        <p:sp>
          <p:nvSpPr>
            <p:cNvPr id="7209" name="Cloud"/>
            <p:cNvSpPr>
              <a:spLocks noChangeAspect="1" noEditPoints="1" noChangeArrowheads="1"/>
            </p:cNvSpPr>
            <p:nvPr/>
          </p:nvSpPr>
          <p:spPr bwMode="auto">
            <a:xfrm>
              <a:off x="1824" y="0"/>
              <a:ext cx="2322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1 h 21600"/>
                <a:gd name="T14" fmla="*/ 17088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21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67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1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34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0" name="AutoShape 41"/>
          <p:cNvSpPr>
            <a:spLocks noChangeArrowheads="1"/>
          </p:cNvSpPr>
          <p:nvPr/>
        </p:nvSpPr>
        <p:spPr bwMode="auto">
          <a:xfrm rot="10800000">
            <a:off x="4256485" y="962025"/>
            <a:ext cx="642938" cy="4130279"/>
          </a:xfrm>
          <a:prstGeom prst="flowChartManualOperation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013">
              <a:latin typeface="Calibri" panose="020F0502020204030204" pitchFamily="34" charset="0"/>
            </a:endParaRPr>
          </a:p>
        </p:txBody>
      </p:sp>
      <p:grpSp>
        <p:nvGrpSpPr>
          <p:cNvPr id="7175" name="Group 61"/>
          <p:cNvGrpSpPr>
            <a:grpSpLocks/>
          </p:cNvGrpSpPr>
          <p:nvPr/>
        </p:nvGrpSpPr>
        <p:grpSpPr bwMode="auto">
          <a:xfrm>
            <a:off x="2102644" y="4752975"/>
            <a:ext cx="5143500" cy="544116"/>
            <a:chOff x="1248" y="3696"/>
            <a:chExt cx="4992" cy="1008"/>
          </a:xfrm>
        </p:grpSpPr>
        <p:sp>
          <p:nvSpPr>
            <p:cNvPr id="6178" name="Oval 62"/>
            <p:cNvSpPr>
              <a:spLocks noChangeArrowheads="1"/>
            </p:cNvSpPr>
            <p:nvPr/>
          </p:nvSpPr>
          <p:spPr bwMode="auto">
            <a:xfrm>
              <a:off x="3456" y="3696"/>
              <a:ext cx="432" cy="1008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013">
                <a:latin typeface="Calibri" panose="020F0502020204030204" pitchFamily="34" charset="0"/>
              </a:endParaRPr>
            </a:p>
          </p:txBody>
        </p:sp>
        <p:grpSp>
          <p:nvGrpSpPr>
            <p:cNvPr id="7199" name="Group 63"/>
            <p:cNvGrpSpPr>
              <a:grpSpLocks/>
            </p:cNvGrpSpPr>
            <p:nvPr/>
          </p:nvGrpSpPr>
          <p:grpSpPr bwMode="auto">
            <a:xfrm>
              <a:off x="1248" y="3792"/>
              <a:ext cx="4992" cy="768"/>
              <a:chOff x="1248" y="3792"/>
              <a:chExt cx="4992" cy="768"/>
            </a:xfrm>
          </p:grpSpPr>
          <p:sp>
            <p:nvSpPr>
              <p:cNvPr id="6180" name="Oval 64"/>
              <p:cNvSpPr>
                <a:spLocks noChangeArrowheads="1"/>
              </p:cNvSpPr>
              <p:nvPr/>
            </p:nvSpPr>
            <p:spPr bwMode="auto">
              <a:xfrm>
                <a:off x="3695" y="3936"/>
                <a:ext cx="289" cy="48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1" name="Oval 65"/>
              <p:cNvSpPr>
                <a:spLocks noChangeArrowheads="1"/>
              </p:cNvSpPr>
              <p:nvPr/>
            </p:nvSpPr>
            <p:spPr bwMode="auto">
              <a:xfrm>
                <a:off x="3888" y="4128"/>
                <a:ext cx="1776" cy="384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2" name="Oval 66"/>
              <p:cNvSpPr>
                <a:spLocks noChangeArrowheads="1"/>
              </p:cNvSpPr>
              <p:nvPr/>
            </p:nvSpPr>
            <p:spPr bwMode="auto">
              <a:xfrm>
                <a:off x="3695" y="4082"/>
                <a:ext cx="817" cy="430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3" name="Oval 67"/>
              <p:cNvSpPr>
                <a:spLocks noChangeArrowheads="1"/>
              </p:cNvSpPr>
              <p:nvPr/>
            </p:nvSpPr>
            <p:spPr bwMode="auto">
              <a:xfrm>
                <a:off x="5567" y="4064"/>
                <a:ext cx="673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4" name="Oval 68"/>
              <p:cNvSpPr>
                <a:spLocks noChangeArrowheads="1"/>
              </p:cNvSpPr>
              <p:nvPr/>
            </p:nvSpPr>
            <p:spPr bwMode="auto">
              <a:xfrm>
                <a:off x="1680" y="4128"/>
                <a:ext cx="1008" cy="28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5" name="Oval 69"/>
              <p:cNvSpPr>
                <a:spLocks noChangeArrowheads="1"/>
              </p:cNvSpPr>
              <p:nvPr/>
            </p:nvSpPr>
            <p:spPr bwMode="auto">
              <a:xfrm>
                <a:off x="2160" y="4033"/>
                <a:ext cx="528" cy="432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6" name="Oval 70"/>
              <p:cNvSpPr>
                <a:spLocks noChangeArrowheads="1"/>
              </p:cNvSpPr>
              <p:nvPr/>
            </p:nvSpPr>
            <p:spPr bwMode="auto">
              <a:xfrm>
                <a:off x="1248" y="4274"/>
                <a:ext cx="720" cy="287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7" name="Oval 71"/>
              <p:cNvSpPr>
                <a:spLocks noChangeArrowheads="1"/>
              </p:cNvSpPr>
              <p:nvPr/>
            </p:nvSpPr>
            <p:spPr bwMode="auto">
              <a:xfrm>
                <a:off x="2304" y="3985"/>
                <a:ext cx="671" cy="551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sp>
            <p:nvSpPr>
              <p:cNvPr id="6188" name="Oval 72"/>
              <p:cNvSpPr>
                <a:spLocks noChangeArrowheads="1"/>
              </p:cNvSpPr>
              <p:nvPr/>
            </p:nvSpPr>
            <p:spPr bwMode="auto">
              <a:xfrm>
                <a:off x="2832" y="3793"/>
                <a:ext cx="863" cy="719"/>
              </a:xfrm>
              <a:prstGeom prst="ellipse">
                <a:avLst/>
              </a:prstGeom>
              <a:solidFill>
                <a:srgbClr val="66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2746772" y="1101328"/>
            <a:ext cx="3429000" cy="1365647"/>
            <a:chOff x="1500" y="247"/>
            <a:chExt cx="2736" cy="1888"/>
          </a:xfrm>
        </p:grpSpPr>
        <p:sp>
          <p:nvSpPr>
            <p:cNvPr id="7195" name="Cloud"/>
            <p:cNvSpPr>
              <a:spLocks noChangeAspect="1" noEditPoints="1" noChangeArrowheads="1"/>
            </p:cNvSpPr>
            <p:nvPr/>
          </p:nvSpPr>
          <p:spPr bwMode="auto">
            <a:xfrm>
              <a:off x="1500" y="247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196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1362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1174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7"/>
          <p:cNvGrpSpPr>
            <a:grpSpLocks/>
          </p:cNvGrpSpPr>
          <p:nvPr/>
        </p:nvGrpSpPr>
        <p:grpSpPr bwMode="auto">
          <a:xfrm flipH="1">
            <a:off x="3869532" y="202406"/>
            <a:ext cx="1664494" cy="1272779"/>
            <a:chOff x="18" y="1993"/>
            <a:chExt cx="718" cy="888"/>
          </a:xfrm>
        </p:grpSpPr>
        <p:pic>
          <p:nvPicPr>
            <p:cNvPr id="7188" name="Picture 1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" y="2140"/>
              <a:ext cx="718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9" name="Group 129"/>
            <p:cNvGrpSpPr>
              <a:grpSpLocks/>
            </p:cNvGrpSpPr>
            <p:nvPr/>
          </p:nvGrpSpPr>
          <p:grpSpPr bwMode="auto">
            <a:xfrm>
              <a:off x="372" y="1993"/>
              <a:ext cx="310" cy="222"/>
              <a:chOff x="845" y="3557"/>
              <a:chExt cx="243" cy="166"/>
            </a:xfrm>
          </p:grpSpPr>
          <p:sp>
            <p:nvSpPr>
              <p:cNvPr id="6163" name="AutoShape 130"/>
              <p:cNvSpPr>
                <a:spLocks noChangeArrowheads="1"/>
              </p:cNvSpPr>
              <p:nvPr/>
            </p:nvSpPr>
            <p:spPr bwMode="auto">
              <a:xfrm>
                <a:off x="845" y="3584"/>
                <a:ext cx="34" cy="139"/>
              </a:xfrm>
              <a:prstGeom prst="parallelogram">
                <a:avLst>
                  <a:gd name="adj" fmla="val 25000"/>
                </a:avLst>
              </a:prstGeom>
              <a:solidFill>
                <a:srgbClr val="996633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1013">
                  <a:latin typeface="Calibri" panose="020F0502020204030204" pitchFamily="34" charset="0"/>
                </a:endParaRPr>
              </a:p>
            </p:txBody>
          </p:sp>
          <p:grpSp>
            <p:nvGrpSpPr>
              <p:cNvPr id="7191" name="Group 131"/>
              <p:cNvGrpSpPr>
                <a:grpSpLocks/>
              </p:cNvGrpSpPr>
              <p:nvPr/>
            </p:nvGrpSpPr>
            <p:grpSpPr bwMode="auto">
              <a:xfrm rot="-1106097">
                <a:off x="862" y="3557"/>
                <a:ext cx="226" cy="80"/>
                <a:chOff x="479" y="4748"/>
                <a:chExt cx="639" cy="290"/>
              </a:xfrm>
            </p:grpSpPr>
            <p:sp>
              <p:nvSpPr>
                <p:cNvPr id="7192" name="Freeform 132"/>
                <p:cNvSpPr>
                  <a:spLocks/>
                </p:cNvSpPr>
                <p:nvPr/>
              </p:nvSpPr>
              <p:spPr bwMode="auto">
                <a:xfrm rot="-1452164">
                  <a:off x="479" y="4750"/>
                  <a:ext cx="632" cy="288"/>
                </a:xfrm>
                <a:custGeom>
                  <a:avLst/>
                  <a:gdLst>
                    <a:gd name="T0" fmla="*/ 8 w 632"/>
                    <a:gd name="T1" fmla="*/ 0 h 288"/>
                    <a:gd name="T2" fmla="*/ 104 w 632"/>
                    <a:gd name="T3" fmla="*/ 240 h 288"/>
                    <a:gd name="T4" fmla="*/ 632 w 632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7193" name="Freeform 133"/>
                <p:cNvSpPr>
                  <a:spLocks/>
                </p:cNvSpPr>
                <p:nvPr/>
              </p:nvSpPr>
              <p:spPr bwMode="auto">
                <a:xfrm rot="21290458" flipV="1">
                  <a:off x="479" y="4748"/>
                  <a:ext cx="639" cy="244"/>
                </a:xfrm>
                <a:custGeom>
                  <a:avLst/>
                  <a:gdLst>
                    <a:gd name="T0" fmla="*/ 8 w 632"/>
                    <a:gd name="T1" fmla="*/ 0 h 288"/>
                    <a:gd name="T2" fmla="*/ 152 w 632"/>
                    <a:gd name="T3" fmla="*/ 3 h 288"/>
                    <a:gd name="T4" fmla="*/ 982 w 632"/>
                    <a:gd name="T5" fmla="*/ 3 h 288"/>
                    <a:gd name="T6" fmla="*/ 0 60000 65536"/>
                    <a:gd name="T7" fmla="*/ 0 60000 65536"/>
                    <a:gd name="T8" fmla="*/ 0 60000 65536"/>
                    <a:gd name="T9" fmla="*/ 0 w 632"/>
                    <a:gd name="T10" fmla="*/ 0 h 288"/>
                    <a:gd name="T11" fmla="*/ 632 w 632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32" h="288">
                      <a:moveTo>
                        <a:pt x="8" y="0"/>
                      </a:moveTo>
                      <a:cubicBezTo>
                        <a:pt x="4" y="96"/>
                        <a:pt x="0" y="192"/>
                        <a:pt x="104" y="240"/>
                      </a:cubicBezTo>
                      <a:cubicBezTo>
                        <a:pt x="208" y="288"/>
                        <a:pt x="528" y="280"/>
                        <a:pt x="632" y="288"/>
                      </a:cubicBezTo>
                    </a:path>
                  </a:pathLst>
                </a:custGeom>
                <a:solidFill>
                  <a:srgbClr val="99FF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sz="1050"/>
                </a:p>
              </p:txBody>
            </p:sp>
            <p:sp>
              <p:nvSpPr>
                <p:cNvPr id="7194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89" y="4752"/>
                  <a:ext cx="465" cy="2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 sz="1050"/>
                </a:p>
              </p:txBody>
            </p:sp>
          </p:grpSp>
        </p:grpSp>
      </p:grpSp>
      <p:grpSp>
        <p:nvGrpSpPr>
          <p:cNvPr id="13" name="Group 81"/>
          <p:cNvGrpSpPr>
            <a:grpSpLocks/>
          </p:cNvGrpSpPr>
          <p:nvPr/>
        </p:nvGrpSpPr>
        <p:grpSpPr bwMode="auto">
          <a:xfrm>
            <a:off x="2867025" y="33338"/>
            <a:ext cx="2858691" cy="1799035"/>
            <a:chOff x="1552" y="208"/>
            <a:chExt cx="2736" cy="2118"/>
          </a:xfrm>
        </p:grpSpPr>
        <p:sp>
          <p:nvSpPr>
            <p:cNvPr id="7185" name="Cloud"/>
            <p:cNvSpPr>
              <a:spLocks noChangeAspect="1" noEditPoints="1" noChangeArrowheads="1"/>
            </p:cNvSpPr>
            <p:nvPr/>
          </p:nvSpPr>
          <p:spPr bwMode="auto">
            <a:xfrm>
              <a:off x="1552" y="208"/>
              <a:ext cx="2736" cy="1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6 w 21600"/>
                <a:gd name="T13" fmla="*/ 3261 h 21600"/>
                <a:gd name="T14" fmla="*/ 17084 w 21600"/>
                <a:gd name="T15" fmla="*/ 173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50"/>
            </a:p>
          </p:txBody>
        </p:sp>
        <p:pic>
          <p:nvPicPr>
            <p:cNvPr id="7186" name="Picture 8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" y="1930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" y="1296"/>
              <a:ext cx="396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0" name="Rectangle 109"/>
          <p:cNvSpPr/>
          <p:nvPr/>
        </p:nvSpPr>
        <p:spPr>
          <a:xfrm>
            <a:off x="3954066" y="3118247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038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0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85" y="488156"/>
            <a:ext cx="44410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6" y="170260"/>
            <a:ext cx="444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69" y="808435"/>
            <a:ext cx="326231" cy="43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265760" y="3076575"/>
            <a:ext cx="402907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….. dm</a:t>
            </a:r>
            <a:r>
              <a:rPr lang="en-US" sz="3000" b="1" baseline="30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355306" y="3009900"/>
            <a:ext cx="1114425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38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38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305</a:t>
            </a:r>
          </a:p>
        </p:txBody>
      </p:sp>
    </p:spTree>
    <p:extLst>
      <p:ext uri="{BB962C8B-B14F-4D97-AF65-F5344CB8AC3E}">
        <p14:creationId xmlns:p14="http://schemas.microsoft.com/office/powerpoint/2010/main" val="18863548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139 -0.0037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7.40741E-7 L -4.16667E-6 7.40741E-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71 L -0.02605 0.00371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371 L 0.00295 -0.0037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02691 7.40741E-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0371 L -0.00139 0.0037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1 L -0.02934 -0.00371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7.40741E-7 L -4.16667E-6 7.40741E-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371 L -0.02448 0.003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73 0.07474 L -0.06696 0.07474 " pathEditMode="fixed" rAng="0" ptsTypes="AA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046 L 0.02691 -0.0004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371 L -0.00139 0.00371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1736 0.3914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195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34537 C -0.00504 0.09189 -0.10833 -0.1588 -0.11893 -0.1507 C -0.12778 -0.13936 0.04236 0.38078 0.04219 0.4162 C 0.04288 0.45 -0.11563 0.03287 -0.12448 0.04398 C -0.12934 0.05694 -0.00122 0.45555 0.0026 0.48842 C 0.00486 0.52615 -0.10243 0.24606 -0.10851 0.24907 C -0.11719 0.2537 -0.05382 0.47361 -0.04167 0.5162 " pathEditMode="relative" rAng="20100000" ptsTypes="AAAAAAA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2.59259E-6 L 2.22222E-6 -2.59259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2691 -2.59259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2.59259E-6 L 2.22222E-6 -2.59259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2691 -2.59259E-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2.59259E-6 L 2.22222E-6 -2.59259E-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46 L 0.02691 -0.0004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/>
          </p:nvPr>
        </p:nvSpPr>
        <p:spPr>
          <a:xfrm>
            <a:off x="1169194" y="632224"/>
            <a:ext cx="6927056" cy="642938"/>
          </a:xfrm>
        </p:spPr>
        <p:txBody>
          <a:bodyPr/>
          <a:lstStyle/>
          <a:p>
            <a:pPr defTabSz="514349" eaLnBrk="1" hangingPunct="1">
              <a:defRPr/>
            </a:pPr>
            <a:r>
              <a:rPr lang="en-US" altLang="en-US" sz="3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22 </a:t>
            </a:r>
            <a:r>
              <a:rPr lang="en-US" altLang="en-US" sz="3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</a:t>
            </a:r>
            <a:r>
              <a:rPr lang="vi-VN" altLang="en-US" sz="3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3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728027" y="1176749"/>
            <a:ext cx="1047401" cy="530913"/>
          </a:xfrm>
          <a:prstGeom prst="rect">
            <a:avLst/>
          </a:prstGeom>
          <a:noFill/>
          <a:ln>
            <a:noFill/>
          </a:ln>
        </p:spPr>
        <p:txBody>
          <a:bodyPr wrap="non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000" b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0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2274364" y="1707654"/>
            <a:ext cx="5537996" cy="56169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49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vi-VN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 một số với một tổng</a:t>
            </a:r>
            <a:endParaRPr lang="en-US" alt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943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5541" y="-248544"/>
            <a:ext cx="7834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b="1">
              <a:latin typeface="HP001 4 hàng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                 </a:t>
            </a:r>
            <a:r>
              <a:rPr lang="en-US" altLang="en-US" sz="3200" b="1" baseline="3000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4210773" y="2039044"/>
            <a:ext cx="1687513" cy="615950"/>
          </a:xfrm>
          <a:prstGeom prst="ellipse">
            <a:avLst/>
          </a:prstGeom>
          <a:solidFill>
            <a:schemeClr val="bg1">
              <a:alpha val="52156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sz="320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3379" y="518046"/>
            <a:ext cx="784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sánh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trị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95536" y="987574"/>
            <a:ext cx="684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4  </a:t>
            </a:r>
            <a:r>
              <a:rPr lang="en-US" altLang="en-US" sz="3200" dirty="0">
                <a:solidFill>
                  <a:srgbClr val="0000FF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(3 + 5)  </a:t>
            </a:r>
            <a:r>
              <a:rPr lang="en-US" altLang="en-US" sz="3200" b="1" dirty="0" err="1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 4 </a:t>
            </a:r>
            <a:r>
              <a:rPr lang="en-US" alt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3 + 4 </a:t>
            </a:r>
            <a:r>
              <a:rPr lang="en-US" alt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altLang="en-US" sz="32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5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1521231"/>
            <a:ext cx="1422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Ta </a:t>
            </a:r>
            <a:r>
              <a:rPr lang="en-US" altLang="en-US" sz="32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endParaRPr lang="en-US" sz="3200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4405" y="1851670"/>
            <a:ext cx="265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4 </a:t>
            </a:r>
            <a:r>
              <a:rPr lang="vi-VN" altLang="en-US" sz="2800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x</a:t>
            </a: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 (3 + 5)        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1698" y="2355726"/>
            <a:ext cx="2781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=  4  x   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1698" y="2859782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=  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53498" y="2534344"/>
            <a:ext cx="29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    </a:t>
            </a:r>
            <a:endParaRPr lang="en-US" altLang="en-US" sz="3200" b="1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10113" y="1877119"/>
            <a:ext cx="3062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4 x 3 + 4 x 5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7498" y="2499742"/>
            <a:ext cx="3640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HP001 4 hàng" pitchFamily="34" charset="0"/>
                <a:cs typeface="Times New Roman" pitchFamily="18" charset="0"/>
              </a:rPr>
              <a:t>= 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733379" y="2931790"/>
            <a:ext cx="257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= 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6612" y="385918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  <a:defRPr/>
            </a:pP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So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sánh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trị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biểu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thức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nhận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xét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spc="-100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gì</a:t>
            </a:r>
            <a:r>
              <a:rPr lang="en-US" altLang="en-US" sz="3200" b="1" spc="-100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1119" y="917153"/>
            <a:ext cx="8223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5893" y="915566"/>
            <a:ext cx="23780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70509" y="1851670"/>
            <a:ext cx="544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35696" y="2355726"/>
            <a:ext cx="555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8</a:t>
            </a:r>
            <a:r>
              <a:rPr lang="vi-VN" sz="3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1720" y="1851670"/>
            <a:ext cx="1057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07608" y="1851670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8064" y="2503448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02957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50673" y="2562919"/>
            <a:ext cx="63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latin typeface="HP001 4 hàng" pitchFamily="34" charset="0"/>
                <a:ea typeface="Tahoma" pitchFamily="34" charset="0"/>
                <a:cs typeface="Times New Roman" pitchFamily="18" charset="0"/>
              </a:rPr>
              <a:t>+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87728" y="1842959"/>
            <a:ext cx="544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732240" y="1842959"/>
            <a:ext cx="1057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389489" y="2499742"/>
            <a:ext cx="78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92401" y="3859183"/>
            <a:ext cx="823674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Giá</a:t>
            </a:r>
            <a:r>
              <a:rPr lang="en-US" alt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trị</a:t>
            </a:r>
            <a:r>
              <a:rPr lang="en-US" alt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biểu</a:t>
            </a:r>
            <a:r>
              <a:rPr lang="en-US" alt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bằng</a:t>
            </a:r>
            <a:r>
              <a:rPr lang="en-US" alt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nhau</a:t>
            </a:r>
            <a:r>
              <a:rPr lang="en-US" altLang="en-US" sz="3200" b="1" u="sng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51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4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5" grpId="1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FB28C9-01E9-424D-882B-828176AE49F8}" type="slidenum">
              <a:rPr lang="en-US" sz="2800" smtClean="0">
                <a:latin typeface="HP001 4 hàng" pitchFamily="34" charset="0"/>
              </a:rPr>
              <a:pPr eaLnBrk="1" hangingPunct="1"/>
              <a:t>9</a:t>
            </a:fld>
            <a:endParaRPr lang="en-US" sz="2800">
              <a:latin typeface="HP001 4 hàng" pitchFamily="34" charset="0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46063" y="245130"/>
            <a:ext cx="1212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Vậy</a:t>
            </a:r>
            <a:r>
              <a:rPr lang="en-US" altLang="en-US" sz="2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:  </a:t>
            </a:r>
            <a:r>
              <a:rPr lang="en-US" altLang="en-US" sz="2800" b="1" dirty="0">
                <a:solidFill>
                  <a:srgbClr val="0000FF"/>
                </a:solidFill>
                <a:latin typeface="HP001 4 hàng" pitchFamily="34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1907704" y="699542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5" name="AutoShape 18"/>
          <p:cNvSpPr>
            <a:spLocks/>
          </p:cNvSpPr>
          <p:nvPr/>
        </p:nvSpPr>
        <p:spPr bwMode="auto">
          <a:xfrm rot="16200000" flipH="1">
            <a:off x="3303191" y="211236"/>
            <a:ext cx="221457" cy="1176340"/>
          </a:xfrm>
          <a:prstGeom prst="rightBrace">
            <a:avLst>
              <a:gd name="adj1" fmla="val 37711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547664" y="1203598"/>
            <a:ext cx="998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HP001 4 hàng" pitchFamily="34" charset="0"/>
                <a:cs typeface="Arial" charset="0"/>
              </a:rPr>
              <a:t>Số</a:t>
            </a:r>
            <a:endParaRPr lang="en-US" altLang="en-US" sz="2800" b="1" dirty="0">
              <a:latin typeface="HP001 4 hàng" pitchFamily="34" charset="0"/>
              <a:cs typeface="Arial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909888" y="1203598"/>
            <a:ext cx="1662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HP001 4 hàng" pitchFamily="34" charset="0"/>
                <a:cs typeface="Arial" charset="0"/>
              </a:rPr>
              <a:t>Tổng</a:t>
            </a:r>
            <a:endParaRPr lang="en-US" altLang="en-US" sz="2800" b="1" dirty="0">
              <a:latin typeface="HP001 4 hàng" pitchFamily="34" charset="0"/>
              <a:cs typeface="Arial" charset="0"/>
            </a:endParaRPr>
          </a:p>
        </p:txBody>
      </p:sp>
      <p:sp>
        <p:nvSpPr>
          <p:cNvPr id="9" name="AutoShape 18"/>
          <p:cNvSpPr>
            <a:spLocks/>
          </p:cNvSpPr>
          <p:nvPr/>
        </p:nvSpPr>
        <p:spPr bwMode="auto">
          <a:xfrm rot="16200000" flipH="1">
            <a:off x="5567125" y="284872"/>
            <a:ext cx="252413" cy="937738"/>
          </a:xfrm>
          <a:prstGeom prst="rightBrace">
            <a:avLst>
              <a:gd name="adj1" fmla="val 37673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10" name="AutoShape 18"/>
          <p:cNvSpPr>
            <a:spLocks/>
          </p:cNvSpPr>
          <p:nvPr/>
        </p:nvSpPr>
        <p:spPr bwMode="auto">
          <a:xfrm rot="16200000" flipH="1">
            <a:off x="7340004" y="163786"/>
            <a:ext cx="252413" cy="1179909"/>
          </a:xfrm>
          <a:prstGeom prst="rightBrace">
            <a:avLst>
              <a:gd name="adj1" fmla="val 37707"/>
              <a:gd name="adj2" fmla="val 48213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800">
              <a:latin typeface="HP001 4 hàng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65288" y="165100"/>
            <a:ext cx="7587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</a:rPr>
              <a:t>4 </a:t>
            </a:r>
            <a:r>
              <a:rPr lang="vi-VN" sz="3600" dirty="0">
                <a:solidFill>
                  <a:srgbClr val="0070C0"/>
                </a:solidFill>
                <a:latin typeface="Arial"/>
              </a:rPr>
              <a:t>x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</a:rPr>
              <a:t> (3 + 5)  =  4 </a:t>
            </a:r>
            <a:r>
              <a:rPr lang="vi-VN" sz="3600" dirty="0">
                <a:solidFill>
                  <a:srgbClr val="0070C0"/>
                </a:solidFill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</a:rPr>
              <a:t>3 + 4 </a:t>
            </a:r>
            <a:r>
              <a:rPr lang="vi-VN" sz="3600" dirty="0">
                <a:solidFill>
                  <a:srgbClr val="0070C0"/>
                </a:solidFill>
              </a:rPr>
              <a:t>x 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</a:rPr>
              <a:t>5 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381000" y="2355726"/>
            <a:ext cx="838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, ta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thể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đó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từng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hạng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tổng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rồi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kết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quả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1547664" y="1676018"/>
            <a:ext cx="6552728" cy="3372143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tổng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, ta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thế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32331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9" grpId="0" animBg="1"/>
      <p:bldP spid="10" grpId="0" animBg="1"/>
      <p:bldP spid="11" grpId="0"/>
      <p:bldP spid="12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863</Words>
  <Application>Microsoft Office PowerPoint</Application>
  <PresentationFormat>On-screen Show (16:9)</PresentationFormat>
  <Paragraphs>149</Paragraphs>
  <Slides>17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HP001 4 hàng</vt:lpstr>
      <vt:lpstr>inpin heiti</vt:lpstr>
      <vt:lpstr>Tahoma</vt:lpstr>
      <vt:lpstr>Tiffany</vt:lpstr>
      <vt:lpstr>Times New Roman</vt:lpstr>
      <vt:lpstr>UTM Netmuc KT</vt:lpstr>
      <vt:lpstr>UTM Showcard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22 tháng 11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blogthuthuatwin10.com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9</cp:revision>
  <dcterms:created xsi:type="dcterms:W3CDTF">2021-11-14T13:29:51Z</dcterms:created>
  <dcterms:modified xsi:type="dcterms:W3CDTF">2021-11-21T13:33:51Z</dcterms:modified>
</cp:coreProperties>
</file>