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95" r:id="rId6"/>
    <p:sldId id="263" r:id="rId7"/>
    <p:sldId id="282" r:id="rId8"/>
    <p:sldId id="283" r:id="rId9"/>
    <p:sldId id="284" r:id="rId10"/>
    <p:sldId id="285" r:id="rId11"/>
    <p:sldId id="264" r:id="rId12"/>
    <p:sldId id="265" r:id="rId13"/>
    <p:sldId id="266" r:id="rId14"/>
    <p:sldId id="279" r:id="rId15"/>
    <p:sldId id="286" r:id="rId16"/>
    <p:sldId id="271" r:id="rId17"/>
    <p:sldId id="272" r:id="rId18"/>
    <p:sldId id="273" r:id="rId19"/>
    <p:sldId id="274" r:id="rId20"/>
    <p:sldId id="275" r:id="rId21"/>
    <p:sldId id="277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>
        <p:scale>
          <a:sx n="50" d="100"/>
          <a:sy n="50" d="100"/>
        </p:scale>
        <p:origin x="-1482" y="-222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sáng</a:t>
            </a:r>
            <a:r>
              <a:rPr lang="en-US" baseline="0" smtClean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giúp</a:t>
            </a:r>
            <a:r>
              <a:rPr lang="en-US" baseline="0" smtClean="0"/>
              <a:t> HS phân biệt ghẹ xanh và ghẹ đỏ.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88650" y="5478825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nho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65000" y="5463537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4" descr="Grape Vine (Thompson Seedless) | Restoring E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47" y="428505"/>
            <a:ext cx="6115368" cy="45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471569" y="282972"/>
            <a:ext cx="2857500" cy="10398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747919" y="4664008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nho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32193" y="4661420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5519" y="465839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97471" y="4647405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624681" y="4648339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đá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0787" y="4648200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042319" y="465248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 đỏ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928155" y="4651480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4" descr="Grape Vine (Thompson Seedless) | Restoring E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968" y="2209851"/>
            <a:ext cx="2793099" cy="2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11239763" y="1160514"/>
            <a:ext cx="615236" cy="11922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Nhà Gỗ Đẹp hiện đại, Như quỳnh, Hưng yên - NHÀ GỖ ĐẸP | Nhà Thờ Họ | Nhà Gỗ  | Nhà Cổ | Nhà gỗ Lim | Nhà Gỗ 5 gian | Nhà Gỗ 3 gian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80" y="2286000"/>
            <a:ext cx="3013939" cy="20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hẹ Đỏ - Hải Sản Phát Lợ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72" y="2242968"/>
            <a:ext cx="2271389" cy="2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hế đá granito màu ghi đỏ - ghedahunghuy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9085"/>
          <a:stretch/>
        </p:blipFill>
        <p:spPr bwMode="auto">
          <a:xfrm>
            <a:off x="581022" y="2211215"/>
            <a:ext cx="1968049" cy="20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281" y="4876800"/>
            <a:ext cx="12955588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52" y="-152400"/>
            <a:ext cx="8454422" cy="42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7" y="3657600"/>
            <a:ext cx="11323205" cy="175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9648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171291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θ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1265" y="-869506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58015" y="171291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η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342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Ή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ɑ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47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lá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30847" r="33195" b="34633"/>
          <a:stretch/>
        </p:blipFill>
        <p:spPr bwMode="auto">
          <a:xfrm>
            <a:off x="2733749" y="142872"/>
            <a:ext cx="6208665" cy="300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28125" r="32724" b="30078"/>
          <a:stretch/>
        </p:blipFill>
        <p:spPr bwMode="auto">
          <a:xfrm>
            <a:off x="2893379" y="3124200"/>
            <a:ext cx="5889404" cy="361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61667"/>
          <a:stretch/>
        </p:blipFill>
        <p:spPr>
          <a:xfrm>
            <a:off x="490861" y="0"/>
            <a:ext cx="11147897" cy="553402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51719" y="4876800"/>
            <a:ext cx="10141025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nhờ Hà bê ghế nhỏ.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39281" y="5260443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694113" y="5066315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11287" y="5068621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0" y="4343400"/>
            <a:ext cx="1177780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44" y="-373961"/>
            <a:ext cx="7685838" cy="383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7" y="3124200"/>
            <a:ext cx="10293823" cy="159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51" y="5255347"/>
            <a:ext cx="9245023" cy="194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639754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 b="7143"/>
          <a:stretch/>
        </p:blipFill>
        <p:spPr>
          <a:xfrm>
            <a:off x="1476556" y="1296249"/>
            <a:ext cx="9328763" cy="54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1" y="1355457"/>
            <a:ext cx="11434330" cy="21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200400"/>
            <a:ext cx="12211051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" y="4634672"/>
            <a:ext cx="11004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4311" r="10191" b="19907"/>
          <a:stretch/>
        </p:blipFill>
        <p:spPr>
          <a:xfrm>
            <a:off x="-49213" y="1319256"/>
            <a:ext cx="1989931" cy="2035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10867" r="2367" b="16863"/>
          <a:stretch/>
        </p:blipFill>
        <p:spPr>
          <a:xfrm>
            <a:off x="-26194" y="3277014"/>
            <a:ext cx="1924248" cy="181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19237" r="31237" b="13125"/>
          <a:stretch/>
        </p:blipFill>
        <p:spPr>
          <a:xfrm rot="2303103">
            <a:off x="416130" y="4732234"/>
            <a:ext cx="1121570" cy="23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9"/>
          <a:stretch/>
        </p:blipFill>
        <p:spPr>
          <a:xfrm>
            <a:off x="130733" y="-54674"/>
            <a:ext cx="11891247" cy="59605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18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 bà.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 bà ở ngõ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 gh  Nh  nh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682085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682085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88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2632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0500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4287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0752" y="2914874"/>
            <a:ext cx="256939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76319" y="2914874"/>
            <a:ext cx="270682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03438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39129" y="43815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7959671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85319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83357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31" y="323850"/>
            <a:ext cx="9299864" cy="46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94" y="4624315"/>
            <a:ext cx="12455526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711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đá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67917" y="513569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 descr="Ghế đá granito màu ghi đỏ - ghedahunghuy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5"/>
          <a:stretch/>
        </p:blipFill>
        <p:spPr bwMode="auto">
          <a:xfrm>
            <a:off x="2097931" y="381000"/>
            <a:ext cx="787986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 đỏ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80669" y="524251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Ghẹ Đỏ - Hải Sản Phát Lợ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299757"/>
            <a:ext cx="4630221" cy="42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ác loại ghẹ biển và cách phân b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79051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9738520" y="1447800"/>
            <a:ext cx="1981199" cy="10553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89388" y="5566362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Nhà Gỗ Đẹp hiện đại, Như quỳnh, Hưng yên - NHÀ GỖ ĐẸP | Nhà Thờ Họ | Nhà Gỗ  | Nhà Cổ | Nhà gỗ Lim | Nhà Gỗ 5 gian | Nhà Gỗ 3 gian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9" y="38100"/>
            <a:ext cx="7315200" cy="49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143</Words>
  <Application>Microsoft Office PowerPoint</Application>
  <PresentationFormat>Custom</PresentationFormat>
  <Paragraphs>81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100</cp:revision>
  <dcterms:created xsi:type="dcterms:W3CDTF">2021-05-08T14:00:55Z</dcterms:created>
  <dcterms:modified xsi:type="dcterms:W3CDTF">2021-10-13T06:56:21Z</dcterms:modified>
</cp:coreProperties>
</file>