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57" r:id="rId5"/>
    <p:sldId id="258" r:id="rId6"/>
    <p:sldId id="259" r:id="rId7"/>
    <p:sldId id="260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355B-2C1D-40E0-89EC-B1F2867D8B58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586cc371684d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838200"/>
            <a:ext cx="8229600" cy="487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endParaRPr lang="en-US" sz="5400" b="1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81200"/>
            <a:ext cx="7467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Môn</a:t>
            </a:r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Hoạt</a:t>
            </a:r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động</a:t>
            </a:r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trải</a:t>
            </a:r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nghiệm</a:t>
            </a:r>
            <a:endParaRPr lang="en-US" sz="4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1524000"/>
            <a:ext cx="8228663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14</a:t>
            </a:r>
          </a:p>
          <a:p>
            <a:pPr algn="ctr"/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Sử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dụng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phục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hằng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82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287707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371600"/>
            <a:ext cx="320702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1902" y="1295400"/>
            <a:ext cx="274209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miley Face 11"/>
          <p:cNvSpPr/>
          <p:nvPr/>
        </p:nvSpPr>
        <p:spPr>
          <a:xfrm>
            <a:off x="838200" y="5943600"/>
            <a:ext cx="1143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3657600" y="5943600"/>
            <a:ext cx="1143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7010400" y="5943600"/>
            <a:ext cx="1143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5029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5105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5105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52599"/>
            <a:ext cx="3124200" cy="445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082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199" y="1524000"/>
            <a:ext cx="3352801" cy="424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miley Face 6"/>
          <p:cNvSpPr/>
          <p:nvPr/>
        </p:nvSpPr>
        <p:spPr>
          <a:xfrm>
            <a:off x="2895600" y="1524000"/>
            <a:ext cx="1143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8001000" y="1600200"/>
            <a:ext cx="1143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6096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6096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712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20573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371600"/>
            <a:ext cx="29718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62399"/>
            <a:ext cx="3581400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86200"/>
            <a:ext cx="4686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712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6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600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4038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3276600" cy="172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057400"/>
            <a:ext cx="2315267" cy="160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95800"/>
            <a:ext cx="2790194" cy="213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4572000"/>
            <a:ext cx="3650998" cy="195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" cy="180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429000" y="0"/>
            <a:ext cx="3886200" cy="1295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956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Sử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dụng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phục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phù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hợp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hằng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0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47800" y="167640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36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157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4</cp:revision>
  <dcterms:created xsi:type="dcterms:W3CDTF">2020-08-29T16:20:41Z</dcterms:created>
  <dcterms:modified xsi:type="dcterms:W3CDTF">2020-08-29T17:00:27Z</dcterms:modified>
</cp:coreProperties>
</file>