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7" r:id="rId4"/>
  </p:sldMasterIdLst>
  <p:notesMasterIdLst>
    <p:notesMasterId r:id="rId23"/>
  </p:notesMasterIdLst>
  <p:sldIdLst>
    <p:sldId id="277" r:id="rId5"/>
    <p:sldId id="278" r:id="rId6"/>
    <p:sldId id="279" r:id="rId7"/>
    <p:sldId id="280" r:id="rId8"/>
    <p:sldId id="281" r:id="rId9"/>
    <p:sldId id="282" r:id="rId10"/>
    <p:sldId id="283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326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FBB87-0118-4620-B0A9-4A26F8087099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63727F-343F-4E9A-A4D1-49898E7C5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94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Ấn</a:t>
            </a:r>
            <a:r>
              <a:rPr lang="vi-VN" baseline="0" dirty="0" smtClean="0"/>
              <a:t> vào số 1, 2, 3 làm bài luyện tập.</a:t>
            </a:r>
          </a:p>
          <a:p>
            <a:r>
              <a:rPr lang="vi-VN" baseline="0" dirty="0" smtClean="0"/>
              <a:t>Sau khi dọn sạch rác, ấn vào vỏ sò để chuyển sang phần tập viết.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A3B7D-3D94-4BBE-9687-40D59D040A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33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70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6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972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38EDA-D4C4-4B67-A4C4-A3798FF988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C928A-1F41-4980-A311-3667C5C784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496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38EDA-D4C4-4B67-A4C4-A3798FF988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C928A-1F41-4980-A311-3667C5C784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522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38EDA-D4C4-4B67-A4C4-A3798FF988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C928A-1F41-4980-A311-3667C5C784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192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38EDA-D4C4-4B67-A4C4-A3798FF988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C928A-1F41-4980-A311-3667C5C784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97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38EDA-D4C4-4B67-A4C4-A3798FF988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C928A-1F41-4980-A311-3667C5C784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4113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38EDA-D4C4-4B67-A4C4-A3798FF988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C928A-1F41-4980-A311-3667C5C784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23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38EDA-D4C4-4B67-A4C4-A3798FF988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C928A-1F41-4980-A311-3667C5C784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2545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38EDA-D4C4-4B67-A4C4-A3798FF988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C928A-1F41-4980-A311-3667C5C784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700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311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38EDA-D4C4-4B67-A4C4-A3798FF988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C928A-1F41-4980-A311-3667C5C784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292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38EDA-D4C4-4B67-A4C4-A3798FF988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C928A-1F41-4980-A311-3667C5C784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6134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38EDA-D4C4-4B67-A4C4-A3798FF988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C928A-1F41-4980-A311-3667C5C784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6545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144" y="1"/>
            <a:ext cx="9141714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628650" y="533400"/>
            <a:ext cx="6343650" cy="1828800"/>
          </a:xfrm>
        </p:spPr>
        <p:txBody>
          <a:bodyPr anchor="b">
            <a:normAutofit/>
          </a:bodyPr>
          <a:lstStyle>
            <a:lvl1pPr algn="l"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628650" y="2438400"/>
            <a:ext cx="531495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9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 latinLnBrk="0">
              <a:buNone/>
              <a:defRPr lang="vi-VN" sz="1500"/>
            </a:lvl2pPr>
            <a:lvl3pPr marL="685800" indent="0" algn="ctr" latinLnBrk="0">
              <a:buNone/>
              <a:defRPr lang="vi-VN" sz="1352"/>
            </a:lvl3pPr>
            <a:lvl4pPr marL="1028700" indent="0" algn="ctr" latinLnBrk="0">
              <a:buNone/>
              <a:defRPr lang="vi-VN" sz="1200"/>
            </a:lvl4pPr>
            <a:lvl5pPr marL="1371600" indent="0" algn="ctr" latinLnBrk="0">
              <a:buNone/>
              <a:defRPr lang="vi-VN" sz="1200"/>
            </a:lvl5pPr>
            <a:lvl6pPr marL="1714500" indent="0" algn="ctr" latinLnBrk="0">
              <a:buNone/>
              <a:defRPr lang="vi-VN" sz="1200"/>
            </a:lvl6pPr>
            <a:lvl7pPr marL="2057400" indent="0" algn="ctr" latinLnBrk="0">
              <a:buNone/>
              <a:defRPr lang="vi-VN" sz="1200"/>
            </a:lvl7pPr>
            <a:lvl8pPr marL="2400300" indent="0" algn="ctr" latinLnBrk="0">
              <a:buNone/>
              <a:defRPr lang="vi-VN" sz="1200"/>
            </a:lvl8pPr>
            <a:lvl9pPr marL="2743200" indent="0" algn="ctr" latinLnBrk="0">
              <a:buNone/>
              <a:defRPr lang="vi-VN" sz="12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  <p:extLst>
      <p:ext uri="{BB962C8B-B14F-4D97-AF65-F5344CB8AC3E}">
        <p14:creationId xmlns:p14="http://schemas.microsoft.com/office/powerpoint/2010/main" val="376026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/>
            <a:fld id="{3061750D-1F1D-40FB-8965-E86C791CC8EB}" type="datetime1">
              <a:rPr lang="en-US" smtClean="0">
                <a:solidFill>
                  <a:srgbClr val="404040"/>
                </a:solidFill>
              </a:rPr>
              <a:pPr defTabSz="731520"/>
              <a:t>12/10/2020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/>
            <a:endParaRPr lang="en-US">
              <a:solidFill>
                <a:srgbClr val="404040"/>
              </a:solidFill>
            </a:endParaRPr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/>
            <a:fld id="{289D71E3-7D81-4C24-B9D8-6B108755C64C}" type="slidenum">
              <a:rPr lang="en-US" smtClean="0">
                <a:solidFill>
                  <a:srgbClr val="404040"/>
                </a:solidFill>
              </a:rPr>
              <a:pPr defTabSz="731520"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92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1" y="0"/>
            <a:ext cx="9141714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2514600" y="533400"/>
            <a:ext cx="5486400" cy="1828800"/>
          </a:xfrm>
        </p:spPr>
        <p:txBody>
          <a:bodyPr anchor="b">
            <a:normAutofit/>
          </a:bodyPr>
          <a:lstStyle>
            <a:lvl1pPr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514600" y="2438400"/>
            <a:ext cx="41148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8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 latinLnBrk="0">
              <a:buNone/>
              <a:defRPr lang="vi-VN" sz="1352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  <p:extLst>
      <p:ext uri="{BB962C8B-B14F-4D97-AF65-F5344CB8AC3E}">
        <p14:creationId xmlns:p14="http://schemas.microsoft.com/office/powerpoint/2010/main" val="380855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14300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470916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/>
            <a:fld id="{AA144500-A852-4614-BE02-A7B55E0B8DF2}" type="datetime1">
              <a:rPr lang="en-US" smtClean="0">
                <a:solidFill>
                  <a:srgbClr val="404040"/>
                </a:solidFill>
              </a:rPr>
              <a:pPr defTabSz="731520"/>
              <a:t>12/10/2020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/>
            <a:endParaRPr lang="en-US">
              <a:solidFill>
                <a:srgbClr val="404040"/>
              </a:solidFill>
            </a:endParaRPr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/>
            <a:fld id="{289D71E3-7D81-4C24-B9D8-6B108755C64C}" type="slidenum">
              <a:rPr lang="en-US" smtClean="0">
                <a:solidFill>
                  <a:srgbClr val="404040"/>
                </a:solidFill>
              </a:rPr>
              <a:pPr defTabSz="731520"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23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143000" y="1828801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2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14300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4709160" y="1828801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2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470916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defTabSz="731520"/>
            <a:fld id="{B0B8EE9C-E5C3-4310-A0A8-D02DE97C9E16}" type="datetime1">
              <a:rPr lang="en-US" smtClean="0">
                <a:solidFill>
                  <a:srgbClr val="404040"/>
                </a:solidFill>
              </a:rPr>
              <a:pPr defTabSz="731520"/>
              <a:t>12/10/2020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defTabSz="731520"/>
            <a:endParaRPr lang="en-US">
              <a:solidFill>
                <a:srgbClr val="404040"/>
              </a:solidFill>
            </a:endParaRPr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defTabSz="731520"/>
            <a:fld id="{289D71E3-7D81-4C24-B9D8-6B108755C64C}" type="slidenum">
              <a:rPr lang="en-US" smtClean="0">
                <a:solidFill>
                  <a:srgbClr val="404040"/>
                </a:solidFill>
              </a:rPr>
              <a:pPr defTabSz="731520"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1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/>
            <a:fld id="{85FC8679-97DB-46A1-A777-A0ABC5DB7EA2}" type="datetime1">
              <a:rPr lang="en-US" smtClean="0">
                <a:solidFill>
                  <a:srgbClr val="404040"/>
                </a:solidFill>
              </a:rPr>
              <a:pPr defTabSz="731520"/>
              <a:t>12/10/2020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/>
            <a:endParaRPr lang="en-US">
              <a:solidFill>
                <a:srgbClr val="404040"/>
              </a:solidFill>
            </a:endParaRPr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/>
            <a:fld id="{289D71E3-7D81-4C24-B9D8-6B108755C64C}" type="slidenum">
              <a:rPr lang="en-US" smtClean="0">
                <a:solidFill>
                  <a:srgbClr val="404040"/>
                </a:solidFill>
              </a:rPr>
              <a:pPr defTabSz="731520"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3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/>
            <a:fld id="{8798E3D9-170E-4FBE-A407-230C83F1DE4F}" type="datetime1">
              <a:rPr lang="en-US" smtClean="0">
                <a:solidFill>
                  <a:srgbClr val="404040"/>
                </a:solidFill>
              </a:rPr>
              <a:pPr defTabSz="731520"/>
              <a:t>12/10/2020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/>
            <a:endParaRPr lang="en-US">
              <a:solidFill>
                <a:srgbClr val="404040"/>
              </a:solidFill>
            </a:endParaRPr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/>
            <a:fld id="{289D71E3-7D81-4C24-B9D8-6B108755C64C}" type="slidenum">
              <a:rPr lang="en-US" smtClean="0">
                <a:solidFill>
                  <a:srgbClr val="404040"/>
                </a:solidFill>
              </a:rPr>
              <a:pPr defTabSz="731520"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19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6662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3543300" y="1828802"/>
            <a:ext cx="4457700" cy="3476625"/>
          </a:xfrm>
        </p:spPr>
        <p:txBody>
          <a:bodyPr>
            <a:normAutofit/>
          </a:bodyPr>
          <a:lstStyle>
            <a:lvl1pPr latinLnBrk="0">
              <a:defRPr lang="vi-VN" sz="1500"/>
            </a:lvl1pPr>
            <a:lvl2pPr latinLnBrk="0">
              <a:defRPr lang="vi-VN" sz="1352"/>
            </a:lvl2pPr>
            <a:lvl3pPr latinLnBrk="0">
              <a:defRPr lang="vi-VN" sz="1200"/>
            </a:lvl3pPr>
            <a:lvl4pPr latinLnBrk="0">
              <a:defRPr lang="vi-VN" sz="1052"/>
            </a:lvl4pPr>
            <a:lvl5pPr latinLnBrk="0">
              <a:defRPr lang="vi-VN" sz="1052"/>
            </a:lvl5pPr>
            <a:lvl6pPr latinLnBrk="0">
              <a:defRPr lang="vi-VN" sz="1500"/>
            </a:lvl6pPr>
            <a:lvl7pPr latinLnBrk="0">
              <a:defRPr lang="vi-VN" sz="1500"/>
            </a:lvl7pPr>
            <a:lvl8pPr latinLnBrk="0">
              <a:defRPr lang="vi-VN" sz="1500"/>
            </a:lvl8pPr>
            <a:lvl9pPr latinLnBrk="0">
              <a:defRPr lang="vi-VN" sz="15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142999" y="1828802"/>
            <a:ext cx="219456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2"/>
            </a:lvl1pPr>
            <a:lvl2pPr marL="342900" indent="0" latinLnBrk="0">
              <a:buNone/>
              <a:defRPr lang="vi-VN" sz="1052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2"/>
            </a:lvl4pPr>
            <a:lvl5pPr marL="1371600" indent="0" latinLnBrk="0">
              <a:buNone/>
              <a:defRPr lang="vi-VN" sz="752"/>
            </a:lvl5pPr>
            <a:lvl6pPr marL="1714500" indent="0" latinLnBrk="0">
              <a:buNone/>
              <a:defRPr lang="vi-VN" sz="752"/>
            </a:lvl6pPr>
            <a:lvl7pPr marL="2057400" indent="0" latinLnBrk="0">
              <a:buNone/>
              <a:defRPr lang="vi-VN" sz="752"/>
            </a:lvl7pPr>
            <a:lvl8pPr marL="2400300" indent="0" latinLnBrk="0">
              <a:buNone/>
              <a:defRPr lang="vi-VN" sz="752"/>
            </a:lvl8pPr>
            <a:lvl9pPr marL="2743200" indent="0" latinLnBrk="0">
              <a:buNone/>
              <a:defRPr lang="vi-VN" sz="752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/>
            <a:fld id="{9A2FFA2F-4DD1-4D2C-BAC2-71F67BBB7B93}" type="datetime1">
              <a:rPr lang="en-US" smtClean="0">
                <a:solidFill>
                  <a:srgbClr val="404040"/>
                </a:solidFill>
              </a:rPr>
              <a:pPr defTabSz="731520"/>
              <a:t>12/10/2020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/>
            <a:endParaRPr lang="en-US">
              <a:solidFill>
                <a:srgbClr val="404040"/>
              </a:solidFill>
            </a:endParaRPr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/>
            <a:fld id="{289D71E3-7D81-4C24-B9D8-6B108755C64C}" type="slidenum">
              <a:rPr lang="en-US" smtClean="0">
                <a:solidFill>
                  <a:srgbClr val="404040"/>
                </a:solidFill>
              </a:rPr>
              <a:pPr defTabSz="731520"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1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5257800" y="2245995"/>
            <a:ext cx="27432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2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052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2"/>
            </a:lvl4pPr>
            <a:lvl5pPr marL="1371600" indent="0" latinLnBrk="0">
              <a:buNone/>
              <a:defRPr lang="vi-VN" sz="752"/>
            </a:lvl5pPr>
            <a:lvl6pPr marL="1714500" indent="0" latinLnBrk="0">
              <a:buNone/>
              <a:defRPr lang="vi-VN" sz="752"/>
            </a:lvl6pPr>
            <a:lvl7pPr marL="2057400" indent="0" latinLnBrk="0">
              <a:buNone/>
              <a:defRPr lang="vi-VN" sz="752"/>
            </a:lvl7pPr>
            <a:lvl8pPr marL="2400300" indent="0" latinLnBrk="0">
              <a:buNone/>
              <a:defRPr lang="vi-VN" sz="752"/>
            </a:lvl8pPr>
            <a:lvl9pPr marL="2743200" indent="0" latinLnBrk="0">
              <a:buNone/>
              <a:defRPr lang="vi-VN" sz="752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defTabSz="731520"/>
            <a:fld id="{B52B8FF1-2ED6-4537-923F-233B63C57ADF}" type="datetime1">
              <a:rPr lang="en-US" smtClean="0">
                <a:solidFill>
                  <a:srgbClr val="404040"/>
                </a:solidFill>
              </a:rPr>
              <a:pPr defTabSz="731520"/>
              <a:t>12/10/2020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defTabSz="731520"/>
            <a:endParaRPr lang="en-US">
              <a:solidFill>
                <a:srgbClr val="404040"/>
              </a:solidFill>
            </a:endParaRPr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defTabSz="731520"/>
            <a:fld id="{289D71E3-7D81-4C24-B9D8-6B108755C64C}" type="slidenum">
              <a:rPr lang="en-US" smtClean="0">
                <a:solidFill>
                  <a:srgbClr val="404040"/>
                </a:solidFill>
              </a:rPr>
              <a:pPr defTabSz="731520"/>
              <a:t>‹#›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8" name="Hình tự do 5"/>
          <p:cNvSpPr/>
          <p:nvPr/>
        </p:nvSpPr>
        <p:spPr bwMode="gray">
          <a:xfrm>
            <a:off x="603251" y="1695450"/>
            <a:ext cx="4197350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2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754517" y="1874520"/>
            <a:ext cx="3894817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15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2100"/>
            </a:lvl2pPr>
            <a:lvl3pPr marL="685800" indent="0" latinLnBrk="0">
              <a:buNone/>
              <a:defRPr lang="vi-VN" sz="1800"/>
            </a:lvl3pPr>
            <a:lvl4pPr marL="1028700" indent="0" latinLnBrk="0">
              <a:buNone/>
              <a:defRPr lang="vi-VN" sz="1500"/>
            </a:lvl4pPr>
            <a:lvl5pPr marL="1371600" indent="0" latinLnBrk="0">
              <a:buNone/>
              <a:defRPr lang="vi-VN" sz="1500"/>
            </a:lvl5pPr>
            <a:lvl6pPr marL="1714500" indent="0" latinLnBrk="0">
              <a:buNone/>
              <a:defRPr lang="vi-VN" sz="1500"/>
            </a:lvl6pPr>
            <a:lvl7pPr marL="2057400" indent="0" latinLnBrk="0">
              <a:buNone/>
              <a:defRPr lang="vi-VN" sz="1500"/>
            </a:lvl7pPr>
            <a:lvl8pPr marL="2400300" indent="0" latinLnBrk="0">
              <a:buNone/>
              <a:defRPr lang="vi-VN" sz="1500"/>
            </a:lvl8pPr>
            <a:lvl9pPr marL="2743200" indent="0" latinLnBrk="0">
              <a:buNone/>
              <a:defRPr lang="vi-VN" sz="15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  <p:extLst>
      <p:ext uri="{BB962C8B-B14F-4D97-AF65-F5344CB8AC3E}">
        <p14:creationId xmlns:p14="http://schemas.microsoft.com/office/powerpoint/2010/main" val="49099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51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2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4326" y="1113024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3975100" y="933451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2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147926" y="1113024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2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2"/>
            </a:lvl2pPr>
            <a:lvl3pPr marL="0" indent="0" latinLnBrk="0">
              <a:spcBef>
                <a:spcPts val="900"/>
              </a:spcBef>
              <a:buNone/>
              <a:defRPr lang="vi-VN" sz="1352"/>
            </a:lvl3pPr>
            <a:lvl4pPr marL="0" indent="0" latinLnBrk="0">
              <a:spcBef>
                <a:spcPts val="900"/>
              </a:spcBef>
              <a:buNone/>
              <a:defRPr lang="vi-VN" sz="1352"/>
            </a:lvl4pPr>
            <a:lvl5pPr marL="0" indent="0" latinLnBrk="0">
              <a:spcBef>
                <a:spcPts val="900"/>
              </a:spcBef>
              <a:buNone/>
              <a:defRPr lang="vi-VN" sz="1352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41750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2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2"/>
            </a:lvl2pPr>
            <a:lvl3pPr marL="0" indent="0" latinLnBrk="0">
              <a:spcBef>
                <a:spcPts val="900"/>
              </a:spcBef>
              <a:buNone/>
              <a:defRPr lang="vi-VN" sz="1352"/>
            </a:lvl3pPr>
            <a:lvl4pPr marL="0" indent="0" latinLnBrk="0">
              <a:spcBef>
                <a:spcPts val="900"/>
              </a:spcBef>
              <a:buNone/>
              <a:defRPr lang="vi-VN" sz="1352"/>
            </a:lvl4pPr>
            <a:lvl5pPr marL="0" indent="0" latinLnBrk="0">
              <a:spcBef>
                <a:spcPts val="900"/>
              </a:spcBef>
              <a:buNone/>
              <a:defRPr lang="vi-VN" sz="1352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  <p:extLst>
      <p:ext uri="{BB962C8B-B14F-4D97-AF65-F5344CB8AC3E}">
        <p14:creationId xmlns:p14="http://schemas.microsoft.com/office/powerpoint/2010/main" val="397193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51"/>
            <a:ext cx="40005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2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3916" y="1113024"/>
            <a:ext cx="3655668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4742905" y="967316"/>
            <a:ext cx="2243206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2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879520" y="1109743"/>
            <a:ext cx="196997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919255"/>
            <a:ext cx="607806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2"/>
            </a:lvl2pPr>
            <a:lvl3pPr marL="0" indent="0" latinLnBrk="0">
              <a:spcBef>
                <a:spcPts val="900"/>
              </a:spcBef>
              <a:buNone/>
              <a:defRPr lang="vi-VN" sz="1352"/>
            </a:lvl3pPr>
            <a:lvl4pPr marL="0" indent="0" latinLnBrk="0">
              <a:spcBef>
                <a:spcPts val="900"/>
              </a:spcBef>
              <a:buNone/>
              <a:defRPr lang="vi-VN" sz="1352"/>
            </a:lvl4pPr>
            <a:lvl5pPr marL="0" indent="0" latinLnBrk="0">
              <a:spcBef>
                <a:spcPts val="900"/>
              </a:spcBef>
              <a:buNone/>
              <a:defRPr lang="vi-VN" sz="1352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4742905" y="3060954"/>
            <a:ext cx="2243206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2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4879520" y="3203381"/>
            <a:ext cx="196997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771435" y="5305426"/>
            <a:ext cx="6078062" cy="579921"/>
          </a:xfrm>
        </p:spPr>
        <p:txBody>
          <a:bodyPr>
            <a:normAutofit/>
          </a:bodyPr>
          <a:lstStyle>
            <a:lvl1pPr latinLnBrk="0">
              <a:defRPr lang="vi-VN" sz="18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  <p:extLst>
      <p:ext uri="{BB962C8B-B14F-4D97-AF65-F5344CB8AC3E}">
        <p14:creationId xmlns:p14="http://schemas.microsoft.com/office/powerpoint/2010/main" val="26832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" y="285"/>
            <a:ext cx="9141714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3136900" y="265046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2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3318327" y="436317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612141" y="384725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2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759768" y="538232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12141" y="2478363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2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759768" y="2631870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612141" y="4572001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2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759768" y="4725508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3136900" y="3448513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2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3318327" y="3619784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  <p:extLst>
      <p:ext uri="{BB962C8B-B14F-4D97-AF65-F5344CB8AC3E}">
        <p14:creationId xmlns:p14="http://schemas.microsoft.com/office/powerpoint/2010/main" val="148261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/>
            <a:fld id="{679DC548-14FE-4E4F-A263-940A54C248A3}" type="datetime1">
              <a:rPr lang="en-US" smtClean="0">
                <a:solidFill>
                  <a:srgbClr val="404040"/>
                </a:solidFill>
              </a:rPr>
              <a:pPr defTabSz="731520"/>
              <a:t>12/10/2020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/>
            <a:endParaRPr lang="en-US">
              <a:solidFill>
                <a:srgbClr val="404040"/>
              </a:solidFill>
            </a:endParaRPr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/>
            <a:fld id="{289D71E3-7D81-4C24-B9D8-6B108755C64C}" type="slidenum">
              <a:rPr lang="en-US" smtClean="0">
                <a:solidFill>
                  <a:srgbClr val="404040"/>
                </a:solidFill>
              </a:rPr>
              <a:pPr defTabSz="731520"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66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6629401" y="365125"/>
            <a:ext cx="13715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143000" y="365125"/>
            <a:ext cx="51435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/>
            <a:fld id="{4FD9EE30-883E-4C68-B7FA-C27C015832CB}" type="datetime1">
              <a:rPr lang="en-US" smtClean="0">
                <a:solidFill>
                  <a:srgbClr val="404040"/>
                </a:solidFill>
              </a:rPr>
              <a:pPr defTabSz="731520"/>
              <a:t>12/10/2020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/>
            <a:endParaRPr lang="en-US">
              <a:solidFill>
                <a:srgbClr val="404040"/>
              </a:solidFill>
            </a:endParaRPr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/>
            <a:fld id="{289D71E3-7D81-4C24-B9D8-6B108755C64C}" type="slidenum">
              <a:rPr lang="en-US" smtClean="0">
                <a:solidFill>
                  <a:srgbClr val="404040"/>
                </a:solidFill>
              </a:rPr>
              <a:pPr defTabSz="731520"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86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8762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8269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186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0735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5148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3015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3513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3567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0218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8768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4288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085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406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53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636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97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38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9315A-EE12-48E3-886A-92F0F379C41F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01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38EDA-D4C4-4B67-A4C4-A3798FF988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C928A-1F41-4980-A311-3667C5C784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12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9141619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37235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143000" y="1828800"/>
            <a:ext cx="6858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5257800" y="6416677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2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defTabSz="731520"/>
            <a:fld id="{C651254F-DB1A-412F-B68D-4F350F1DF55A}" type="datetime1">
              <a:rPr lang="en-US" smtClean="0">
                <a:solidFill>
                  <a:srgbClr val="404040"/>
                </a:solidFill>
              </a:rPr>
              <a:pPr defTabSz="731520"/>
              <a:t>12/10/2020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1657350" y="6416677"/>
            <a:ext cx="3429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752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defTabSz="731520"/>
            <a:endParaRPr lang="en-US">
              <a:solidFill>
                <a:srgbClr val="404040"/>
              </a:solidFill>
            </a:endParaRPr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6457950" y="6416677"/>
            <a:ext cx="628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2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defTabSz="731520"/>
            <a:fld id="{289D71E3-7D81-4C24-B9D8-6B108755C64C}" type="slidenum">
              <a:rPr lang="en-US" smtClean="0">
                <a:solidFill>
                  <a:srgbClr val="404040"/>
                </a:solidFill>
              </a:rPr>
              <a:pPr defTabSz="731520"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84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vi-VN" sz="2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171704" indent="-171704" algn="l" defTabSz="685800" rtl="0" eaLnBrk="1" latinLnBrk="0" hangingPunct="1">
        <a:lnSpc>
          <a:spcPct val="90000"/>
        </a:lnSpc>
        <a:spcBef>
          <a:spcPts val="1352"/>
        </a:spcBef>
        <a:buFont typeface="Arial" panose="020B0604020202020204" pitchFamily="34" charset="0"/>
        <a:buChar char="•"/>
        <a:defRPr lang="vi-VN" sz="15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lang="vi-VN" sz="1352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514604" indent="-137160" algn="l" defTabSz="685800" rtl="0" eaLnBrk="1" latinLnBrk="0" hangingPunct="1">
        <a:lnSpc>
          <a:spcPct val="90000"/>
        </a:lnSpc>
        <a:spcBef>
          <a:spcPts val="452"/>
        </a:spcBef>
        <a:buFont typeface="Arial" panose="020B0604020202020204" pitchFamily="34" charset="0"/>
        <a:buChar char="•"/>
        <a:defRPr lang="vi-VN" sz="1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685800" indent="-137160" algn="l" defTabSz="685800" rtl="0" eaLnBrk="1" latinLnBrk="0" hangingPunct="1">
        <a:lnSpc>
          <a:spcPct val="90000"/>
        </a:lnSpc>
        <a:spcBef>
          <a:spcPts val="452"/>
        </a:spcBef>
        <a:buFont typeface="Arial" panose="020B0604020202020204" pitchFamily="34" charset="0"/>
        <a:buChar char="•"/>
        <a:defRPr lang="vi-VN" sz="1052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857504" indent="-137160" algn="l" defTabSz="685800" rtl="0" eaLnBrk="1" latinLnBrk="0" hangingPunct="1">
        <a:lnSpc>
          <a:spcPct val="90000"/>
        </a:lnSpc>
        <a:spcBef>
          <a:spcPts val="452"/>
        </a:spcBef>
        <a:buFont typeface="Arial" panose="020B0604020202020204" pitchFamily="34" charset="0"/>
        <a:buChar char="•"/>
        <a:defRPr lang="vi-VN" sz="1052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028700" indent="-137160" algn="l" defTabSz="685800" rtl="0" eaLnBrk="1" latinLnBrk="0" hangingPunct="1">
        <a:lnSpc>
          <a:spcPct val="90000"/>
        </a:lnSpc>
        <a:spcBef>
          <a:spcPts val="452"/>
        </a:spcBef>
        <a:buFont typeface="Arial" panose="020B0604020202020204" pitchFamily="34" charset="0"/>
        <a:buChar char="•"/>
        <a:defRPr lang="vi-VN" sz="1052" kern="1200">
          <a:solidFill>
            <a:schemeClr val="tx1"/>
          </a:solidFill>
          <a:latin typeface="+mn-lt"/>
          <a:ea typeface="+mn-ea"/>
          <a:cs typeface="+mn-cs"/>
        </a:defRPr>
      </a:lvl6pPr>
      <a:lvl7pPr marL="1200404" indent="-137160" algn="l" defTabSz="685800" rtl="0" eaLnBrk="1" latinLnBrk="0" hangingPunct="1">
        <a:lnSpc>
          <a:spcPct val="90000"/>
        </a:lnSpc>
        <a:spcBef>
          <a:spcPts val="452"/>
        </a:spcBef>
        <a:buFont typeface="Arial" panose="020B0604020202020204" pitchFamily="34" charset="0"/>
        <a:buChar char="•"/>
        <a:defRPr lang="vi-VN" sz="1052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685800" rtl="0" eaLnBrk="1" latinLnBrk="0" hangingPunct="1">
        <a:lnSpc>
          <a:spcPct val="90000"/>
        </a:lnSpc>
        <a:spcBef>
          <a:spcPts val="452"/>
        </a:spcBef>
        <a:buFont typeface="Arial" panose="020B0604020202020204" pitchFamily="34" charset="0"/>
        <a:buChar char="•"/>
        <a:defRPr lang="vi-VN" sz="1052" kern="1200">
          <a:solidFill>
            <a:schemeClr val="tx1"/>
          </a:solidFill>
          <a:latin typeface="+mn-lt"/>
          <a:ea typeface="+mn-ea"/>
          <a:cs typeface="+mn-cs"/>
        </a:defRPr>
      </a:lvl8pPr>
      <a:lvl9pPr marL="1543304" indent="-137160" algn="l" defTabSz="685800" rtl="0" eaLnBrk="1" latinLnBrk="0" hangingPunct="1">
        <a:lnSpc>
          <a:spcPct val="90000"/>
        </a:lnSpc>
        <a:spcBef>
          <a:spcPts val="452"/>
        </a:spcBef>
        <a:buFont typeface="Arial" panose="020B0604020202020204" pitchFamily="34" charset="0"/>
        <a:buChar char="•"/>
        <a:defRPr lang="vi-VN" sz="10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lang="vi-VN" sz="1352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lang="vi-VN" sz="1352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lang="vi-VN" sz="1352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lang="vi-VN" sz="1352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lang="vi-VN" sz="1352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lang="vi-VN" sz="1352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lang="vi-VN" sz="1352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lang="vi-VN" sz="1352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lang="vi-VN" sz="13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138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3.xml"/><Relationship Id="rId12" Type="http://schemas.microsoft.com/office/2007/relationships/hdphoto" Target="../media/hdphoto2.wdp"/><Relationship Id="rId17" Type="http://schemas.openxmlformats.org/officeDocument/2006/relationships/image" Target="../media/image15.png"/><Relationship Id="rId2" Type="http://schemas.openxmlformats.org/officeDocument/2006/relationships/audio" Target="../media/media1.wav"/><Relationship Id="rId16" Type="http://schemas.openxmlformats.org/officeDocument/2006/relationships/image" Target="../media/image14.png"/><Relationship Id="rId1" Type="http://schemas.microsoft.com/office/2007/relationships/media" Target="../media/media1.wav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5" Type="http://schemas.microsoft.com/office/2007/relationships/hdphoto" Target="../media/hdphoto3.wdp"/><Relationship Id="rId10" Type="http://schemas.openxmlformats.org/officeDocument/2006/relationships/image" Target="../media/image10.png"/><Relationship Id="rId4" Type="http://schemas.openxmlformats.org/officeDocument/2006/relationships/image" Target="../media/image6.jpe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16.png"/><Relationship Id="rId7" Type="http://schemas.openxmlformats.org/officeDocument/2006/relationships/image" Target="../media/image20.GIF"/><Relationship Id="rId12" Type="http://schemas.openxmlformats.org/officeDocument/2006/relationships/image" Target="../media/image23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slide" Target="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GIF"/><Relationship Id="rId11" Type="http://schemas.openxmlformats.org/officeDocument/2006/relationships/slide" Target="slide2.xml"/><Relationship Id="rId5" Type="http://schemas.openxmlformats.org/officeDocument/2006/relationships/image" Target="../media/image18.GIF"/><Relationship Id="rId15" Type="http://schemas.openxmlformats.org/officeDocument/2006/relationships/slide" Target="slide18.xml"/><Relationship Id="rId10" Type="http://schemas.openxmlformats.org/officeDocument/2006/relationships/image" Target="../media/image22.png"/><Relationship Id="rId4" Type="http://schemas.openxmlformats.org/officeDocument/2006/relationships/image" Target="../media/image17.GIF"/><Relationship Id="rId9" Type="http://schemas.microsoft.com/office/2007/relationships/hdphoto" Target="../media/hdphoto4.wdp"/><Relationship Id="rId1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942238"/>
            <a:ext cx="4057650" cy="147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338723" y="1093396"/>
            <a:ext cx="24561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DỌN SẠCH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11" name="Picture 11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333" y="2491225"/>
            <a:ext cx="802236" cy="43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1228093" y="4700099"/>
            <a:ext cx="1295945" cy="17572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387">
            <a:off x="6900340" y="4654274"/>
            <a:ext cx="1286922" cy="16086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8777">
            <a:off x="4047210" y="4778041"/>
            <a:ext cx="1942171" cy="13302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153" flipH="1">
            <a:off x="7987061" y="2138118"/>
            <a:ext cx="246125" cy="8860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9917">
            <a:off x="3186101" y="4839975"/>
            <a:ext cx="977353" cy="977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4553">
            <a:off x="1416510" y="1605929"/>
            <a:ext cx="299611" cy="520377"/>
          </a:xfrm>
          <a:prstGeom prst="rect">
            <a:avLst/>
          </a:prstGeom>
        </p:spPr>
      </p:pic>
      <p:pic>
        <p:nvPicPr>
          <p:cNvPr id="2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482807" y="535010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4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numSld="5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 smtClean="0">
                <a:latin typeface=".VnAvant" pitchFamily="34" charset="0"/>
              </a:rPr>
              <a:t>gi¶i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lao</a:t>
            </a:r>
            <a:endParaRPr lang="en-US" sz="4800" b="1" dirty="0">
              <a:latin typeface=".VnAvant" pitchFamily="34" charset="0"/>
            </a:endParaRPr>
          </a:p>
        </p:txBody>
      </p:sp>
      <p:pic>
        <p:nvPicPr>
          <p:cNvPr id="4" name="video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1157276"/>
            <a:ext cx="6624602" cy="4968888"/>
          </a:xfrm>
        </p:spPr>
      </p:pic>
    </p:spTree>
    <p:extLst>
      <p:ext uri="{BB962C8B-B14F-4D97-AF65-F5344CB8AC3E}">
        <p14:creationId xmlns:p14="http://schemas.microsoft.com/office/powerpoint/2010/main" val="235755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152401"/>
            <a:ext cx="35052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  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viÕt</a:t>
            </a:r>
            <a:r>
              <a:rPr lang="en-US" sz="44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bảng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228601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" y="1600200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latin typeface="HP001 4 hàng 2 ô ly" pitchFamily="34" charset="0"/>
              </a:rPr>
              <a:t>i</a:t>
            </a:r>
            <a:r>
              <a:rPr lang="en-US" sz="9600" dirty="0" err="1" smtClean="0">
                <a:latin typeface="HP001 4 hàng 2 ô ly" pitchFamily="34" charset="0"/>
              </a:rPr>
              <a:t>êt</a:t>
            </a:r>
            <a:r>
              <a:rPr lang="en-US" sz="9600" dirty="0" smtClean="0">
                <a:latin typeface="HP001 4 hàng 2 ô ly" pitchFamily="34" charset="0"/>
              </a:rPr>
              <a:t>   </a:t>
            </a:r>
            <a:r>
              <a:rPr lang="en-US" sz="9600" dirty="0" err="1" smtClean="0">
                <a:latin typeface="HP001 4 hàng 2 ô ly" pitchFamily="34" charset="0"/>
              </a:rPr>
              <a:t>iêu</a:t>
            </a:r>
            <a:r>
              <a:rPr lang="en-US" sz="9600" dirty="0" smtClean="0">
                <a:latin typeface="HP001 4 hàng 2 ô ly" pitchFamily="34" charset="0"/>
              </a:rPr>
              <a:t>   </a:t>
            </a:r>
            <a:r>
              <a:rPr lang="en-US" sz="9600" dirty="0" err="1" smtClean="0">
                <a:latin typeface="HP001 4 hàng 2 ô ly" pitchFamily="34" charset="0"/>
              </a:rPr>
              <a:t>yêu</a:t>
            </a:r>
            <a:endParaRPr lang="en-US" sz="9600" dirty="0">
              <a:latin typeface="HP001 4 hàng 2 ô ly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4191000"/>
            <a:ext cx="548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latin typeface="HP001 4 hàng 2 ô ly" pitchFamily="34" charset="0"/>
              </a:rPr>
              <a:t>y</a:t>
            </a:r>
            <a:r>
              <a:rPr lang="en-US" sz="9600" dirty="0" err="1" smtClean="0">
                <a:latin typeface="HP001 4 hàng 2 ô ly" pitchFamily="34" charset="0"/>
              </a:rPr>
              <a:t>êu</a:t>
            </a:r>
            <a:r>
              <a:rPr lang="en-US" sz="9600" dirty="0" smtClean="0">
                <a:latin typeface="HP001 4 hàng 2 ô ly" pitchFamily="34" charset="0"/>
              </a:rPr>
              <a:t> </a:t>
            </a:r>
            <a:r>
              <a:rPr lang="en-US" sz="9600" dirty="0" err="1" smtClean="0">
                <a:latin typeface="HP001 4 hàng 2 ô ly" pitchFamily="34" charset="0"/>
              </a:rPr>
              <a:t>chiều</a:t>
            </a:r>
            <a:endParaRPr lang="en-US" sz="9600" dirty="0">
              <a:latin typeface="HP001 4 hàng 2 ô l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50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2228850" y="838200"/>
            <a:ext cx="63104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2286000" y="5943600"/>
            <a:ext cx="46863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2228850" y="838200"/>
            <a:ext cx="462915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6894911" y="838200"/>
            <a:ext cx="34528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2386012" y="2743200"/>
            <a:ext cx="34529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141936" y="5638800"/>
            <a:ext cx="1872853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2286000" y="5715000"/>
            <a:ext cx="2028825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2514600" y="2819400"/>
            <a:ext cx="34529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2471737" y="2895600"/>
            <a:ext cx="100013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43225" y="1447802"/>
            <a:ext cx="3128963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52374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/>
              <a:t> - </a:t>
            </a:r>
            <a:r>
              <a:rPr lang="en-US" sz="4800" dirty="0" err="1" smtClean="0"/>
              <a:t>Đọc</a:t>
            </a:r>
            <a:r>
              <a:rPr lang="en-US" sz="4800" dirty="0" smtClean="0"/>
              <a:t> </a:t>
            </a:r>
            <a:r>
              <a:rPr lang="en-US" sz="4800" dirty="0" err="1" smtClean="0"/>
              <a:t>lại</a:t>
            </a:r>
            <a:r>
              <a:rPr lang="en-US" sz="4800" dirty="0" smtClean="0"/>
              <a:t> </a:t>
            </a:r>
            <a:r>
              <a:rPr lang="en-US" sz="4800" dirty="0" err="1" smtClean="0"/>
              <a:t>bài</a:t>
            </a:r>
            <a:r>
              <a:rPr lang="en-US" sz="4800" dirty="0" smtClean="0"/>
              <a:t> ở </a:t>
            </a:r>
            <a:r>
              <a:rPr lang="en-US" sz="4800" dirty="0" err="1" smtClean="0"/>
              <a:t>tiết</a:t>
            </a:r>
            <a:r>
              <a:rPr lang="en-US" sz="4800" dirty="0" smtClean="0"/>
              <a:t> 1</a:t>
            </a:r>
            <a:endParaRPr lang="en-US" sz="4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latin typeface=".VnAvant" pitchFamily="34" charset="0"/>
              </a:rPr>
              <a:t>KiÓm tra bµi cò</a:t>
            </a:r>
            <a:endParaRPr lang="en-US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54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152401"/>
            <a:ext cx="35052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  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viÕt</a:t>
            </a:r>
            <a:r>
              <a:rPr lang="en-US" sz="44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vë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228601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3074" name="Picture 2" descr="D:\lớp 1 năm 2020 -2021 knttvcs\ảnh tiếng việt\tu-the-ngoi-hoc-dung-cho-tre-600x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72837"/>
            <a:ext cx="8406246" cy="560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44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6200" y="3811012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.VnAvant" pitchFamily="34" charset="0"/>
              </a:rPr>
              <a:t>       </a:t>
            </a:r>
            <a:r>
              <a:rPr lang="en-US" sz="3200" dirty="0" err="1" smtClean="0">
                <a:latin typeface=".VnAvant" pitchFamily="34" charset="0"/>
              </a:rPr>
              <a:t>Bè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cho</a:t>
            </a:r>
            <a:r>
              <a:rPr lang="en-US" sz="3200" dirty="0" smtClean="0">
                <a:latin typeface=".VnAvant" pitchFamily="34" charset="0"/>
              </a:rPr>
              <a:t> Nam vµ </a:t>
            </a:r>
            <a:r>
              <a:rPr lang="en-US" sz="3200" dirty="0" err="1" smtClean="0">
                <a:latin typeface=".VnAvant" pitchFamily="34" charset="0"/>
              </a:rPr>
              <a:t>em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ch¬i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th</a:t>
            </a:r>
            <a:r>
              <a:rPr lang="en-US" sz="3200" dirty="0" smtClean="0">
                <a:latin typeface=".VnAvant" pitchFamily="34" charset="0"/>
              </a:rPr>
              <a:t>¶ </a:t>
            </a:r>
            <a:r>
              <a:rPr lang="en-US" sz="3200" dirty="0" err="1" smtClean="0">
                <a:latin typeface=".VnAvant" pitchFamily="34" charset="0"/>
              </a:rPr>
              <a:t>diÒu</a:t>
            </a:r>
            <a:r>
              <a:rPr lang="en-US" sz="3200" dirty="0" smtClean="0">
                <a:latin typeface=".VnAvant" pitchFamily="34" charset="0"/>
              </a:rPr>
              <a:t>. </a:t>
            </a:r>
            <a:r>
              <a:rPr lang="en-US" sz="3200" dirty="0" err="1" smtClean="0">
                <a:latin typeface=".VnAvant" pitchFamily="34" charset="0"/>
              </a:rPr>
              <a:t>Bè</a:t>
            </a:r>
            <a:r>
              <a:rPr lang="en-US" sz="3200" dirty="0" smtClean="0">
                <a:latin typeface=".VnAvant" pitchFamily="34" charset="0"/>
              </a:rPr>
              <a:t> d¹y Nam </a:t>
            </a:r>
            <a:r>
              <a:rPr lang="en-US" sz="3200" dirty="0" err="1" smtClean="0">
                <a:latin typeface=".VnAvant" pitchFamily="34" charset="0"/>
              </a:rPr>
              <a:t>biÕt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c¸ch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võa</a:t>
            </a:r>
            <a:r>
              <a:rPr lang="en-US" sz="3200" dirty="0" smtClean="0">
                <a:latin typeface=".VnAvant" pitchFamily="34" charset="0"/>
              </a:rPr>
              <a:t> ch¹y </a:t>
            </a:r>
            <a:r>
              <a:rPr lang="en-US" sz="3200" dirty="0" err="1" smtClean="0">
                <a:latin typeface=".VnAvant" pitchFamily="34" charset="0"/>
              </a:rPr>
              <a:t>võa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kÐo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c¨ng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d©y</a:t>
            </a:r>
            <a:r>
              <a:rPr lang="en-US" sz="3200" dirty="0" smtClean="0">
                <a:latin typeface=".VnAvant" pitchFamily="34" charset="0"/>
              </a:rPr>
              <a:t> vµ </a:t>
            </a:r>
            <a:r>
              <a:rPr lang="en-US" sz="3200" dirty="0" err="1" smtClean="0">
                <a:latin typeface=".VnAvant" pitchFamily="34" charset="0"/>
              </a:rPr>
              <a:t>giËt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giËt</a:t>
            </a:r>
            <a:r>
              <a:rPr lang="en-US" sz="3200" dirty="0" smtClean="0">
                <a:latin typeface=".VnAvant" pitchFamily="34" charset="0"/>
              </a:rPr>
              <a:t> ®Ó con </a:t>
            </a:r>
            <a:r>
              <a:rPr lang="en-US" sz="3200" dirty="0" err="1" smtClean="0">
                <a:latin typeface=".VnAvant" pitchFamily="34" charset="0"/>
              </a:rPr>
              <a:t>diÒu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cã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thÓ</a:t>
            </a:r>
            <a:r>
              <a:rPr lang="en-US" sz="3200" dirty="0" smtClean="0">
                <a:latin typeface=".VnAvant" pitchFamily="34" charset="0"/>
              </a:rPr>
              <a:t>  bay </a:t>
            </a:r>
            <a:r>
              <a:rPr lang="en-US" sz="3200" dirty="0" err="1" smtClean="0">
                <a:latin typeface=".VnAvant" pitchFamily="34" charset="0"/>
              </a:rPr>
              <a:t>cao</a:t>
            </a:r>
            <a:r>
              <a:rPr lang="en-US" sz="3200" dirty="0" smtClean="0">
                <a:latin typeface=".VnAvant" pitchFamily="34" charset="0"/>
              </a:rPr>
              <a:t>. </a:t>
            </a:r>
            <a:r>
              <a:rPr lang="en-US" sz="3200" dirty="0" err="1" smtClean="0">
                <a:latin typeface=".VnAvant" pitchFamily="34" charset="0"/>
              </a:rPr>
              <a:t>Hai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anh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em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thÝch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thó</a:t>
            </a:r>
            <a:r>
              <a:rPr lang="en-US" sz="3200" dirty="0" smtClean="0">
                <a:latin typeface=".VnAvant" pitchFamily="34" charset="0"/>
              </a:rPr>
              <a:t> ng¾m </a:t>
            </a:r>
            <a:r>
              <a:rPr lang="en-US" sz="3200" dirty="0" err="1" smtClean="0">
                <a:latin typeface=".VnAvant" pitchFamily="34" charset="0"/>
              </a:rPr>
              <a:t>nh×n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nh÷ng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c¸nh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diÒu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sÆc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sì</a:t>
            </a:r>
            <a:r>
              <a:rPr lang="en-US" sz="3200" dirty="0" smtClean="0">
                <a:latin typeface=".VnAvant" pitchFamily="34" charset="0"/>
              </a:rPr>
              <a:t>, ®¸</a:t>
            </a:r>
            <a:r>
              <a:rPr lang="en-US" sz="3200" dirty="0" err="1" smtClean="0">
                <a:latin typeface=".VnAvant" pitchFamily="34" charset="0"/>
              </a:rPr>
              <a:t>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yªu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chao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liÖng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trªn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bÇu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trêi</a:t>
            </a:r>
            <a:r>
              <a:rPr lang="en-US" sz="3200" dirty="0" smtClean="0">
                <a:latin typeface=".VnAvant" pitchFamily="34" charset="0"/>
              </a:rPr>
              <a:t>.</a:t>
            </a:r>
            <a:endParaRPr lang="en-US" sz="3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7543800" cy="381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6629400" y="4343400"/>
            <a:ext cx="5334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600200" y="4800600"/>
            <a:ext cx="5334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638800" y="5334000"/>
            <a:ext cx="5334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200400" y="6248400"/>
            <a:ext cx="5334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896100" y="6324600"/>
            <a:ext cx="6477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42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:a16="http://schemas.microsoft.com/office/drawing/2014/main" xmlns="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16" y="700089"/>
            <a:ext cx="5647135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:a16="http://schemas.microsoft.com/office/drawing/2014/main" xmlns="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586040"/>
            <a:ext cx="43183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 dirty="0"/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4314503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8" y="0"/>
            <a:ext cx="9052859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636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xmlns="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74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:a16="http://schemas.microsoft.com/office/drawing/2014/main" xmlns="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1" y="1882914"/>
            <a:ext cx="46672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>
            <a:extLst>
              <a:ext uri="{FF2B5EF4-FFF2-40B4-BE49-F238E27FC236}">
                <a16:creationId xmlns:a16="http://schemas.microsoft.com/office/drawing/2014/main" xmlns="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0" y="2416314"/>
            <a:ext cx="466724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None/>
            </a:pP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77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15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9440184" y="1293949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89336" y="2895362"/>
            <a:ext cx="599795" cy="4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9260527" y="3238246"/>
            <a:ext cx="1055136" cy="6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057275" y="1853244"/>
            <a:ext cx="771525" cy="54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417355" y="3618426"/>
            <a:ext cx="845855" cy="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794" y="4305631"/>
            <a:ext cx="869908" cy="69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8267" flipH="1">
            <a:off x="6623158" y="5023005"/>
            <a:ext cx="219448" cy="790010"/>
          </a:xfrm>
          <a:prstGeom prst="rect">
            <a:avLst/>
          </a:prstGeom>
        </p:spPr>
      </p:pic>
      <p:sp>
        <p:nvSpPr>
          <p:cNvPr id="41" name="8-Point Star 40">
            <a:hlinkClick r:id="rId11" action="ppaction://hlinksldjump"/>
          </p:cNvPr>
          <p:cNvSpPr/>
          <p:nvPr/>
        </p:nvSpPr>
        <p:spPr>
          <a:xfrm>
            <a:off x="6382679" y="4801252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1798419" y="4747638"/>
            <a:ext cx="867966" cy="117690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56069" y1="9622" x2="90751" y2="12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47997">
            <a:off x="4346512" y="4115273"/>
            <a:ext cx="989885" cy="1665065"/>
          </a:xfrm>
          <a:prstGeom prst="rect">
            <a:avLst/>
          </a:prstGeom>
        </p:spPr>
      </p:pic>
      <p:sp>
        <p:nvSpPr>
          <p:cNvPr id="50" name="8-Point Star 49">
            <a:hlinkClick r:id="rId15" action="ppaction://hlinksldjump"/>
          </p:cNvPr>
          <p:cNvSpPr/>
          <p:nvPr/>
        </p:nvSpPr>
        <p:spPr>
          <a:xfrm>
            <a:off x="2012171" y="4305630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8-Point Star 51">
            <a:hlinkClick r:id="rId16" action="ppaction://hlinksldjump"/>
          </p:cNvPr>
          <p:cNvSpPr/>
          <p:nvPr/>
        </p:nvSpPr>
        <p:spPr>
          <a:xfrm>
            <a:off x="4413588" y="3872565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2" descr="C:\Users\ADMIN\Desktop\Phan Thi Do Uyen\Giai cuu dai duong\Picture2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612" y="5298415"/>
            <a:ext cx="822919" cy="81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89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8" dur="3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0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2" dur="3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4" dur="3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6" dur="3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1" grpId="0" bldLvl="0" animBg="1"/>
      <p:bldP spid="50" grpId="0" bldLvl="0" animBg="1"/>
      <p:bldP spid="52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38" name="Picture 2" descr="C:\Users\ADMIN\Desktop\Phan Thi Do Uyen\Giai cuu dai duong\Picture2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966" y="4993152"/>
            <a:ext cx="1181904" cy="116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s 2"/>
          <p:cNvSpPr/>
          <p:nvPr/>
        </p:nvSpPr>
        <p:spPr>
          <a:xfrm>
            <a:off x="1323499" y="3818573"/>
            <a:ext cx="1822133" cy="588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a.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iêng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5069681" y="3818573"/>
            <a:ext cx="1822133" cy="588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b.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iên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45632" y="2179360"/>
            <a:ext cx="2835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Sầu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r……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956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38" name="Picture 2" descr="C:\Users\ADMIN\Desktop\Phan Thi Do Uyen\Giai cuu dai duong\Picture2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177" y="5016405"/>
            <a:ext cx="1139120" cy="112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s 4"/>
          <p:cNvSpPr/>
          <p:nvPr/>
        </p:nvSpPr>
        <p:spPr>
          <a:xfrm>
            <a:off x="1323499" y="3818573"/>
            <a:ext cx="1822133" cy="588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a.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iên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4995863" y="3818573"/>
            <a:ext cx="2048351" cy="588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a.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iếm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5632" y="2179360"/>
            <a:ext cx="2835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k…..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38" name="Picture 2" descr="C:\Users\ADMIN\Desktop\Phan Thi Do Uyen\Giai cuu dai duong\Picture2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177" y="5016405"/>
            <a:ext cx="1139120" cy="112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s 4"/>
          <p:cNvSpPr/>
          <p:nvPr/>
        </p:nvSpPr>
        <p:spPr>
          <a:xfrm>
            <a:off x="1323499" y="3818573"/>
            <a:ext cx="1822133" cy="588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a.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yến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4995863" y="3818573"/>
            <a:ext cx="2048351" cy="588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a.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iên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5632" y="2179360"/>
            <a:ext cx="2835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Tổ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…..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9035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4846" y="882895"/>
            <a:ext cx="6256664" cy="1425334"/>
          </a:xfrm>
          <a:prstGeom prst="rect">
            <a:avLst/>
          </a:prstGeom>
        </p:spPr>
      </p:pic>
      <p:sp>
        <p:nvSpPr>
          <p:cNvPr id="4" name="Google Shape;461;p28"/>
          <p:cNvSpPr txBox="1"/>
          <p:nvPr/>
        </p:nvSpPr>
        <p:spPr>
          <a:xfrm>
            <a:off x="1341121" y="2636520"/>
            <a:ext cx="6090455" cy="1353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 defTabSz="731520">
              <a:buClr>
                <a:srgbClr val="A63121"/>
              </a:buClr>
              <a:buNone/>
            </a:pPr>
            <a:r>
              <a:rPr lang="en-US" sz="4320" b="1" kern="0" dirty="0" err="1">
                <a:solidFill>
                  <a:srgbClr val="EAEAEA">
                    <a:lumMod val="10000"/>
                  </a:srgbClr>
                </a:solidFill>
                <a:latin typeface="UTM Avo" panose="02040603050506020204" charset="0"/>
                <a:cs typeface="UTM Avo" panose="02040603050506020204" charset="0"/>
              </a:rPr>
              <a:t>Bài</a:t>
            </a:r>
            <a:r>
              <a:rPr lang="en-US" sz="4320" b="1" kern="0" dirty="0">
                <a:solidFill>
                  <a:srgbClr val="EAEAEA">
                    <a:lumMod val="10000"/>
                  </a:srgb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SG" sz="4320" b="1" kern="0" dirty="0" smtClean="0">
                <a:solidFill>
                  <a:srgbClr val="EAEAEA">
                    <a:lumMod val="10000"/>
                  </a:srgbClr>
                </a:solidFill>
                <a:latin typeface="UTM Avo" panose="02040603050506020204" charset="0"/>
                <a:cs typeface="UTM Avo" panose="02040603050506020204" charset="0"/>
              </a:rPr>
              <a:t>64</a:t>
            </a:r>
            <a:r>
              <a:rPr lang="en-US" sz="4320" b="1" kern="0" dirty="0" smtClean="0">
                <a:solidFill>
                  <a:srgbClr val="EAEAEA">
                    <a:lumMod val="10000"/>
                  </a:srgbClr>
                </a:solidFill>
                <a:latin typeface="UTM Avo" panose="02040603050506020204" charset="0"/>
                <a:cs typeface="UTM Avo" panose="02040603050506020204" charset="0"/>
              </a:rPr>
              <a:t>:</a:t>
            </a:r>
            <a:r>
              <a:rPr lang="en-US" sz="4320" b="1" kern="0" dirty="0" smtClean="0">
                <a:solidFill>
                  <a:srgbClr val="318DCB">
                    <a:lumMod val="50000"/>
                  </a:srgbClr>
                </a:solidFill>
                <a:latin typeface="UTM Avo" panose="02040603050506020204" charset="0"/>
                <a:cs typeface="UTM Avo" panose="02040603050506020204" charset="0"/>
              </a:rPr>
              <a:t>  </a:t>
            </a:r>
            <a:r>
              <a:rPr lang="en-US" sz="5280" b="1" kern="0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iêt</a:t>
            </a:r>
            <a:r>
              <a:rPr lang="en-US" sz="5280" b="1" kern="0" dirty="0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5280" b="1" kern="0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iêu</a:t>
            </a:r>
            <a:r>
              <a:rPr lang="en-US" sz="5280" b="1" kern="0" dirty="0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5280" b="1" kern="0" dirty="0" err="1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yêu</a:t>
            </a:r>
            <a:endParaRPr lang="en-US" sz="5280" b="1" kern="0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7015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77057" y="2527102"/>
            <a:ext cx="39898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6600" dirty="0" err="1" smtClean="0">
                <a:solidFill>
                  <a:srgbClr val="5B9BD5">
                    <a:lumMod val="50000"/>
                  </a:srgbClr>
                </a:solidFill>
                <a:latin typeface="+mj-lt"/>
                <a:cs typeface=".VnAvant" panose="020B7200000000000000" pitchFamily="34" charset="0"/>
              </a:rPr>
              <a:t>Tiết</a:t>
            </a:r>
            <a:r>
              <a:rPr lang="en-US" sz="6600" dirty="0" smtClean="0">
                <a:solidFill>
                  <a:srgbClr val="5B9BD5">
                    <a:lumMod val="50000"/>
                  </a:srgbClr>
                </a:solidFill>
                <a:latin typeface="+mj-lt"/>
                <a:cs typeface=".VnAvant" panose="020B7200000000000000" pitchFamily="34" charset="0"/>
              </a:rPr>
              <a:t> 1</a:t>
            </a:r>
            <a:endParaRPr lang="en-US" sz="6600" dirty="0">
              <a:solidFill>
                <a:srgbClr val="5B9BD5">
                  <a:lumMod val="50000"/>
                </a:srgbClr>
              </a:solidFill>
              <a:latin typeface="+mj-lt"/>
              <a:cs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41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691063"/>
            <a:ext cx="6400800" cy="1752600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  <a:latin typeface=".VnAvant" panose="020B7200000000000000" pitchFamily="34" charset="0"/>
              </a:rPr>
              <a:t>Em</a:t>
            </a:r>
            <a:r>
              <a:rPr lang="en-US" dirty="0" smtClean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yªu</a:t>
            </a:r>
            <a:r>
              <a:rPr lang="en-US" dirty="0" smtClean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.VnAvant" panose="020B7200000000000000" pitchFamily="34" charset="0"/>
              </a:rPr>
              <a:t>s¸ch</a:t>
            </a:r>
            <a:r>
              <a:rPr lang="en-US" dirty="0" smtClean="0">
                <a:solidFill>
                  <a:schemeClr val="tx1"/>
                </a:solidFill>
                <a:latin typeface=".VnAvant" panose="020B7200000000000000" pitchFamily="34" charset="0"/>
              </a:rPr>
              <a:t>. </a:t>
            </a:r>
            <a:r>
              <a:rPr lang="en-US" dirty="0" err="1" smtClean="0">
                <a:solidFill>
                  <a:schemeClr val="tx1"/>
                </a:solidFill>
                <a:latin typeface=".VnAvant" panose="020B7200000000000000" pitchFamily="34" charset="0"/>
              </a:rPr>
              <a:t>Nhê</a:t>
            </a:r>
            <a:r>
              <a:rPr lang="en-US" dirty="0" smtClean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.VnAvant" panose="020B7200000000000000" pitchFamily="34" charset="0"/>
              </a:rPr>
              <a:t>cã</a:t>
            </a:r>
            <a:r>
              <a:rPr lang="en-US" dirty="0" smtClean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.VnAvant" panose="020B7200000000000000" pitchFamily="34" charset="0"/>
              </a:rPr>
              <a:t>s¸ch</a:t>
            </a:r>
            <a:r>
              <a:rPr lang="en-US" dirty="0" smtClean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.VnAvant" panose="020B7200000000000000" pitchFamily="34" charset="0"/>
              </a:rPr>
              <a:t>em</a:t>
            </a:r>
            <a:r>
              <a:rPr lang="en-US" dirty="0" smtClean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.VnAvant" panose="020B7200000000000000" pitchFamily="34" charset="0"/>
              </a:rPr>
              <a:t>b</a:t>
            </a:r>
            <a:r>
              <a:rPr lang="en-US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iÕt</a:t>
            </a:r>
            <a:r>
              <a:rPr lang="en-US" dirty="0" smtClean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.VnAvant" panose="020B7200000000000000" pitchFamily="34" charset="0"/>
              </a:rPr>
              <a:t>nh</a:t>
            </a:r>
            <a:r>
              <a:rPr lang="en-US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iÒu</a:t>
            </a:r>
            <a:r>
              <a:rPr lang="en-US" dirty="0" smtClean="0">
                <a:solidFill>
                  <a:schemeClr val="tx1"/>
                </a:solidFill>
                <a:latin typeface=".VnAvant" panose="020B7200000000000000" pitchFamily="34" charset="0"/>
              </a:rPr>
              <a:t> ®</a:t>
            </a:r>
            <a:r>
              <a:rPr lang="en-US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iÒu</a:t>
            </a:r>
            <a:r>
              <a:rPr lang="en-US" dirty="0" smtClean="0">
                <a:solidFill>
                  <a:schemeClr val="tx1"/>
                </a:solidFill>
                <a:latin typeface=".VnAvant" panose="020B7200000000000000" pitchFamily="34" charset="0"/>
              </a:rPr>
              <a:t> hay.</a:t>
            </a:r>
            <a:endParaRPr lang="en-US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3512"/>
            <a:ext cx="8820150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2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1000" y="76200"/>
            <a:ext cx="19050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   </a:t>
            </a:r>
            <a:r>
              <a:rPr lang="en-US" sz="4400" b="1" dirty="0" err="1" smtClean="0">
                <a:solidFill>
                  <a:schemeClr val="tx1"/>
                </a:solidFill>
              </a:rPr>
              <a:t>Đọc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6200" y="152400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2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95500" y="609600"/>
            <a:ext cx="1866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iªt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600" y="6096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ªu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2845796"/>
              </p:ext>
            </p:extLst>
          </p:nvPr>
        </p:nvGraphicFramePr>
        <p:xfrm>
          <a:off x="3276600" y="1463040"/>
          <a:ext cx="25146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3977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.VnAvant" pitchFamily="34" charset="0"/>
                        </a:rPr>
                        <a:t>b</a:t>
                      </a:r>
                      <a:endParaRPr lang="en-US" sz="3600" dirty="0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iªt</a:t>
                      </a:r>
                      <a:endParaRPr lang="en-US" sz="36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9773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b</a:t>
                      </a:r>
                      <a:r>
                        <a:rPr lang="en-US" sz="3600" b="1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iÕt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438400" y="274320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c</a:t>
            </a:r>
            <a:r>
              <a:rPr lang="en-US" sz="3200" b="1" dirty="0" err="1" smtClean="0">
                <a:latin typeface=".VnAvant" pitchFamily="34" charset="0"/>
              </a:rPr>
              <a:t>hiÕt</a:t>
            </a:r>
            <a:r>
              <a:rPr lang="en-US" sz="3200" b="1" dirty="0" smtClean="0">
                <a:latin typeface=".VnAvant" pitchFamily="34" charset="0"/>
              </a:rPr>
              <a:t>      </a:t>
            </a:r>
            <a:r>
              <a:rPr lang="en-US" sz="3200" b="1" dirty="0" err="1" smtClean="0">
                <a:latin typeface=".VnAvant" pitchFamily="34" charset="0"/>
              </a:rPr>
              <a:t>viÕt</a:t>
            </a:r>
            <a:r>
              <a:rPr lang="en-US" sz="3200" b="1" dirty="0" smtClean="0">
                <a:latin typeface=".VnAvant" pitchFamily="34" charset="0"/>
              </a:rPr>
              <a:t>      </a:t>
            </a:r>
            <a:r>
              <a:rPr lang="en-US" sz="3200" b="1" dirty="0" err="1" smtClean="0">
                <a:latin typeface=".VnAvant" pitchFamily="34" charset="0"/>
              </a:rPr>
              <a:t>viÖt</a:t>
            </a:r>
            <a:endParaRPr lang="en-US" sz="3200" b="1" dirty="0" smtClean="0">
              <a:latin typeface=".VnAvant" pitchFamily="34" charset="0"/>
            </a:endParaRPr>
          </a:p>
          <a:p>
            <a:r>
              <a:rPr lang="en-US" sz="3200" b="1" dirty="0" err="1">
                <a:latin typeface=".VnAvant" pitchFamily="34" charset="0"/>
              </a:rPr>
              <a:t>c</a:t>
            </a:r>
            <a:r>
              <a:rPr lang="en-US" sz="3200" b="1" dirty="0" err="1" smtClean="0">
                <a:latin typeface=".VnAvant" pitchFamily="34" charset="0"/>
              </a:rPr>
              <a:t>hiÒu</a:t>
            </a:r>
            <a:r>
              <a:rPr lang="en-US" sz="3200" b="1" dirty="0" smtClean="0">
                <a:latin typeface=".VnAvant" pitchFamily="34" charset="0"/>
              </a:rPr>
              <a:t>     </a:t>
            </a:r>
            <a:r>
              <a:rPr lang="en-US" sz="3200" b="1" dirty="0" err="1" smtClean="0">
                <a:latin typeface=".VnAvant" pitchFamily="34" charset="0"/>
              </a:rPr>
              <a:t>diÔu</a:t>
            </a:r>
            <a:r>
              <a:rPr lang="en-US" sz="3200" b="1" dirty="0" smtClean="0">
                <a:latin typeface=".VnAvant" pitchFamily="34" charset="0"/>
              </a:rPr>
              <a:t>     </a:t>
            </a:r>
            <a:r>
              <a:rPr lang="en-US" sz="3200" b="1" dirty="0" err="1" smtClean="0">
                <a:latin typeface=".VnAvant" pitchFamily="34" charset="0"/>
              </a:rPr>
              <a:t>kiÓu</a:t>
            </a:r>
            <a:endParaRPr lang="en-US" sz="3200" b="1" dirty="0" smtClean="0">
              <a:latin typeface=".VnAvant" pitchFamily="34" charset="0"/>
            </a:endParaRPr>
          </a:p>
          <a:p>
            <a:r>
              <a:rPr lang="en-US" sz="3200" b="1" dirty="0" err="1">
                <a:latin typeface=".VnAvant" pitchFamily="34" charset="0"/>
              </a:rPr>
              <a:t>y</a:t>
            </a:r>
            <a:r>
              <a:rPr lang="en-US" sz="3200" b="1" dirty="0" err="1" smtClean="0">
                <a:latin typeface=".VnAvant" pitchFamily="34" charset="0"/>
              </a:rPr>
              <a:t>ªu</a:t>
            </a:r>
            <a:r>
              <a:rPr lang="en-US" sz="3200" b="1" dirty="0" smtClean="0">
                <a:latin typeface=".VnAvant" pitchFamily="34" charset="0"/>
              </a:rPr>
              <a:t>        </a:t>
            </a:r>
            <a:r>
              <a:rPr lang="en-US" sz="3200" b="1" dirty="0" err="1" smtClean="0">
                <a:latin typeface=".VnAvant" pitchFamily="34" charset="0"/>
              </a:rPr>
              <a:t>yÕu</a:t>
            </a:r>
            <a:r>
              <a:rPr lang="en-US" sz="3200" b="1" dirty="0" smtClean="0">
                <a:latin typeface=".VnAvant" pitchFamily="34" charset="0"/>
              </a:rPr>
              <a:t>       </a:t>
            </a:r>
            <a:r>
              <a:rPr lang="en-US" sz="3200" b="1" dirty="0" err="1" smtClean="0">
                <a:latin typeface=".VnAvant" pitchFamily="34" charset="0"/>
              </a:rPr>
              <a:t>yÓu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609600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n</a:t>
            </a:r>
            <a:r>
              <a:rPr lang="en-US" sz="3200" b="1" dirty="0" err="1" smtClean="0">
                <a:latin typeface=".VnAvant" pitchFamily="34" charset="0"/>
              </a:rPr>
              <a:t>hiÖt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kÕ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87040" y="6096000"/>
            <a:ext cx="2256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.VnAvant" pitchFamily="34" charset="0"/>
              </a:rPr>
              <a:t>c</a:t>
            </a:r>
            <a:r>
              <a:rPr lang="en-US" sz="3200" b="1" dirty="0" smtClean="0">
                <a:latin typeface=".VnAvant" pitchFamily="34" charset="0"/>
              </a:rPr>
              <a:t>on </a:t>
            </a:r>
            <a:r>
              <a:rPr lang="en-US" sz="3200" b="1" dirty="0" err="1" smtClean="0">
                <a:latin typeface=".VnAvant" pitchFamily="34" charset="0"/>
              </a:rPr>
              <a:t>diÒu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29400" y="6096000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y</a:t>
            </a:r>
            <a:r>
              <a:rPr lang="en-US" sz="3200" b="1" dirty="0" err="1" smtClean="0">
                <a:latin typeface=".VnAvant" pitchFamily="34" charset="0"/>
              </a:rPr>
              <a:t>ªu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chiÒu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91200" y="6096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yªu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" y="4495800"/>
            <a:ext cx="2411392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87" y="4495800"/>
            <a:ext cx="2469444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743" y="4419600"/>
            <a:ext cx="1916257" cy="1786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547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207</Words>
  <Application>Microsoft Office PowerPoint</Application>
  <PresentationFormat>On-screen Show (4:3)</PresentationFormat>
  <Paragraphs>49</Paragraphs>
  <Slides>18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Office Theme</vt:lpstr>
      <vt:lpstr>2_Office Theme</vt:lpstr>
      <vt:lpstr>Bạn nhỏ 16x9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gi¶i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MTC</cp:lastModifiedBy>
  <cp:revision>5</cp:revision>
  <dcterms:created xsi:type="dcterms:W3CDTF">2020-08-18T14:45:28Z</dcterms:created>
  <dcterms:modified xsi:type="dcterms:W3CDTF">2020-12-10T03:54:28Z</dcterms:modified>
</cp:coreProperties>
</file>