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4" r:id="rId2"/>
    <p:sldId id="271" r:id="rId3"/>
    <p:sldId id="276" r:id="rId4"/>
    <p:sldId id="277" r:id="rId5"/>
    <p:sldId id="272" r:id="rId6"/>
    <p:sldId id="278" r:id="rId7"/>
    <p:sldId id="280" r:id="rId8"/>
    <p:sldId id="279" r:id="rId9"/>
    <p:sldId id="282" r:id="rId10"/>
    <p:sldId id="283" r:id="rId11"/>
    <p:sldId id="281" r:id="rId12"/>
    <p:sldId id="294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3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4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E70DE-AC83-48C3-BE9D-5DDACCD93AE6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F0295-56AC-4A9E-BD8B-2BD05668C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59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C6FC4-08B6-47FA-878A-76C6F0E70B60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849B9-FFC1-43A5-B0B7-5695D6E2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1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849B9-FFC1-43A5-B0B7-5695D6E254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76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849B9-FFC1-43A5-B0B7-5695D6E254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71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460B-0944-47EB-8280-BB61291682BA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739A-9C4A-4A2C-A229-A1067182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98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460B-0944-47EB-8280-BB61291682BA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739A-9C4A-4A2C-A229-A1067182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05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460B-0944-47EB-8280-BB61291682BA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739A-9C4A-4A2C-A229-A1067182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80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460B-0944-47EB-8280-BB61291682BA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739A-9C4A-4A2C-A229-A1067182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460B-0944-47EB-8280-BB61291682BA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739A-9C4A-4A2C-A229-A1067182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79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460B-0944-47EB-8280-BB61291682BA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739A-9C4A-4A2C-A229-A1067182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87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460B-0944-47EB-8280-BB61291682BA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739A-9C4A-4A2C-A229-A1067182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4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460B-0944-47EB-8280-BB61291682BA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739A-9C4A-4A2C-A229-A1067182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8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460B-0944-47EB-8280-BB61291682BA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739A-9C4A-4A2C-A229-A1067182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5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460B-0944-47EB-8280-BB61291682BA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739A-9C4A-4A2C-A229-A1067182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0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460B-0944-47EB-8280-BB61291682BA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739A-9C4A-4A2C-A229-A1067182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65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5460B-0944-47EB-8280-BB61291682BA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B739A-9C4A-4A2C-A229-A1067182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7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634366"/>
            <a:ext cx="4957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49: Động vật</a:t>
            </a:r>
          </a:p>
        </p:txBody>
      </p:sp>
    </p:spTree>
    <p:extLst>
      <p:ext uri="{BB962C8B-B14F-4D97-AF65-F5344CB8AC3E}">
        <p14:creationId xmlns:p14="http://schemas.microsoft.com/office/powerpoint/2010/main" val="98334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657600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Kết luận 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Cơ thể động vật gồm 3 phần : đầu, mình, cơ quan di chuyển </a:t>
            </a:r>
          </a:p>
        </p:txBody>
      </p:sp>
    </p:spTree>
    <p:extLst>
      <p:ext uri="{BB962C8B-B14F-4D97-AF65-F5344CB8AC3E}">
        <p14:creationId xmlns:p14="http://schemas.microsoft.com/office/powerpoint/2010/main" val="312249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/>
          <p:cNvSpPr/>
          <p:nvPr/>
        </p:nvSpPr>
        <p:spPr>
          <a:xfrm>
            <a:off x="-13855" y="0"/>
            <a:ext cx="4128656" cy="2971800"/>
          </a:xfrm>
          <a:prstGeom prst="hear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Em đã làm gì để bào vệ động vật ?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1953491" y="2971800"/>
            <a:ext cx="7162800" cy="3165764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Tuyên truyền để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mọi người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 cùng bảo vệ động vật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Không phá nơi ở của chúng.</a:t>
            </a:r>
          </a:p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Trồng cây xanh.</a:t>
            </a:r>
          </a:p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hông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 ăn thịt và ko sử dụng những sản phẩm từ động vật quý hiếm.</a:t>
            </a:r>
          </a:p>
        </p:txBody>
      </p:sp>
    </p:spTree>
    <p:extLst>
      <p:ext uri="{BB962C8B-B14F-4D97-AF65-F5344CB8AC3E}">
        <p14:creationId xmlns:p14="http://schemas.microsoft.com/office/powerpoint/2010/main" val="344974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302300">
            <a:off x="2033439" y="2617047"/>
            <a:ext cx="5867400" cy="1447800"/>
          </a:xfrm>
          <a:prstGeom prst="rect">
            <a:avLst/>
          </a:prstGeom>
        </p:spPr>
        <p:txBody>
          <a:bodyPr wrap="square">
            <a:prstTxWarp prst="textTriangleInverted">
              <a:avLst>
                <a:gd name="adj" fmla="val 68230"/>
              </a:avLst>
            </a:prstTxWarp>
            <a:spAutoFit/>
          </a:bodyPr>
          <a:lstStyle/>
          <a:p>
            <a:pPr algn="ctr"/>
            <a:r>
              <a:rPr lang="en-US" sz="6600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Đố bạn con gì?</a:t>
            </a:r>
          </a:p>
        </p:txBody>
      </p:sp>
    </p:spTree>
    <p:extLst>
      <p:ext uri="{BB962C8B-B14F-4D97-AF65-F5344CB8AC3E}">
        <p14:creationId xmlns:p14="http://schemas.microsoft.com/office/powerpoint/2010/main" val="139366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946343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atin typeface="Times New Roman" pitchFamily="18" charset="0"/>
                <a:cs typeface="Times New Roman" pitchFamily="18" charset="0"/>
              </a:rPr>
              <a:t>Câu hỏi 1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226" y="3276600"/>
            <a:ext cx="4946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Con gì mà có bốn chân</a:t>
            </a:r>
          </a:p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Miệng kêu ộp ộp toàn thân xanh màu</a:t>
            </a:r>
          </a:p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Bắt sâu hại lúa xung quanh</a:t>
            </a:r>
          </a:p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Giúp cho các bác, các anh vụ mùa ?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53200" y="5712306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ếch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2514600"/>
            <a:ext cx="3276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44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946343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atin typeface="Times New Roman" pitchFamily="18" charset="0"/>
                <a:cs typeface="Times New Roman" pitchFamily="18" charset="0"/>
              </a:rPr>
              <a:t>Câu hỏi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3276600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Con gì có cánh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Mà lại biết bơi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Ngày xuống ao chơi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Đêm về đẻ trứng 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9800" y="5715000"/>
            <a:ext cx="1905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vịt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2669510"/>
            <a:ext cx="4648200" cy="296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8280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946343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atin typeface="Times New Roman" pitchFamily="18" charset="0"/>
                <a:cs typeface="Times New Roman" pitchFamily="18" charset="0"/>
              </a:rPr>
              <a:t>Câu hỏi 3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691" y="3726734"/>
            <a:ext cx="4914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Con gì nhảy nhót leo trèo</a:t>
            </a:r>
          </a:p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Mình đầy lông lá, nhăn nheo làm trò 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05600" y="5965917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khỉ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6000"/>
            <a:ext cx="3505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670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946343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atin typeface="Times New Roman" pitchFamily="18" charset="0"/>
                <a:cs typeface="Times New Roman" pitchFamily="18" charset="0"/>
              </a:rPr>
              <a:t>Câu hỏi 4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882" y="38862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Ngôi nhà sùm sụp mái che</a:t>
            </a:r>
          </a:p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Khi bốn cột xòe nhà chuyển đi ngay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05600" y="5758796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rùa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300" y="2590800"/>
            <a:ext cx="4127773" cy="2895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79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946343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atin typeface="Times New Roman" pitchFamily="18" charset="0"/>
                <a:cs typeface="Times New Roman" pitchFamily="18" charset="0"/>
              </a:rPr>
              <a:t>Câu hỏi 5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35052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Con gì lông mượt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Đôi sường cong cong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Lúc ra cánh đồng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Cày bừa rất giỏi 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655" y="2720864"/>
            <a:ext cx="5943600" cy="3138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10175" y="6098232"/>
            <a:ext cx="1466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trâu</a:t>
            </a:r>
          </a:p>
        </p:txBody>
      </p:sp>
    </p:spTree>
    <p:extLst>
      <p:ext uri="{BB962C8B-B14F-4D97-AF65-F5344CB8AC3E}">
        <p14:creationId xmlns:p14="http://schemas.microsoft.com/office/powerpoint/2010/main" val="111322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959736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atin typeface="Times New Roman" pitchFamily="18" charset="0"/>
                <a:cs typeface="Times New Roman" pitchFamily="18" charset="0"/>
              </a:rPr>
              <a:t>Câu hỏi 6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3525982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Con gì kêu meo meo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Thích leo trèo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Chân có vuốt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Thích vồ chuột?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84210" y="610046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mèo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148" y="2226853"/>
            <a:ext cx="4200525" cy="364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73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946343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atin typeface="Times New Roman" pitchFamily="18" charset="0"/>
                <a:cs typeface="Times New Roman" pitchFamily="18" charset="0"/>
              </a:rPr>
              <a:t>Câu hỏi 7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72736" y="3248891"/>
            <a:ext cx="541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Bốn chân như cột nhà </a:t>
            </a:r>
          </a:p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Cái tai ve vẩy hai ngà trắng phau </a:t>
            </a:r>
          </a:p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Vòi dài vắt vẻo trên đầu </a:t>
            </a:r>
          </a:p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Trong rừng thích sống với nhau từng đàn Đố bạn là con gì 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81700" y="5936671"/>
            <a:ext cx="2362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voi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584" y="2417985"/>
            <a:ext cx="3756431" cy="315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67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719" y="2805644"/>
            <a:ext cx="7734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Câu 1: Kể tên các loại quả mà em biết?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719" y="3356941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Quả cam, quả quýt, quả mít, quả dừa, quả dưa, quả lê, quả táo, quả ổi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719" y="4277570"/>
            <a:ext cx="7692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Câu 2: Em hãy nêu các bộ phận chính của quả?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719" y="4828868"/>
            <a:ext cx="636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Quả có các bộ phận : thịt, vỏ, hạt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7999" y="1729770"/>
            <a:ext cx="3654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BÀI CŨ  </a:t>
            </a:r>
          </a:p>
        </p:txBody>
      </p:sp>
    </p:spTree>
    <p:extLst>
      <p:ext uri="{BB962C8B-B14F-4D97-AF65-F5344CB8AC3E}">
        <p14:creationId xmlns:p14="http://schemas.microsoft.com/office/powerpoint/2010/main" val="310268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946343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atin typeface="Times New Roman" pitchFamily="18" charset="0"/>
                <a:cs typeface="Times New Roman" pitchFamily="18" charset="0"/>
              </a:rPr>
              <a:t>Câu hỏi 8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3352800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Con gì cục tác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Đẻ ra trứng tròn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Ấp nở thành con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Gọi con “ cục cục ”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38800" y="6116781"/>
            <a:ext cx="1828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gà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11184"/>
            <a:ext cx="4876800" cy="365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03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7552937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1591" y="-94534"/>
            <a:ext cx="4388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Kể tên các con vật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665"/>
            <a:ext cx="2029691" cy="173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042" y="490241"/>
            <a:ext cx="1676400" cy="170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324" y="490241"/>
            <a:ext cx="2209801" cy="170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581" y="461666"/>
            <a:ext cx="2556164" cy="1732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3" y="2667000"/>
            <a:ext cx="2029691" cy="171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436" y="2655941"/>
            <a:ext cx="2029691" cy="171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18" y="2667000"/>
            <a:ext cx="2015836" cy="171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849" y="2694709"/>
            <a:ext cx="2190750" cy="171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55" y="4787346"/>
            <a:ext cx="1956955" cy="168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640" y="4882095"/>
            <a:ext cx="4002316" cy="168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22226" y="2194276"/>
            <a:ext cx="1496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Con bò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68971" y="2205335"/>
            <a:ext cx="1222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Con hổ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65698" y="2194278"/>
            <a:ext cx="145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Con sóc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62081" y="2205335"/>
            <a:ext cx="1378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Con voi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1423" y="4388856"/>
            <a:ext cx="1466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Con ong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98358" y="4420428"/>
            <a:ext cx="1355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Con kiến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91640" y="4385794"/>
            <a:ext cx="1334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Con ếch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81959" y="4420428"/>
            <a:ext cx="1938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Hươu cao cổ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9555" y="6470673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Chim đại bàng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59136" y="647067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Cá voi</a:t>
            </a:r>
          </a:p>
        </p:txBody>
      </p:sp>
    </p:spTree>
    <p:extLst>
      <p:ext uri="{BB962C8B-B14F-4D97-AF65-F5344CB8AC3E}">
        <p14:creationId xmlns:p14="http://schemas.microsoft.com/office/powerpoint/2010/main" val="220140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  <p:bldP spid="16" grpId="0"/>
      <p:bldP spid="17" grpId="0" build="allAtOnce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113830"/>
              </p:ext>
            </p:extLst>
          </p:nvPr>
        </p:nvGraphicFramePr>
        <p:xfrm>
          <a:off x="1143000" y="2743200"/>
          <a:ext cx="6858000" cy="336166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4093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Con</a:t>
                      </a:r>
                      <a:r>
                        <a:rPr lang="en-US" sz="2400" baseline="0">
                          <a:latin typeface="Times New Roman" pitchFamily="18" charset="0"/>
                          <a:cs typeface="Times New Roman" pitchFamily="18" charset="0"/>
                        </a:rPr>
                        <a:t> vật có kích thước lớn 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Con vật</a:t>
                      </a:r>
                      <a:r>
                        <a:rPr lang="en-US" sz="2400" baseline="0">
                          <a:latin typeface="Times New Roman" pitchFamily="18" charset="0"/>
                          <a:cs typeface="Times New Roman" pitchFamily="18" charset="0"/>
                        </a:rPr>
                        <a:t> có kích thước nhỏ 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8707">
                <a:tc>
                  <a:txBody>
                    <a:bodyPr/>
                    <a:lstStyle/>
                    <a:p>
                      <a:endParaRPr lang="en-US" baseline="0"/>
                    </a:p>
                    <a:p>
                      <a:endParaRPr lang="en-US" baseline="0"/>
                    </a:p>
                    <a:p>
                      <a:endParaRPr lang="en-US" baseline="0"/>
                    </a:p>
                    <a:p>
                      <a:endParaRPr lang="en-US" baseline="0"/>
                    </a:p>
                    <a:p>
                      <a:endParaRPr lang="en-US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61183" y="3585869"/>
            <a:ext cx="29536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Bò</a:t>
            </a:r>
          </a:p>
          <a:p>
            <a:r>
              <a:rPr lang="en-US" sz="2400"/>
              <a:t>- Hổ</a:t>
            </a:r>
          </a:p>
          <a:p>
            <a:r>
              <a:rPr lang="en-US" sz="2400"/>
              <a:t>- Con voi</a:t>
            </a:r>
          </a:p>
          <a:p>
            <a:r>
              <a:rPr lang="en-US" sz="2400"/>
              <a:t>- Hươu cao cổ</a:t>
            </a:r>
          </a:p>
          <a:p>
            <a:r>
              <a:rPr lang="en-US" sz="2400"/>
              <a:t>- Cá heo </a:t>
            </a:r>
          </a:p>
          <a:p>
            <a:endParaRPr lang="en-US" sz="2400"/>
          </a:p>
          <a:p>
            <a:endParaRPr lang="en-US" sz="2400"/>
          </a:p>
        </p:txBody>
      </p:sp>
      <p:sp>
        <p:nvSpPr>
          <p:cNvPr id="11" name="TextBox 10"/>
          <p:cNvSpPr txBox="1"/>
          <p:nvPr/>
        </p:nvSpPr>
        <p:spPr>
          <a:xfrm>
            <a:off x="4572000" y="3565087"/>
            <a:ext cx="25423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Con sóc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Con ong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Con kiến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Con ếch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Chim đại bàng 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9017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676400" y="2819400"/>
            <a:ext cx="6553200" cy="28194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Kết luận </a:t>
            </a:r>
          </a:p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Trong tự nhiên có rất nhiều loài động vật khác nhau. Chúng có hình dạng, độ lớn....khác nhau </a:t>
            </a:r>
          </a:p>
        </p:txBody>
      </p:sp>
      <p:sp>
        <p:nvSpPr>
          <p:cNvPr id="8" name="Teardrop 7"/>
          <p:cNvSpPr/>
          <p:nvPr/>
        </p:nvSpPr>
        <p:spPr>
          <a:xfrm>
            <a:off x="3733801" y="-13854"/>
            <a:ext cx="5424054" cy="2680854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Em hãy so sánh hình dạng, kích thước các con vật ?</a:t>
            </a:r>
          </a:p>
        </p:txBody>
      </p:sp>
    </p:spTree>
    <p:extLst>
      <p:ext uri="{BB962C8B-B14F-4D97-AF65-F5344CB8AC3E}">
        <p14:creationId xmlns:p14="http://schemas.microsoft.com/office/powerpoint/2010/main" val="52584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2436" y="6096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Đặc điểm bên ngoài của động vật 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2438400" y="1676400"/>
            <a:ext cx="5908963" cy="2681514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ác con vật gồm mấy bộ phận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342900" indent="-342900">
              <a:buAutoNum type="arabicPeriod"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Nêu tên các bộ phận đó ? </a:t>
            </a:r>
          </a:p>
        </p:txBody>
      </p:sp>
    </p:spTree>
    <p:extLst>
      <p:ext uri="{BB962C8B-B14F-4D97-AF65-F5344CB8AC3E}">
        <p14:creationId xmlns:p14="http://schemas.microsoft.com/office/powerpoint/2010/main" val="8494456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724400" y="201545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Đầu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4663" y="2255065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Thân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00200" y="4038600"/>
            <a:ext cx="2694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Cơ quan di chuyển </a:t>
            </a:r>
          </a:p>
        </p:txBody>
      </p:sp>
    </p:spTree>
    <p:extLst>
      <p:ext uri="{BB962C8B-B14F-4D97-AF65-F5344CB8AC3E}">
        <p14:creationId xmlns:p14="http://schemas.microsoft.com/office/powerpoint/2010/main" val="29346180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Kết quả hình ảnh cho động vật sống trên cạ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4" y="232093"/>
            <a:ext cx="2784186" cy="178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3795351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Động vật sống trên cạn 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3" y="2013722"/>
            <a:ext cx="2784185" cy="178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46699" y="3924942"/>
            <a:ext cx="3355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Động vật sống dưới nước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983" y="1960049"/>
            <a:ext cx="2780557" cy="192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54629" y="6396335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Động vật sống được cả trên cạn cả dưới nước </a:t>
            </a: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98" y="261122"/>
            <a:ext cx="2780557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629" y="4544296"/>
            <a:ext cx="28575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457" y="4544298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wn Arrow 2"/>
          <p:cNvSpPr/>
          <p:nvPr/>
        </p:nvSpPr>
        <p:spPr>
          <a:xfrm>
            <a:off x="3352800" y="-1"/>
            <a:ext cx="2669556" cy="2167501"/>
          </a:xfrm>
          <a:prstGeom prst="downArrow">
            <a:avLst>
              <a:gd name="adj1" fmla="val 49065"/>
              <a:gd name="adj2" fmla="val 4263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Các con vật thường sống ở đâu ? </a:t>
            </a:r>
          </a:p>
        </p:txBody>
      </p:sp>
    </p:spTree>
    <p:extLst>
      <p:ext uri="{BB962C8B-B14F-4D97-AF65-F5344CB8AC3E}">
        <p14:creationId xmlns:p14="http://schemas.microsoft.com/office/powerpoint/2010/main" val="23838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" y="-1376"/>
            <a:ext cx="2514600" cy="180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857" y="-8303"/>
            <a:ext cx="25336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593" y="1801447"/>
            <a:ext cx="2971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Di chuyển bằng chân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857" y="2209312"/>
            <a:ext cx="2667000" cy="184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31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0129" y="4086903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Di chuyển bằng cánh, đuôi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396335"/>
            <a:ext cx="3388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Di chuyển bằng vây, đuôi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" y="4533341"/>
            <a:ext cx="2415020" cy="178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4518826"/>
            <a:ext cx="26765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09143" y="6342282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Di chuyển bằng cách trườn, bò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466" y="4504312"/>
            <a:ext cx="2659638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-27709"/>
            <a:ext cx="3979244" cy="353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82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>
            <a:latin typeface="Times New Roman" pitchFamily="18" charset="0"/>
            <a:cs typeface="Times New Roman" pitchFamily="18" charset="0"/>
          </a:defRPr>
        </a:defPPr>
      </a:lstStyle>
      <a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>
          <a:defRPr sz="240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537</Words>
  <Application>Microsoft Office PowerPoint</Application>
  <PresentationFormat>On-screen Show (4:3)</PresentationFormat>
  <Paragraphs>103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OanhTu</cp:lastModifiedBy>
  <cp:revision>54</cp:revision>
  <dcterms:created xsi:type="dcterms:W3CDTF">2017-10-11T02:39:54Z</dcterms:created>
  <dcterms:modified xsi:type="dcterms:W3CDTF">2021-02-28T10:01:14Z</dcterms:modified>
</cp:coreProperties>
</file>