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6"/>
  </p:notesMasterIdLst>
  <p:sldIdLst>
    <p:sldId id="290" r:id="rId2"/>
    <p:sldId id="262" r:id="rId3"/>
    <p:sldId id="272" r:id="rId4"/>
    <p:sldId id="311" r:id="rId5"/>
    <p:sldId id="306" r:id="rId6"/>
    <p:sldId id="269" r:id="rId7"/>
    <p:sldId id="286" r:id="rId8"/>
    <p:sldId id="261" r:id="rId9"/>
    <p:sldId id="283" r:id="rId10"/>
    <p:sldId id="307" r:id="rId11"/>
    <p:sldId id="308" r:id="rId12"/>
    <p:sldId id="309" r:id="rId13"/>
    <p:sldId id="310" r:id="rId14"/>
    <p:sldId id="289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1B0"/>
    <a:srgbClr val="F18E71"/>
    <a:srgbClr val="C68D5D"/>
    <a:srgbClr val="FFE781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1" autoAdjust="0"/>
    <p:restoredTop sz="94660"/>
  </p:normalViewPr>
  <p:slideViewPr>
    <p:cSldViewPr snapToGrid="0">
      <p:cViewPr varScale="1">
        <p:scale>
          <a:sx n="67" d="100"/>
          <a:sy n="67" d="100"/>
        </p:scale>
        <p:origin x="49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4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7.xml"/><Relationship Id="rId7" Type="http://schemas.openxmlformats.org/officeDocument/2006/relationships/image" Target="../media/image21.png"/><Relationship Id="rId12" Type="http://schemas.openxmlformats.org/officeDocument/2006/relationships/image" Target="../media/image2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6" name="文本框 15"/>
          <p:cNvSpPr txBox="1"/>
          <p:nvPr/>
        </p:nvSpPr>
        <p:spPr>
          <a:xfrm>
            <a:off x="3995284" y="1998560"/>
            <a:ext cx="54700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b="1" dirty="0">
                <a:solidFill>
                  <a:srgbClr val="5F91B0"/>
                </a:solidFill>
                <a:latin typeface="Cambria" panose="0204050305040603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TOÁN 3</a:t>
            </a:r>
            <a:endParaRPr lang="zh-CN" altLang="en-US" sz="6500" b="1" dirty="0">
              <a:solidFill>
                <a:srgbClr val="5F91B0"/>
              </a:solidFill>
              <a:latin typeface="Cambria" panose="0204050305040603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3114480" y="3369486"/>
            <a:ext cx="2657902" cy="34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7">
            <a:extLst>
              <a:ext uri="{FF2B5EF4-FFF2-40B4-BE49-F238E27FC236}">
                <a16:creationId xmlns:a16="http://schemas.microsoft.com/office/drawing/2014/main" id="{32425268-7180-4EFA-AAED-B602159323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18" flipH="1">
            <a:off x="6064415" y="3189996"/>
            <a:ext cx="3570915" cy="2412729"/>
          </a:xfrm>
          <a:prstGeom prst="rect">
            <a:avLst/>
          </a:prstGeom>
        </p:spPr>
      </p:pic>
      <p:pic>
        <p:nvPicPr>
          <p:cNvPr id="3" name="PA_图片 16">
            <a:extLst>
              <a:ext uri="{FF2B5EF4-FFF2-40B4-BE49-F238E27FC236}">
                <a16:creationId xmlns:a16="http://schemas.microsoft.com/office/drawing/2014/main" id="{528FF129-6B91-4E7E-8F8C-50AEB4E604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6363">
            <a:off x="933796" y="71345"/>
            <a:ext cx="6182099" cy="454785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2627081-2319-478F-83C7-081B72F1ACC9}"/>
              </a:ext>
            </a:extLst>
          </p:cNvPr>
          <p:cNvSpPr txBox="1"/>
          <p:nvPr/>
        </p:nvSpPr>
        <p:spPr>
          <a:xfrm>
            <a:off x="1427793" y="1437329"/>
            <a:ext cx="50578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353D4D7-1C21-4536-9634-6A17CAEF177C}"/>
              </a:ext>
            </a:extLst>
          </p:cNvPr>
          <p:cNvSpPr txBox="1"/>
          <p:nvPr/>
        </p:nvSpPr>
        <p:spPr>
          <a:xfrm>
            <a:off x="6359470" y="3562204"/>
            <a:ext cx="5057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</a:p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2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….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endParaRPr lang="en-US" sz="24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17D09F25-C00C-4D7D-B92B-89A066B1F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719" y="4222389"/>
            <a:ext cx="2692362" cy="2766510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A310C824-262D-4C4E-8C73-CAF1E17B8D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6" y="4439367"/>
            <a:ext cx="2515295" cy="25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id="{EB999C09-36F3-4A40-8FE4-CC626DF300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9" r="66553"/>
          <a:stretch/>
        </p:blipFill>
        <p:spPr>
          <a:xfrm>
            <a:off x="806826" y="4500661"/>
            <a:ext cx="1600200" cy="2058059"/>
          </a:xfrm>
          <a:prstGeom prst="rect">
            <a:avLst/>
          </a:prstGeom>
        </p:spPr>
      </p:pic>
      <p:pic>
        <p:nvPicPr>
          <p:cNvPr id="3" name="PA_图片 2">
            <a:extLst>
              <a:ext uri="{FF2B5EF4-FFF2-40B4-BE49-F238E27FC236}">
                <a16:creationId xmlns:a16="http://schemas.microsoft.com/office/drawing/2014/main" id="{BADA075E-BE8C-4742-BF69-58A568EBC0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590">
            <a:off x="1422207" y="705062"/>
            <a:ext cx="9828726" cy="509820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01B6287-F299-475B-BF47-C146CE821EF5}"/>
              </a:ext>
            </a:extLst>
          </p:cNvPr>
          <p:cNvSpPr txBox="1"/>
          <p:nvPr/>
        </p:nvSpPr>
        <p:spPr>
          <a:xfrm>
            <a:off x="2472434" y="1222327"/>
            <a:ext cx="7247132" cy="406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			    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lvl="1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2 x 4 = 8 (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lvl="1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6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%image_alt%">
            <a:extLst>
              <a:ext uri="{FF2B5EF4-FFF2-40B4-BE49-F238E27FC236}">
                <a16:creationId xmlns:a16="http://schemas.microsoft.com/office/drawing/2014/main" id="{699C8355-93FE-45C3-9534-DD60A03CA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87" y="1715814"/>
            <a:ext cx="9863958" cy="44958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48431B4-F8AC-4029-BE18-4996184ED41A}"/>
              </a:ext>
            </a:extLst>
          </p:cNvPr>
          <p:cNvSpPr txBox="1"/>
          <p:nvPr/>
        </p:nvSpPr>
        <p:spPr>
          <a:xfrm>
            <a:off x="1513489" y="646386"/>
            <a:ext cx="7993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 tam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34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%image_alt%">
            <a:extLst>
              <a:ext uri="{FF2B5EF4-FFF2-40B4-BE49-F238E27FC236}">
                <a16:creationId xmlns:a16="http://schemas.microsoft.com/office/drawing/2014/main" id="{AE7C496C-A941-494C-B064-DADC2FDC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17" y="231229"/>
            <a:ext cx="6629400" cy="287847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%image_alt%">
            <a:extLst>
              <a:ext uri="{FF2B5EF4-FFF2-40B4-BE49-F238E27FC236}">
                <a16:creationId xmlns:a16="http://schemas.microsoft.com/office/drawing/2014/main" id="{A65D167F-1165-431A-BC97-80FDB992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17" y="3394841"/>
            <a:ext cx="7010400" cy="297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5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5858933"/>
            <a:ext cx="12192000" cy="9990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59" y="101297"/>
            <a:ext cx="10465317" cy="57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887246" y="780775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12" y="1561169"/>
            <a:ext cx="2995261" cy="102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864741" y="2625848"/>
            <a:ext cx="4431448" cy="1531136"/>
            <a:chOff x="2458235" y="3889840"/>
            <a:chExt cx="4431448" cy="1531136"/>
          </a:xfrm>
        </p:grpSpPr>
        <p:grpSp>
          <p:nvGrpSpPr>
            <p:cNvPr id="14" name="组合 13"/>
            <p:cNvGrpSpPr/>
            <p:nvPr/>
          </p:nvGrpSpPr>
          <p:grpSpPr>
            <a:xfrm>
              <a:off x="2458235" y="3889840"/>
              <a:ext cx="4431448" cy="1531136"/>
              <a:chOff x="2356636" y="2825704"/>
              <a:chExt cx="4431448" cy="1531136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248207" y="2963698"/>
                <a:ext cx="3539877" cy="1393142"/>
              </a:xfrm>
              <a:prstGeom prst="roundRect">
                <a:avLst>
                  <a:gd name="adj" fmla="val 50000"/>
                </a:avLst>
              </a:prstGeom>
              <a:solidFill>
                <a:srgbClr val="F18E7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27号-布丁体" panose="00000500000000000000" pitchFamily="2" charset="-122"/>
                  <a:ea typeface="字魂27号-布丁体" panose="00000500000000000000" pitchFamily="2" charset="-122"/>
                  <a:sym typeface="字魂27号-布丁体" panose="00000500000000000000" pitchFamily="2" charset="-122"/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6636" y="2825704"/>
                <a:ext cx="936218" cy="1486059"/>
              </a:xfrm>
              <a:prstGeom prst="rect">
                <a:avLst/>
              </a:prstGeom>
            </p:spPr>
          </p:pic>
        </p:grpSp>
        <p:sp>
          <p:nvSpPr>
            <p:cNvPr id="24" name="文本框 23"/>
            <p:cNvSpPr txBox="1"/>
            <p:nvPr/>
          </p:nvSpPr>
          <p:spPr>
            <a:xfrm>
              <a:off x="3786713" y="437046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27号-布丁体" panose="00000500000000000000" pitchFamily="2" charset="-122"/>
                </a:rPr>
                <a:t>ÔN BÀI CŨ</a:t>
              </a:r>
              <a:endPara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31" y="1516384"/>
            <a:ext cx="4253082" cy="467957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933" y="3406648"/>
            <a:ext cx="1474500" cy="19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6 L 8.33333E-7 4.81481E-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947" y="653954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24860" y="2877904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1936535" y="407713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0" dirty="0" err="1">
                  <a:latin typeface="Cambria" panose="02040503050406030204" pitchFamily="18" charset="0"/>
                  <a:ea typeface="Cambria" panose="02040503050406030204" pitchFamily="18" charset="0"/>
                  <a:sym typeface="字魂27号-布丁体" panose="00000500000000000000" pitchFamily="2" charset="-122"/>
                </a:rPr>
                <a:t>ll</a:t>
              </a:r>
              <a:r>
                <a:rPr lang="en-US" altLang="zh-CN" sz="8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27号-布丁体" panose="00000500000000000000" pitchFamily="2" charset="-122"/>
                </a:rPr>
                <a:t>LUYỆN</a:t>
              </a:r>
              <a:r>
                <a:rPr lang="en-US" altLang="zh-CN" sz="8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27号-布丁体" panose="00000500000000000000" pitchFamily="2" charset="-122"/>
                </a:rPr>
                <a:t> TẬP</a:t>
              </a:r>
              <a:endParaRPr lang="zh-CN" altLang="en-US" sz="8000" dirty="0">
                <a:latin typeface="Cambria" panose="0204050305040603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C5260A-0FDC-4666-8DC2-836B669E35A8}"/>
              </a:ext>
            </a:extLst>
          </p:cNvPr>
          <p:cNvGrpSpPr/>
          <p:nvPr/>
        </p:nvGrpSpPr>
        <p:grpSpPr>
          <a:xfrm>
            <a:off x="419100" y="208579"/>
            <a:ext cx="11491047" cy="6440842"/>
            <a:chOff x="332357" y="273982"/>
            <a:chExt cx="11491047" cy="64408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9246CC-C32E-4229-AA0F-B9AFACEC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357" y="273982"/>
              <a:ext cx="11491047" cy="644084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FBB32A-6ECA-4C8E-B036-9E1D89B59A4E}"/>
                </a:ext>
              </a:extLst>
            </p:cNvPr>
            <p:cNvSpPr txBox="1"/>
            <p:nvPr/>
          </p:nvSpPr>
          <p:spPr>
            <a:xfrm>
              <a:off x="2450040" y="903100"/>
              <a:ext cx="7370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HP001 4 hàng" panose="020B0603050302020204" pitchFamily="34" charset="0"/>
                </a:rPr>
                <a:t>Thứ </a:t>
              </a:r>
              <a:r>
                <a:rPr lang="en-US" sz="3200" b="1" dirty="0" err="1">
                  <a:latin typeface="HP001 4 hàng" panose="020B0603050302020204" pitchFamily="34" charset="0"/>
                </a:rPr>
                <a:t>sáu</a:t>
              </a:r>
              <a:r>
                <a:rPr lang="vi-VN" sz="3200" b="1" dirty="0">
                  <a:latin typeface="HP001 4 hàng" panose="020B0603050302020204" pitchFamily="34" charset="0"/>
                </a:rPr>
                <a:t> wgày </a:t>
              </a:r>
              <a:r>
                <a:rPr lang="en-US" sz="3200" b="1" dirty="0">
                  <a:latin typeface="HP001 4 hàng" panose="020B0603050302020204" pitchFamily="34" charset="0"/>
                </a:rPr>
                <a:t>17 </a:t>
              </a:r>
              <a:r>
                <a:rPr lang="en-US" sz="3200" b="1" dirty="0" err="1">
                  <a:latin typeface="HP001 4 hàng" panose="020B0603050302020204" pitchFamily="34" charset="0"/>
                </a:rPr>
                <a:t>tháng</a:t>
              </a:r>
              <a:r>
                <a:rPr lang="en-US" sz="3200" b="1" dirty="0">
                  <a:latin typeface="HP001 4 hàng" panose="020B0603050302020204" pitchFamily="34" charset="0"/>
                </a:rPr>
                <a:t> 9 </a:t>
              </a:r>
              <a:r>
                <a:rPr lang="en-US" sz="3200" b="1" dirty="0" err="1">
                  <a:latin typeface="HP001 4 hàng" panose="020B0603050302020204" pitchFamily="34" charset="0"/>
                </a:rPr>
                <a:t>năm</a:t>
              </a:r>
              <a:r>
                <a:rPr lang="en-US" sz="3200" b="1" baseline="30000" dirty="0">
                  <a:latin typeface="HP001 4 hàng" panose="020B0603050302020204" pitchFamily="34" charset="0"/>
                </a:rPr>
                <a:t> </a:t>
              </a:r>
              <a:r>
                <a:rPr lang="vi-VN" sz="3200" b="1" dirty="0">
                  <a:latin typeface="HP001 4 hàng" panose="020B0603050302020204" pitchFamily="34" charset="0"/>
                </a:rPr>
                <a:t>202</a:t>
              </a:r>
              <a:r>
                <a:rPr lang="en-US" sz="3200" b="1" dirty="0">
                  <a:latin typeface="HP001 4 hàng" panose="020B0603050302020204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B42E0F-5B41-497A-96ED-8BCD6A86DF56}"/>
                </a:ext>
              </a:extLst>
            </p:cNvPr>
            <p:cNvSpPr txBox="1"/>
            <p:nvPr/>
          </p:nvSpPr>
          <p:spPr>
            <a:xfrm>
              <a:off x="4997303" y="1541494"/>
              <a:ext cx="30109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P001 4 hàng" panose="020B0603050302020204" pitchFamily="34" charset="0"/>
                </a:rPr>
                <a:t>Toán</a:t>
              </a:r>
              <a:endParaRPr lang="en-US" sz="32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3532F9-78D4-42F2-83D8-AFD9DC7530C2}"/>
                </a:ext>
              </a:extLst>
            </p:cNvPr>
            <p:cNvSpPr txBox="1"/>
            <p:nvPr/>
          </p:nvSpPr>
          <p:spPr>
            <a:xfrm>
              <a:off x="1888986" y="2179888"/>
              <a:ext cx="7370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</a:rPr>
                <a:t>Luyện</a:t>
              </a:r>
              <a:r>
                <a:rPr lang="en-US" sz="3200" b="1" dirty="0"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</a:rPr>
                <a:t>tập</a:t>
              </a:r>
              <a:endParaRPr lang="en-US" sz="3200" b="1" dirty="0"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1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7">
            <a:extLst>
              <a:ext uri="{FF2B5EF4-FFF2-40B4-BE49-F238E27FC236}">
                <a16:creationId xmlns:a16="http://schemas.microsoft.com/office/drawing/2014/main" id="{81098A86-CBD9-4CD0-8C35-10C09D853D8F}"/>
              </a:ext>
            </a:extLst>
          </p:cNvPr>
          <p:cNvCxnSpPr/>
          <p:nvPr/>
        </p:nvCxnSpPr>
        <p:spPr>
          <a:xfrm>
            <a:off x="4822297" y="2484514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12">
            <a:extLst>
              <a:ext uri="{FF2B5EF4-FFF2-40B4-BE49-F238E27FC236}">
                <a16:creationId xmlns:a16="http://schemas.microsoft.com/office/drawing/2014/main" id="{91257A3E-5A65-4675-8EDD-C13D6E675F64}"/>
              </a:ext>
            </a:extLst>
          </p:cNvPr>
          <p:cNvCxnSpPr/>
          <p:nvPr/>
        </p:nvCxnSpPr>
        <p:spPr>
          <a:xfrm>
            <a:off x="4888422" y="4488611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5">
            <a:extLst>
              <a:ext uri="{FF2B5EF4-FFF2-40B4-BE49-F238E27FC236}">
                <a16:creationId xmlns:a16="http://schemas.microsoft.com/office/drawing/2014/main" id="{20D6917A-88F1-4675-BFB4-5728B5815003}"/>
              </a:ext>
            </a:extLst>
          </p:cNvPr>
          <p:cNvCxnSpPr/>
          <p:nvPr/>
        </p:nvCxnSpPr>
        <p:spPr>
          <a:xfrm>
            <a:off x="4888422" y="6364882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5">
            <a:extLst>
              <a:ext uri="{FF2B5EF4-FFF2-40B4-BE49-F238E27FC236}">
                <a16:creationId xmlns:a16="http://schemas.microsoft.com/office/drawing/2014/main" id="{D2337606-190D-4800-B450-6D8A32B2ECFD}"/>
              </a:ext>
            </a:extLst>
          </p:cNvPr>
          <p:cNvSpPr>
            <a:spLocks/>
          </p:cNvSpPr>
          <p:nvPr/>
        </p:nvSpPr>
        <p:spPr bwMode="auto">
          <a:xfrm rot="1855731">
            <a:off x="3405811" y="495245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16" name="TextBox 159">
            <a:extLst>
              <a:ext uri="{FF2B5EF4-FFF2-40B4-BE49-F238E27FC236}">
                <a16:creationId xmlns:a16="http://schemas.microsoft.com/office/drawing/2014/main" id="{8BB59820-7C71-4A76-8D2A-CA677770DE67}"/>
              </a:ext>
            </a:extLst>
          </p:cNvPr>
          <p:cNvSpPr txBox="1"/>
          <p:nvPr/>
        </p:nvSpPr>
        <p:spPr>
          <a:xfrm>
            <a:off x="3652327" y="594705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383788A2-0DEC-4BB2-A0F6-ECEDEE0967A5}"/>
              </a:ext>
            </a:extLst>
          </p:cNvPr>
          <p:cNvSpPr>
            <a:spLocks/>
          </p:cNvSpPr>
          <p:nvPr/>
        </p:nvSpPr>
        <p:spPr bwMode="auto">
          <a:xfrm rot="1855731">
            <a:off x="3464690" y="2762687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18" name="TextBox 161">
            <a:extLst>
              <a:ext uri="{FF2B5EF4-FFF2-40B4-BE49-F238E27FC236}">
                <a16:creationId xmlns:a16="http://schemas.microsoft.com/office/drawing/2014/main" id="{4C1A1907-CF9B-4A5F-A6AC-937EC666E7AE}"/>
              </a:ext>
            </a:extLst>
          </p:cNvPr>
          <p:cNvSpPr txBox="1"/>
          <p:nvPr/>
        </p:nvSpPr>
        <p:spPr>
          <a:xfrm>
            <a:off x="3723775" y="2833867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91612ADC-30E6-44E2-A3AE-0FC83F8E7F7B}"/>
              </a:ext>
            </a:extLst>
          </p:cNvPr>
          <p:cNvSpPr>
            <a:spLocks/>
          </p:cNvSpPr>
          <p:nvPr/>
        </p:nvSpPr>
        <p:spPr bwMode="auto">
          <a:xfrm rot="1855731">
            <a:off x="3494945" y="4669172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20" name="TextBox 163">
            <a:extLst>
              <a:ext uri="{FF2B5EF4-FFF2-40B4-BE49-F238E27FC236}">
                <a16:creationId xmlns:a16="http://schemas.microsoft.com/office/drawing/2014/main" id="{061866FC-4440-4E39-A5D3-7E513ABE5E85}"/>
              </a:ext>
            </a:extLst>
          </p:cNvPr>
          <p:cNvSpPr txBox="1"/>
          <p:nvPr/>
        </p:nvSpPr>
        <p:spPr>
          <a:xfrm>
            <a:off x="3754030" y="4740352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" name="组合 24">
            <a:extLst>
              <a:ext uri="{FF2B5EF4-FFF2-40B4-BE49-F238E27FC236}">
                <a16:creationId xmlns:a16="http://schemas.microsoft.com/office/drawing/2014/main" id="{E4AF457E-6FBC-4ABB-B3AC-1A31C9F50C3E}"/>
              </a:ext>
            </a:extLst>
          </p:cNvPr>
          <p:cNvGrpSpPr/>
          <p:nvPr/>
        </p:nvGrpSpPr>
        <p:grpSpPr>
          <a:xfrm>
            <a:off x="480720" y="1166097"/>
            <a:ext cx="2736504" cy="4188000"/>
            <a:chOff x="7709409" y="2230168"/>
            <a:chExt cx="2522469" cy="4006494"/>
          </a:xfrm>
          <a:solidFill>
            <a:srgbClr val="7CAE6E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42918536-EAA2-409A-A820-66914C754303}"/>
                </a:ext>
              </a:extLst>
            </p:cNvPr>
            <p:cNvSpPr/>
            <p:nvPr/>
          </p:nvSpPr>
          <p:spPr bwMode="auto">
            <a:xfrm>
              <a:off x="7709409" y="3277843"/>
              <a:ext cx="506412" cy="1024650"/>
            </a:xfrm>
            <a:custGeom>
              <a:avLst/>
              <a:gdLst>
                <a:gd name="T0" fmla="*/ 8 w 112"/>
                <a:gd name="T1" fmla="*/ 0 h 226"/>
                <a:gd name="T2" fmla="*/ 15 w 112"/>
                <a:gd name="T3" fmla="*/ 126 h 226"/>
                <a:gd name="T4" fmla="*/ 61 w 112"/>
                <a:gd name="T5" fmla="*/ 226 h 226"/>
                <a:gd name="T6" fmla="*/ 112 w 112"/>
                <a:gd name="T7" fmla="*/ 226 h 226"/>
                <a:gd name="T8" fmla="*/ 71 w 112"/>
                <a:gd name="T9" fmla="*/ 145 h 226"/>
                <a:gd name="T10" fmla="*/ 56 w 112"/>
                <a:gd name="T11" fmla="*/ 0 h 226"/>
                <a:gd name="T12" fmla="*/ 8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8" y="0"/>
                  </a:moveTo>
                  <a:cubicBezTo>
                    <a:pt x="0" y="51"/>
                    <a:pt x="8" y="96"/>
                    <a:pt x="15" y="126"/>
                  </a:cubicBezTo>
                  <a:cubicBezTo>
                    <a:pt x="22" y="153"/>
                    <a:pt x="41" y="191"/>
                    <a:pt x="61" y="226"/>
                  </a:cubicBezTo>
                  <a:cubicBezTo>
                    <a:pt x="112" y="226"/>
                    <a:pt x="112" y="226"/>
                    <a:pt x="112" y="226"/>
                  </a:cubicBezTo>
                  <a:cubicBezTo>
                    <a:pt x="99" y="203"/>
                    <a:pt x="84" y="176"/>
                    <a:pt x="71" y="145"/>
                  </a:cubicBezTo>
                  <a:cubicBezTo>
                    <a:pt x="56" y="107"/>
                    <a:pt x="47" y="54"/>
                    <a:pt x="56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53559D94-477A-4E8F-B81F-EBFB32817D23}"/>
                </a:ext>
              </a:extLst>
            </p:cNvPr>
            <p:cNvSpPr/>
            <p:nvPr/>
          </p:nvSpPr>
          <p:spPr bwMode="auto">
            <a:xfrm>
              <a:off x="7745856" y="2230168"/>
              <a:ext cx="1218075" cy="1034244"/>
            </a:xfrm>
            <a:custGeom>
              <a:avLst/>
              <a:gdLst>
                <a:gd name="T0" fmla="*/ 48 w 269"/>
                <a:gd name="T1" fmla="*/ 228 h 228"/>
                <a:gd name="T2" fmla="*/ 91 w 269"/>
                <a:gd name="T3" fmla="*/ 130 h 228"/>
                <a:gd name="T4" fmla="*/ 269 w 269"/>
                <a:gd name="T5" fmla="*/ 46 h 228"/>
                <a:gd name="T6" fmla="*/ 269 w 269"/>
                <a:gd name="T7" fmla="*/ 0 h 228"/>
                <a:gd name="T8" fmla="*/ 50 w 269"/>
                <a:gd name="T9" fmla="*/ 110 h 228"/>
                <a:gd name="T10" fmla="*/ 0 w 269"/>
                <a:gd name="T11" fmla="*/ 228 h 228"/>
                <a:gd name="T12" fmla="*/ 48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48" y="228"/>
                  </a:moveTo>
                  <a:cubicBezTo>
                    <a:pt x="54" y="194"/>
                    <a:pt x="67" y="160"/>
                    <a:pt x="91" y="130"/>
                  </a:cubicBezTo>
                  <a:cubicBezTo>
                    <a:pt x="153" y="50"/>
                    <a:pt x="246" y="46"/>
                    <a:pt x="269" y="4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26" y="0"/>
                    <a:pt x="123" y="10"/>
                    <a:pt x="50" y="110"/>
                  </a:cubicBezTo>
                  <a:cubicBezTo>
                    <a:pt x="21" y="150"/>
                    <a:pt x="6" y="190"/>
                    <a:pt x="0" y="228"/>
                  </a:cubicBezTo>
                  <a:lnTo>
                    <a:pt x="48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FD331D9D-3864-49DF-85E1-A205F51A3E26}"/>
                </a:ext>
              </a:extLst>
            </p:cNvPr>
            <p:cNvSpPr/>
            <p:nvPr/>
          </p:nvSpPr>
          <p:spPr bwMode="auto">
            <a:xfrm>
              <a:off x="7993305" y="4315925"/>
              <a:ext cx="970623" cy="1028488"/>
            </a:xfrm>
            <a:custGeom>
              <a:avLst/>
              <a:gdLst>
                <a:gd name="T0" fmla="*/ 108 w 214"/>
                <a:gd name="T1" fmla="*/ 146 h 227"/>
                <a:gd name="T2" fmla="*/ 82 w 214"/>
                <a:gd name="T3" fmla="*/ 51 h 227"/>
                <a:gd name="T4" fmla="*/ 51 w 214"/>
                <a:gd name="T5" fmla="*/ 0 h 227"/>
                <a:gd name="T6" fmla="*/ 0 w 214"/>
                <a:gd name="T7" fmla="*/ 0 h 227"/>
                <a:gd name="T8" fmla="*/ 47 w 214"/>
                <a:gd name="T9" fmla="*/ 82 h 227"/>
                <a:gd name="T10" fmla="*/ 65 w 214"/>
                <a:gd name="T11" fmla="*/ 158 h 227"/>
                <a:gd name="T12" fmla="*/ 85 w 214"/>
                <a:gd name="T13" fmla="*/ 205 h 227"/>
                <a:gd name="T14" fmla="*/ 109 w 214"/>
                <a:gd name="T15" fmla="*/ 227 h 227"/>
                <a:gd name="T16" fmla="*/ 214 w 214"/>
                <a:gd name="T17" fmla="*/ 227 h 227"/>
                <a:gd name="T18" fmla="*/ 214 w 214"/>
                <a:gd name="T19" fmla="*/ 184 h 227"/>
                <a:gd name="T20" fmla="*/ 126 w 214"/>
                <a:gd name="T21" fmla="*/ 184 h 227"/>
                <a:gd name="T22" fmla="*/ 108 w 214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4" h="227">
                  <a:moveTo>
                    <a:pt x="108" y="146"/>
                  </a:moveTo>
                  <a:cubicBezTo>
                    <a:pt x="108" y="127"/>
                    <a:pt x="98" y="80"/>
                    <a:pt x="82" y="51"/>
                  </a:cubicBezTo>
                  <a:cubicBezTo>
                    <a:pt x="74" y="37"/>
                    <a:pt x="63" y="20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36"/>
                    <a:pt x="40" y="68"/>
                    <a:pt x="47" y="82"/>
                  </a:cubicBezTo>
                  <a:cubicBezTo>
                    <a:pt x="59" y="107"/>
                    <a:pt x="65" y="146"/>
                    <a:pt x="65" y="158"/>
                  </a:cubicBezTo>
                  <a:cubicBezTo>
                    <a:pt x="66" y="171"/>
                    <a:pt x="72" y="190"/>
                    <a:pt x="85" y="205"/>
                  </a:cubicBezTo>
                  <a:cubicBezTo>
                    <a:pt x="99" y="220"/>
                    <a:pt x="109" y="227"/>
                    <a:pt x="109" y="227"/>
                  </a:cubicBezTo>
                  <a:cubicBezTo>
                    <a:pt x="214" y="227"/>
                    <a:pt x="214" y="227"/>
                    <a:pt x="214" y="227"/>
                  </a:cubicBezTo>
                  <a:cubicBezTo>
                    <a:pt x="214" y="184"/>
                    <a:pt x="214" y="184"/>
                    <a:pt x="214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3" y="183"/>
                    <a:pt x="108" y="174"/>
                    <a:pt x="108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945B746-91C0-4150-AD6E-CA8D2C35068C}"/>
                </a:ext>
              </a:extLst>
            </p:cNvPr>
            <p:cNvSpPr/>
            <p:nvPr/>
          </p:nvSpPr>
          <p:spPr bwMode="auto">
            <a:xfrm>
              <a:off x="9725466" y="3277843"/>
              <a:ext cx="506412" cy="1024650"/>
            </a:xfrm>
            <a:custGeom>
              <a:avLst/>
              <a:gdLst>
                <a:gd name="T0" fmla="*/ 104 w 112"/>
                <a:gd name="T1" fmla="*/ 0 h 226"/>
                <a:gd name="T2" fmla="*/ 97 w 112"/>
                <a:gd name="T3" fmla="*/ 126 h 226"/>
                <a:gd name="T4" fmla="*/ 51 w 112"/>
                <a:gd name="T5" fmla="*/ 226 h 226"/>
                <a:gd name="T6" fmla="*/ 0 w 112"/>
                <a:gd name="T7" fmla="*/ 226 h 226"/>
                <a:gd name="T8" fmla="*/ 41 w 112"/>
                <a:gd name="T9" fmla="*/ 145 h 226"/>
                <a:gd name="T10" fmla="*/ 57 w 112"/>
                <a:gd name="T11" fmla="*/ 0 h 226"/>
                <a:gd name="T12" fmla="*/ 104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104" y="0"/>
                  </a:moveTo>
                  <a:cubicBezTo>
                    <a:pt x="112" y="51"/>
                    <a:pt x="104" y="96"/>
                    <a:pt x="97" y="126"/>
                  </a:cubicBezTo>
                  <a:cubicBezTo>
                    <a:pt x="90" y="153"/>
                    <a:pt x="71" y="191"/>
                    <a:pt x="51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4" y="203"/>
                    <a:pt x="28" y="176"/>
                    <a:pt x="41" y="145"/>
                  </a:cubicBezTo>
                  <a:cubicBezTo>
                    <a:pt x="56" y="107"/>
                    <a:pt x="65" y="54"/>
                    <a:pt x="57" y="0"/>
                  </a:cubicBezTo>
                  <a:lnTo>
                    <a:pt x="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1F0EF0F-75AB-4AEB-9583-658913A2E4B1}"/>
                </a:ext>
              </a:extLst>
            </p:cNvPr>
            <p:cNvSpPr/>
            <p:nvPr/>
          </p:nvSpPr>
          <p:spPr bwMode="auto">
            <a:xfrm>
              <a:off x="8977358" y="2230168"/>
              <a:ext cx="1218075" cy="1034244"/>
            </a:xfrm>
            <a:custGeom>
              <a:avLst/>
              <a:gdLst>
                <a:gd name="T0" fmla="*/ 221 w 269"/>
                <a:gd name="T1" fmla="*/ 228 h 228"/>
                <a:gd name="T2" fmla="*/ 178 w 269"/>
                <a:gd name="T3" fmla="*/ 130 h 228"/>
                <a:gd name="T4" fmla="*/ 0 w 269"/>
                <a:gd name="T5" fmla="*/ 46 h 228"/>
                <a:gd name="T6" fmla="*/ 0 w 269"/>
                <a:gd name="T7" fmla="*/ 0 h 228"/>
                <a:gd name="T8" fmla="*/ 219 w 269"/>
                <a:gd name="T9" fmla="*/ 110 h 228"/>
                <a:gd name="T10" fmla="*/ 269 w 269"/>
                <a:gd name="T11" fmla="*/ 228 h 228"/>
                <a:gd name="T12" fmla="*/ 221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221" y="228"/>
                  </a:moveTo>
                  <a:cubicBezTo>
                    <a:pt x="215" y="194"/>
                    <a:pt x="202" y="160"/>
                    <a:pt x="178" y="130"/>
                  </a:cubicBezTo>
                  <a:cubicBezTo>
                    <a:pt x="116" y="50"/>
                    <a:pt x="2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147" y="10"/>
                    <a:pt x="219" y="110"/>
                  </a:cubicBezTo>
                  <a:cubicBezTo>
                    <a:pt x="248" y="150"/>
                    <a:pt x="263" y="190"/>
                    <a:pt x="269" y="228"/>
                  </a:cubicBezTo>
                  <a:lnTo>
                    <a:pt x="221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18CEB9F8-E9D4-40EB-A15A-77E231ABCF6C}"/>
                </a:ext>
              </a:extLst>
            </p:cNvPr>
            <p:cNvSpPr/>
            <p:nvPr/>
          </p:nvSpPr>
          <p:spPr bwMode="auto">
            <a:xfrm>
              <a:off x="8977356" y="4315925"/>
              <a:ext cx="974460" cy="1028488"/>
            </a:xfrm>
            <a:custGeom>
              <a:avLst/>
              <a:gdLst>
                <a:gd name="T0" fmla="*/ 106 w 215"/>
                <a:gd name="T1" fmla="*/ 146 h 227"/>
                <a:gd name="T2" fmla="*/ 132 w 215"/>
                <a:gd name="T3" fmla="*/ 51 h 227"/>
                <a:gd name="T4" fmla="*/ 163 w 215"/>
                <a:gd name="T5" fmla="*/ 0 h 227"/>
                <a:gd name="T6" fmla="*/ 215 w 215"/>
                <a:gd name="T7" fmla="*/ 0 h 227"/>
                <a:gd name="T8" fmla="*/ 167 w 215"/>
                <a:gd name="T9" fmla="*/ 82 h 227"/>
                <a:gd name="T10" fmla="*/ 149 w 215"/>
                <a:gd name="T11" fmla="*/ 158 h 227"/>
                <a:gd name="T12" fmla="*/ 129 w 215"/>
                <a:gd name="T13" fmla="*/ 205 h 227"/>
                <a:gd name="T14" fmla="*/ 106 w 215"/>
                <a:gd name="T15" fmla="*/ 227 h 227"/>
                <a:gd name="T16" fmla="*/ 0 w 215"/>
                <a:gd name="T17" fmla="*/ 227 h 227"/>
                <a:gd name="T18" fmla="*/ 0 w 215"/>
                <a:gd name="T19" fmla="*/ 184 h 227"/>
                <a:gd name="T20" fmla="*/ 88 w 215"/>
                <a:gd name="T21" fmla="*/ 184 h 227"/>
                <a:gd name="T22" fmla="*/ 106 w 215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27">
                  <a:moveTo>
                    <a:pt x="106" y="146"/>
                  </a:moveTo>
                  <a:cubicBezTo>
                    <a:pt x="106" y="127"/>
                    <a:pt x="116" y="80"/>
                    <a:pt x="132" y="51"/>
                  </a:cubicBezTo>
                  <a:cubicBezTo>
                    <a:pt x="140" y="37"/>
                    <a:pt x="151" y="20"/>
                    <a:pt x="163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94" y="36"/>
                    <a:pt x="174" y="68"/>
                    <a:pt x="167" y="82"/>
                  </a:cubicBezTo>
                  <a:cubicBezTo>
                    <a:pt x="155" y="107"/>
                    <a:pt x="149" y="146"/>
                    <a:pt x="149" y="158"/>
                  </a:cubicBezTo>
                  <a:cubicBezTo>
                    <a:pt x="149" y="171"/>
                    <a:pt x="143" y="190"/>
                    <a:pt x="129" y="205"/>
                  </a:cubicBezTo>
                  <a:cubicBezTo>
                    <a:pt x="115" y="220"/>
                    <a:pt x="106" y="227"/>
                    <a:pt x="106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91" y="183"/>
                    <a:pt x="106" y="174"/>
                    <a:pt x="106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7DC44D4C-10C3-4CB5-8532-9FBDFA7B538B}"/>
                </a:ext>
              </a:extLst>
            </p:cNvPr>
            <p:cNvSpPr/>
            <p:nvPr/>
          </p:nvSpPr>
          <p:spPr bwMode="auto">
            <a:xfrm>
              <a:off x="8424908" y="5461460"/>
              <a:ext cx="1091472" cy="90184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BAF977BA-6577-4E5D-9D48-FC4F85CD747C}"/>
                </a:ext>
              </a:extLst>
            </p:cNvPr>
            <p:cNvSpPr/>
            <p:nvPr/>
          </p:nvSpPr>
          <p:spPr bwMode="auto">
            <a:xfrm>
              <a:off x="8424908" y="5611127"/>
              <a:ext cx="1091472" cy="90184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D9651078-D0D4-47ED-8015-B98F2A73198A}"/>
                </a:ext>
              </a:extLst>
            </p:cNvPr>
            <p:cNvSpPr/>
            <p:nvPr/>
          </p:nvSpPr>
          <p:spPr bwMode="auto">
            <a:xfrm>
              <a:off x="8424908" y="5764633"/>
              <a:ext cx="1091472" cy="92103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069482EC-0072-4A91-9D2E-9391EFEA392C}"/>
                </a:ext>
              </a:extLst>
            </p:cNvPr>
            <p:cNvSpPr/>
            <p:nvPr/>
          </p:nvSpPr>
          <p:spPr bwMode="auto">
            <a:xfrm>
              <a:off x="8424908" y="5914301"/>
              <a:ext cx="1091472" cy="322361"/>
            </a:xfrm>
            <a:custGeom>
              <a:avLst/>
              <a:gdLst>
                <a:gd name="T0" fmla="*/ 231 w 241"/>
                <a:gd name="T1" fmla="*/ 0 h 71"/>
                <a:gd name="T2" fmla="*/ 10 w 241"/>
                <a:gd name="T3" fmla="*/ 0 h 71"/>
                <a:gd name="T4" fmla="*/ 0 w 241"/>
                <a:gd name="T5" fmla="*/ 10 h 71"/>
                <a:gd name="T6" fmla="*/ 10 w 241"/>
                <a:gd name="T7" fmla="*/ 20 h 71"/>
                <a:gd name="T8" fmla="*/ 53 w 241"/>
                <a:gd name="T9" fmla="*/ 61 h 71"/>
                <a:gd name="T10" fmla="*/ 63 w 241"/>
                <a:gd name="T11" fmla="*/ 71 h 71"/>
                <a:gd name="T12" fmla="*/ 178 w 241"/>
                <a:gd name="T13" fmla="*/ 71 h 71"/>
                <a:gd name="T14" fmla="*/ 189 w 241"/>
                <a:gd name="T15" fmla="*/ 61 h 71"/>
                <a:gd name="T16" fmla="*/ 231 w 241"/>
                <a:gd name="T17" fmla="*/ 20 h 71"/>
                <a:gd name="T18" fmla="*/ 241 w 241"/>
                <a:gd name="T19" fmla="*/ 10 h 71"/>
                <a:gd name="T20" fmla="*/ 231 w 241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71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53" y="61"/>
                    <a:pt x="53" y="61"/>
                    <a:pt x="53" y="61"/>
                  </a:cubicBezTo>
                  <a:cubicBezTo>
                    <a:pt x="53" y="67"/>
                    <a:pt x="57" y="71"/>
                    <a:pt x="63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84" y="71"/>
                    <a:pt x="189" y="67"/>
                    <a:pt x="189" y="61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24">
              <a:extLst>
                <a:ext uri="{FF2B5EF4-FFF2-40B4-BE49-F238E27FC236}">
                  <a16:creationId xmlns:a16="http://schemas.microsoft.com/office/drawing/2014/main" id="{A6492856-03CB-4539-AE3F-60374B2E3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2762" y="3277843"/>
              <a:ext cx="2147784" cy="57746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rPr>
                <a:t>MỤC TIÊU</a:t>
              </a:r>
              <a:endParaRPr lang="zh-CN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Shape 221">
            <a:extLst>
              <a:ext uri="{FF2B5EF4-FFF2-40B4-BE49-F238E27FC236}">
                <a16:creationId xmlns:a16="http://schemas.microsoft.com/office/drawing/2014/main" id="{F71C48B1-23AC-482E-9F04-217CC810F782}"/>
              </a:ext>
            </a:extLst>
          </p:cNvPr>
          <p:cNvSpPr/>
          <p:nvPr/>
        </p:nvSpPr>
        <p:spPr>
          <a:xfrm>
            <a:off x="4707286" y="551761"/>
            <a:ext cx="390068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8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NĂNG LỰC ĐẶC THÙ:</a:t>
            </a:r>
            <a:endParaRPr sz="28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9362EEDA-8A6B-493E-9831-CCBB59049985}"/>
              </a:ext>
            </a:extLst>
          </p:cNvPr>
          <p:cNvSpPr txBox="1"/>
          <p:nvPr/>
        </p:nvSpPr>
        <p:spPr>
          <a:xfrm>
            <a:off x="4030123" y="904578"/>
            <a:ext cx="7951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F9272655-C175-4B50-9445-67551A07786A}"/>
              </a:ext>
            </a:extLst>
          </p:cNvPr>
          <p:cNvSpPr txBox="1"/>
          <p:nvPr/>
        </p:nvSpPr>
        <p:spPr>
          <a:xfrm>
            <a:off x="4101571" y="3327542"/>
            <a:ext cx="7502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logic, NL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endParaRPr lang="en-US" altLang="zh-C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Shape 221">
            <a:extLst>
              <a:ext uri="{FF2B5EF4-FFF2-40B4-BE49-F238E27FC236}">
                <a16:creationId xmlns:a16="http://schemas.microsoft.com/office/drawing/2014/main" id="{737A8F6D-7941-46D5-B009-0BFD4969EAB2}"/>
              </a:ext>
            </a:extLst>
          </p:cNvPr>
          <p:cNvSpPr/>
          <p:nvPr/>
        </p:nvSpPr>
        <p:spPr>
          <a:xfrm>
            <a:off x="4780668" y="2811650"/>
            <a:ext cx="3473524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8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NĂNG LỰC CHUNG:</a:t>
            </a:r>
            <a:endParaRPr sz="28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44" name="Shape 221">
            <a:extLst>
              <a:ext uri="{FF2B5EF4-FFF2-40B4-BE49-F238E27FC236}">
                <a16:creationId xmlns:a16="http://schemas.microsoft.com/office/drawing/2014/main" id="{15E673B5-9593-42A9-B40C-649EBAC6A936}"/>
              </a:ext>
            </a:extLst>
          </p:cNvPr>
          <p:cNvSpPr/>
          <p:nvPr/>
        </p:nvSpPr>
        <p:spPr>
          <a:xfrm>
            <a:off x="4902517" y="4879074"/>
            <a:ext cx="2486258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4000"/>
            </a:lvl1pPr>
          </a:lstStyle>
          <a:p>
            <a:pPr defTabSz="412750" hangingPunct="0"/>
            <a:r>
              <a:rPr lang="en-US" sz="2800" b="1" kern="0" cap="all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Lato Bold"/>
              </a:rPr>
              <a:t>PHẨM CHẤT:</a:t>
            </a:r>
            <a:endParaRPr sz="2800" b="1" kern="0" cap="all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Lato Bold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F6FFE31E-7AAC-4357-9EAF-43A33E6D29A9}"/>
              </a:ext>
            </a:extLst>
          </p:cNvPr>
          <p:cNvSpPr txBox="1"/>
          <p:nvPr/>
        </p:nvSpPr>
        <p:spPr>
          <a:xfrm>
            <a:off x="4245518" y="5309960"/>
            <a:ext cx="7173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, khoa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1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/>
      <p:bldP spid="43" grpId="0" animBg="1"/>
      <p:bldP spid="44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98" y="3675783"/>
            <a:ext cx="2692362" cy="2766510"/>
          </a:xfrm>
          <a:prstGeom prst="rect">
            <a:avLst/>
          </a:prstGeom>
        </p:spPr>
      </p:pic>
      <p:sp>
        <p:nvSpPr>
          <p:cNvPr id="5" name="PA_云形标注 8">
            <a:extLst>
              <a:ext uri="{FF2B5EF4-FFF2-40B4-BE49-F238E27FC236}">
                <a16:creationId xmlns:a16="http://schemas.microsoft.com/office/drawing/2014/main" id="{52E9CD41-06C6-45BC-BAC8-BD7625362D3F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041091" y="1346084"/>
            <a:ext cx="2758556" cy="1692553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rgbClr val="99331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6" name="PA_云形标注 9">
            <a:extLst>
              <a:ext uri="{FF2B5EF4-FFF2-40B4-BE49-F238E27FC236}">
                <a16:creationId xmlns:a16="http://schemas.microsoft.com/office/drawing/2014/main" id="{64CEFA86-191B-43FD-BAEE-DB30AFF6A9E0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345398" y="1188541"/>
            <a:ext cx="3139820" cy="1706209"/>
          </a:xfrm>
          <a:prstGeom prst="cloudCallout">
            <a:avLst>
              <a:gd name="adj1" fmla="val 68799"/>
              <a:gd name="adj2" fmla="val 17194"/>
            </a:avLst>
          </a:prstGeom>
          <a:solidFill>
            <a:srgbClr val="D5A04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1213722"/>
            <a:endParaRPr lang="en-US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" name="PA_云形标注 12">
            <a:extLst>
              <a:ext uri="{FF2B5EF4-FFF2-40B4-BE49-F238E27FC236}">
                <a16:creationId xmlns:a16="http://schemas.microsoft.com/office/drawing/2014/main" id="{4265D15A-3150-40A8-A784-39F1733EF85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60047" y="1191835"/>
            <a:ext cx="3057956" cy="1704824"/>
          </a:xfrm>
          <a:prstGeom prst="cloudCallout">
            <a:avLst>
              <a:gd name="adj1" fmla="val 44578"/>
              <a:gd name="adj2" fmla="val 117581"/>
            </a:avLst>
          </a:prstGeom>
          <a:solidFill>
            <a:srgbClr val="848C6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C93BEBE-17B7-4EAD-89AD-A2810DB7E59C}"/>
              </a:ext>
            </a:extLst>
          </p:cNvPr>
          <p:cNvSpPr txBox="1"/>
          <p:nvPr/>
        </p:nvSpPr>
        <p:spPr>
          <a:xfrm>
            <a:off x="630611" y="-42635"/>
            <a:ext cx="3931335" cy="6959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48833C6-123E-44AF-8988-1407BBA858EA}"/>
              </a:ext>
            </a:extLst>
          </p:cNvPr>
          <p:cNvSpPr txBox="1"/>
          <p:nvPr/>
        </p:nvSpPr>
        <p:spPr>
          <a:xfrm>
            <a:off x="909764" y="1702338"/>
            <a:ext cx="2657697" cy="5617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5 x 3 + 132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FA87AB6-69A9-4CDA-A1DE-22D97C1251F4}"/>
              </a:ext>
            </a:extLst>
          </p:cNvPr>
          <p:cNvSpPr txBox="1"/>
          <p:nvPr/>
        </p:nvSpPr>
        <p:spPr>
          <a:xfrm>
            <a:off x="4696618" y="1702338"/>
            <a:ext cx="2681649" cy="5617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32 : 4 + 106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545364C-6AAD-4F0A-ADDD-6F21DFE9233E}"/>
              </a:ext>
            </a:extLst>
          </p:cNvPr>
          <p:cNvSpPr txBox="1"/>
          <p:nvPr/>
        </p:nvSpPr>
        <p:spPr>
          <a:xfrm>
            <a:off x="9517396" y="1760766"/>
            <a:ext cx="2114557" cy="5617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20 X 3 : 2</a:t>
            </a:r>
          </a:p>
        </p:txBody>
      </p:sp>
    </p:spTree>
    <p:extLst>
      <p:ext uri="{BB962C8B-B14F-4D97-AF65-F5344CB8AC3E}">
        <p14:creationId xmlns:p14="http://schemas.microsoft.com/office/powerpoint/2010/main" val="25587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5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5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AC166BD5-5533-4283-B91F-7FD6C9C40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142187"/>
            <a:ext cx="12193057" cy="685859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312AC0CB-6227-4C74-8AE6-1774E019AB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CFA8FE3A-3160-49A6-AC77-049212108C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98" y="3675783"/>
            <a:ext cx="2692362" cy="2766510"/>
          </a:xfrm>
          <a:prstGeom prst="rect">
            <a:avLst/>
          </a:prstGeom>
        </p:spPr>
      </p:pic>
      <p:sp>
        <p:nvSpPr>
          <p:cNvPr id="10" name="PA_云形标注 8">
            <a:extLst>
              <a:ext uri="{FF2B5EF4-FFF2-40B4-BE49-F238E27FC236}">
                <a16:creationId xmlns:a16="http://schemas.microsoft.com/office/drawing/2014/main" id="{552B86CD-E575-4FFD-83D6-F053CFE3EAFE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8688666" y="853230"/>
            <a:ext cx="3217112" cy="2204560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rgbClr val="99331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12" name="PA_云形标注 9">
            <a:extLst>
              <a:ext uri="{FF2B5EF4-FFF2-40B4-BE49-F238E27FC236}">
                <a16:creationId xmlns:a16="http://schemas.microsoft.com/office/drawing/2014/main" id="{2E971097-64E3-4535-9434-EF14AC3C87F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64778" y="834077"/>
            <a:ext cx="3563042" cy="2241425"/>
          </a:xfrm>
          <a:prstGeom prst="cloudCallout">
            <a:avLst>
              <a:gd name="adj1" fmla="val 68799"/>
              <a:gd name="adj2" fmla="val 17194"/>
            </a:avLst>
          </a:prstGeom>
          <a:solidFill>
            <a:srgbClr val="D5A04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1213722"/>
            <a:endParaRPr lang="en-US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13" name="PA_云形标注 12">
            <a:extLst>
              <a:ext uri="{FF2B5EF4-FFF2-40B4-BE49-F238E27FC236}">
                <a16:creationId xmlns:a16="http://schemas.microsoft.com/office/drawing/2014/main" id="{362E85ED-5856-4ABD-B325-D09B559557A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80031" y="910119"/>
            <a:ext cx="3492634" cy="2287974"/>
          </a:xfrm>
          <a:prstGeom prst="cloudCallout">
            <a:avLst>
              <a:gd name="adj1" fmla="val 44578"/>
              <a:gd name="adj2" fmla="val 117581"/>
            </a:avLst>
          </a:prstGeom>
          <a:solidFill>
            <a:srgbClr val="848C6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5823" rIns="35823" bIns="716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1213722"/>
            <a:endParaRPr lang="en-US" altLang="zh-CN" sz="213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50C1202-7D4A-452F-9FF1-C0131C384F65}"/>
              </a:ext>
            </a:extLst>
          </p:cNvPr>
          <p:cNvSpPr txBox="1"/>
          <p:nvPr/>
        </p:nvSpPr>
        <p:spPr>
          <a:xfrm>
            <a:off x="630611" y="-42635"/>
            <a:ext cx="3931335" cy="6959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00DEDF9-EA3E-4987-8B0F-47AB93413ECD}"/>
              </a:ext>
            </a:extLst>
          </p:cNvPr>
          <p:cNvSpPr txBox="1"/>
          <p:nvPr/>
        </p:nvSpPr>
        <p:spPr>
          <a:xfrm>
            <a:off x="1143742" y="1158707"/>
            <a:ext cx="3139820" cy="1595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5 x 3 + 132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15 + 132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	147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C5801E4-4813-41DC-8C12-1E7E17CC5848}"/>
              </a:ext>
            </a:extLst>
          </p:cNvPr>
          <p:cNvSpPr txBox="1"/>
          <p:nvPr/>
        </p:nvSpPr>
        <p:spPr>
          <a:xfrm>
            <a:off x="5078222" y="1101756"/>
            <a:ext cx="3217112" cy="1595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32 : 4 + 106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+ 106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114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467104-7E64-40DD-A75D-881F5A8AD557}"/>
              </a:ext>
            </a:extLst>
          </p:cNvPr>
          <p:cNvSpPr txBox="1"/>
          <p:nvPr/>
        </p:nvSpPr>
        <p:spPr>
          <a:xfrm>
            <a:off x="9290944" y="1156846"/>
            <a:ext cx="2114557" cy="1595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20 X 3 : 2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60 : 2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	 30</a:t>
            </a:r>
          </a:p>
        </p:txBody>
      </p:sp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4218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579782" y="-338015"/>
            <a:ext cx="9838807" cy="6391974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88" y="1206341"/>
            <a:ext cx="800100" cy="762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574" y="4919542"/>
            <a:ext cx="2042880" cy="2104365"/>
          </a:xfrm>
          <a:prstGeom prst="rect">
            <a:avLst/>
          </a:prstGeom>
        </p:spPr>
      </p:pic>
      <p:pic>
        <p:nvPicPr>
          <p:cNvPr id="17" name="Picture 7" descr="%image_alt%">
            <a:extLst>
              <a:ext uri="{FF2B5EF4-FFF2-40B4-BE49-F238E27FC236}">
                <a16:creationId xmlns:a16="http://schemas.microsoft.com/office/drawing/2014/main" id="{F5545575-74ED-4601-B09D-ECBD0B671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"/>
          <a:stretch/>
        </p:blipFill>
        <p:spPr bwMode="auto">
          <a:xfrm>
            <a:off x="2732366" y="1292754"/>
            <a:ext cx="7529240" cy="262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658D1B-865F-45F1-8512-6D70D1867139}"/>
              </a:ext>
            </a:extLst>
          </p:cNvPr>
          <p:cNvSpPr txBox="1"/>
          <p:nvPr/>
        </p:nvSpPr>
        <p:spPr>
          <a:xfrm>
            <a:off x="1487970" y="5866887"/>
            <a:ext cx="735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¼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2" y="2978393"/>
            <a:ext cx="457200" cy="38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21" y="2787893"/>
            <a:ext cx="457200" cy="381000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3E083E84-3CCA-4902-BEDB-7EADF65D8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142187"/>
            <a:ext cx="12193057" cy="6858594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07434F1-6848-46CA-92D8-F47FA2A89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6AC71205-C803-4AFF-BCBF-EAC09D27E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27" name="组合 12">
            <a:extLst>
              <a:ext uri="{FF2B5EF4-FFF2-40B4-BE49-F238E27FC236}">
                <a16:creationId xmlns:a16="http://schemas.microsoft.com/office/drawing/2014/main" id="{CEE4ED39-A937-4AA8-A212-7076364285CC}"/>
              </a:ext>
            </a:extLst>
          </p:cNvPr>
          <p:cNvGrpSpPr/>
          <p:nvPr/>
        </p:nvGrpSpPr>
        <p:grpSpPr>
          <a:xfrm flipH="1">
            <a:off x="2317529" y="156559"/>
            <a:ext cx="9101061" cy="5897400"/>
            <a:chOff x="-558688" y="0"/>
            <a:chExt cx="9107943" cy="6858000"/>
          </a:xfrm>
        </p:grpSpPr>
        <p:pic>
          <p:nvPicPr>
            <p:cNvPr id="28" name="图片 13">
              <a:extLst>
                <a:ext uri="{FF2B5EF4-FFF2-40B4-BE49-F238E27FC236}">
                  <a16:creationId xmlns:a16="http://schemas.microsoft.com/office/drawing/2014/main" id="{3867056F-D5BA-4391-863F-85364512E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29" name="图片 14">
              <a:extLst>
                <a:ext uri="{FF2B5EF4-FFF2-40B4-BE49-F238E27FC236}">
                  <a16:creationId xmlns:a16="http://schemas.microsoft.com/office/drawing/2014/main" id="{70894B45-10CF-4895-9A2C-30FF92FCB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0" name="图片 15">
            <a:extLst>
              <a:ext uri="{FF2B5EF4-FFF2-40B4-BE49-F238E27FC236}">
                <a16:creationId xmlns:a16="http://schemas.microsoft.com/office/drawing/2014/main" id="{81D9B839-C908-43FA-B8C1-EACB0B4B8C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88" y="1206341"/>
            <a:ext cx="800100" cy="762000"/>
          </a:xfrm>
          <a:prstGeom prst="rect">
            <a:avLst/>
          </a:prstGeom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id="{263C43E1-7857-44DF-94D9-4F7D4C4993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51" y="4919542"/>
            <a:ext cx="2042880" cy="2104365"/>
          </a:xfrm>
          <a:prstGeom prst="rect">
            <a:avLst/>
          </a:prstGeom>
        </p:spPr>
      </p:pic>
      <p:pic>
        <p:nvPicPr>
          <p:cNvPr id="32" name="图片 20">
            <a:extLst>
              <a:ext uri="{FF2B5EF4-FFF2-40B4-BE49-F238E27FC236}">
                <a16:creationId xmlns:a16="http://schemas.microsoft.com/office/drawing/2014/main" id="{1A2407B0-8E36-4B15-994E-DB561C8870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42" y="5575971"/>
            <a:ext cx="1580312" cy="1336264"/>
          </a:xfrm>
          <a:prstGeom prst="rect">
            <a:avLst/>
          </a:prstGeom>
        </p:spPr>
      </p:pic>
      <p:pic>
        <p:nvPicPr>
          <p:cNvPr id="33" name="Picture 7" descr="%image_alt%">
            <a:extLst>
              <a:ext uri="{FF2B5EF4-FFF2-40B4-BE49-F238E27FC236}">
                <a16:creationId xmlns:a16="http://schemas.microsoft.com/office/drawing/2014/main" id="{D5DA0E3B-B939-45E5-B9D5-73C6FCCEC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28"/>
          <a:stretch/>
        </p:blipFill>
        <p:spPr bwMode="auto">
          <a:xfrm>
            <a:off x="4452567" y="1543051"/>
            <a:ext cx="5196235" cy="328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8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3DF5C2CA-D503-42AB-9A06-FB55AAD8795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1.25修改\49710"/>
  <p:tag name="ISPRING_FIRST_PUBLISH" val="1"/>
  <p:tag name="ISPRING_PRESENTATION_TITLE" val="卡通闪电狗学校安全教育PPT背景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614</TotalTime>
  <Words>285</Words>
  <Application>Microsoft Office PowerPoint</Application>
  <PresentationFormat>Widescreen</PresentationFormat>
  <Paragraphs>49</Paragraphs>
  <Slides>14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微软雅黑</vt:lpstr>
      <vt:lpstr>Arial</vt:lpstr>
      <vt:lpstr>Cambria</vt:lpstr>
      <vt:lpstr>HP001 4 hàng</vt:lpstr>
      <vt:lpstr>字魂27号-布丁体</vt:lpstr>
      <vt:lpstr>方正喵呜体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卡通闪电狗学校安全教育PPT背景</dc:title>
  <dc:creator>WIN7</dc:creator>
  <cp:lastModifiedBy>HUYEN</cp:lastModifiedBy>
  <cp:revision>127</cp:revision>
  <dcterms:created xsi:type="dcterms:W3CDTF">2017-08-18T03:02:00Z</dcterms:created>
  <dcterms:modified xsi:type="dcterms:W3CDTF">2021-09-17T01:30:57Z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