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19"/>
  </p:notesMasterIdLst>
  <p:sldIdLst>
    <p:sldId id="263" r:id="rId2"/>
    <p:sldId id="264" r:id="rId3"/>
    <p:sldId id="265" r:id="rId4"/>
    <p:sldId id="266" r:id="rId5"/>
    <p:sldId id="256" r:id="rId6"/>
    <p:sldId id="257" r:id="rId7"/>
    <p:sldId id="258" r:id="rId8"/>
    <p:sldId id="259" r:id="rId9"/>
    <p:sldId id="260" r:id="rId10"/>
    <p:sldId id="267" r:id="rId11"/>
    <p:sldId id="277" r:id="rId12"/>
    <p:sldId id="273" r:id="rId13"/>
    <p:sldId id="278" r:id="rId14"/>
    <p:sldId id="274" r:id="rId15"/>
    <p:sldId id="275" r:id="rId16"/>
    <p:sldId id="276" r:id="rId17"/>
    <p:sldId id="271" r:id="rId18"/>
  </p:sldIdLst>
  <p:sldSz cx="9144000" cy="6858000" type="screen4x3"/>
  <p:notesSz cx="6858000" cy="9144000"/>
  <p:embeddedFontLst>
    <p:embeddedFont>
      <p:font typeface="Calibri Light" panose="020F0302020204030204" pitchFamily="34" charset="0"/>
      <p:regular r:id="rId20"/>
      <p:italic r:id="rId21"/>
    </p:embeddedFont>
    <p:embeddedFont>
      <p:font typeface="Calibri" panose="020F0502020204030204" pitchFamily="34" charset="0"/>
      <p:regular r:id="rId22"/>
      <p:bold r:id="rId23"/>
      <p:italic r:id="rId24"/>
      <p:boldItalic r:id="rId25"/>
    </p:embeddedFont>
    <p:embeddedFont>
      <p:font typeface="Arial-SGK-TV" pitchFamily="2" charset="0"/>
      <p:regular r:id="rId26"/>
      <p:bold r:id="rId27"/>
      <p:italic r:id="rId28"/>
    </p:embeddedFont>
    <p:embeddedFont>
      <p:font typeface=".VnAvant" panose="020B7200000000000000" pitchFamily="34" charset="0"/>
      <p:bold r:id="rId29"/>
      <p:italic r:id="rId30"/>
      <p:boldItalic r:id="rId31"/>
    </p:embeddedFont>
    <p:embeddedFont>
      <p:font typeface="MS PGothic" panose="020B0600070205080204" pitchFamily="34" charset="-128"/>
      <p:regular r:id="rId3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A00DA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129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font" Target="fonts/font13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BC27E3-3594-4788-ACAE-7A9AAC426A9F}" type="datetimeFigureOut">
              <a:rPr lang="en-US" smtClean="0"/>
              <a:t>10/1/2021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6A2E69-200E-4B71-A057-CECEEEC32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6318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幻灯片图像占位符 17409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7411" name="文本占位符 17410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t>1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6423502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幻灯片图像占位符 79873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79875" name="文本占位符 7987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t>2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24861080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幻灯片图像占位符 19457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9459" name="文本占位符 1945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t>3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10634505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2D211-8338-4D66-BDE9-C1CF608343AF}" type="datetimeFigureOut">
              <a:rPr lang="en-US" smtClean="0"/>
              <a:t>10/1/2021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0F158-52CF-4787-B71F-51BC981862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5447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2D211-8338-4D66-BDE9-C1CF608343AF}" type="datetimeFigureOut">
              <a:rPr lang="en-US" smtClean="0"/>
              <a:t>10/1/2021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0F158-52CF-4787-B71F-51BC981862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7712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2D211-8338-4D66-BDE9-C1CF608343AF}" type="datetimeFigureOut">
              <a:rPr lang="en-US" smtClean="0"/>
              <a:t>10/1/2021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0F158-52CF-4787-B71F-51BC981862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4966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296920" y="219520"/>
            <a:ext cx="8709926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349270" y="882176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150301" y="906827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168063" y="989423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393674" y="94752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151195" y="917946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348377" y="1496055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49408" y="1520706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167170" y="160330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392781" y="156140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150301" y="1531825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347484" y="2109934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48515" y="2134585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166276" y="221718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391888" y="217528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49408" y="2145704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346591" y="2723813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47621" y="2748464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165383" y="283106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390994" y="278915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48515" y="2759583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345697" y="3337692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46728" y="3362343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164490" y="344493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390101" y="340303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47622" y="3373462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344804" y="3951571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45835" y="3976222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163597" y="405881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389208" y="401691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46728" y="3987341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343911" y="4565450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44942" y="4590101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162703" y="4672697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388315" y="463079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45835" y="4601220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343018" y="5179329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44049" y="5203980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161810" y="528657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387421" y="524467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44942" y="5215099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342124" y="5793208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43155" y="5817859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160917" y="590045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386528" y="5858554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44049" y="5828978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</p:spTree>
    <p:extLst>
      <p:ext uri="{BB962C8B-B14F-4D97-AF65-F5344CB8AC3E}">
        <p14:creationId xmlns:p14="http://schemas.microsoft.com/office/powerpoint/2010/main" val="37008493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2D211-8338-4D66-BDE9-C1CF608343AF}" type="datetimeFigureOut">
              <a:rPr lang="en-US" smtClean="0"/>
              <a:t>10/1/2021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0F158-52CF-4787-B71F-51BC981862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1716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2D211-8338-4D66-BDE9-C1CF608343AF}" type="datetimeFigureOut">
              <a:rPr lang="en-US" smtClean="0"/>
              <a:t>10/1/2021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0F158-52CF-4787-B71F-51BC981862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2470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2D211-8338-4D66-BDE9-C1CF608343AF}" type="datetimeFigureOut">
              <a:rPr lang="en-US" smtClean="0"/>
              <a:t>10/1/2021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0F158-52CF-4787-B71F-51BC981862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981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2D211-8338-4D66-BDE9-C1CF608343AF}" type="datetimeFigureOut">
              <a:rPr lang="en-US" smtClean="0"/>
              <a:t>10/1/2021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0F158-52CF-4787-B71F-51BC981862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9815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2D211-8338-4D66-BDE9-C1CF608343AF}" type="datetimeFigureOut">
              <a:rPr lang="en-US" smtClean="0"/>
              <a:t>10/1/2021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0F158-52CF-4787-B71F-51BC981862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6775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2D211-8338-4D66-BDE9-C1CF608343AF}" type="datetimeFigureOut">
              <a:rPr lang="en-US" smtClean="0"/>
              <a:t>10/1/2021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0F158-52CF-4787-B71F-51BC981862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2091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2D211-8338-4D66-BDE9-C1CF608343AF}" type="datetimeFigureOut">
              <a:rPr lang="en-US" smtClean="0"/>
              <a:t>10/1/2021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0F158-52CF-4787-B71F-51BC981862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5330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2D211-8338-4D66-BDE9-C1CF608343AF}" type="datetimeFigureOut">
              <a:rPr lang="en-US" smtClean="0"/>
              <a:t>10/1/2021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0F158-52CF-4787-B71F-51BC981862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6066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22D211-8338-4D66-BDE9-C1CF608343AF}" type="datetimeFigureOut">
              <a:rPr lang="en-US" smtClean="0"/>
              <a:t>10/1/2021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F0F158-52CF-4787-B71F-51BC981862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557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slide" Target="slide9.xm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8.xml"/><Relationship Id="rId5" Type="http://schemas.openxmlformats.org/officeDocument/2006/relationships/slide" Target="slide7.xml"/><Relationship Id="rId4" Type="http://schemas.openxmlformats.org/officeDocument/2006/relationships/slide" Target="slide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5" name="图片 2084" descr="封面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28" y="0"/>
            <a:ext cx="9092681" cy="513574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84" name="图片 2083" descr="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228" y="-66836"/>
            <a:ext cx="8677340" cy="8644596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5" name="文本框 2054"/>
          <p:cNvSpPr txBox="1"/>
          <p:nvPr/>
        </p:nvSpPr>
        <p:spPr>
          <a:xfrm>
            <a:off x="3555757" y="4445243"/>
            <a:ext cx="4780367" cy="84414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defTabSz="814436">
              <a:spcBef>
                <a:spcPct val="50000"/>
              </a:spcBef>
            </a:pPr>
            <a:endParaRPr lang="en-US" altLang="zh-CN" sz="1954" dirty="0">
              <a:latin typeface="SimHei" panose="02010609060101010101" pitchFamily="2" charset="-122"/>
              <a:ea typeface="SimHei" panose="02010609060101010101" pitchFamily="2" charset="-122"/>
            </a:endParaRPr>
          </a:p>
          <a:p>
            <a:pPr defTabSz="814436">
              <a:spcBef>
                <a:spcPct val="50000"/>
              </a:spcBef>
            </a:pPr>
            <a:endParaRPr lang="zh-CN" altLang="en-US" sz="1954" dirty="0">
              <a:latin typeface="SimHei" panose="02010609060101010101" pitchFamily="2" charset="-122"/>
              <a:ea typeface="SimHei" panose="02010609060101010101" pitchFamily="2" charset="-122"/>
            </a:endParaRPr>
          </a:p>
        </p:txBody>
      </p:sp>
      <p:sp>
        <p:nvSpPr>
          <p:cNvPr id="2056" name="文本框 2055"/>
          <p:cNvSpPr txBox="1"/>
          <p:nvPr/>
        </p:nvSpPr>
        <p:spPr>
          <a:xfrm>
            <a:off x="976374" y="2692855"/>
            <a:ext cx="7934728" cy="156260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defTabSz="814436">
              <a:spcBef>
                <a:spcPct val="50000"/>
              </a:spcBef>
            </a:pPr>
            <a:r>
              <a:rPr lang="en-US" altLang="zh-CN" sz="4777" b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anose="02010609060101010101" pitchFamily="2" charset="-122"/>
                <a:ea typeface="SimHei" panose="02010609060101010101" pitchFamily="2" charset="-122"/>
              </a:rPr>
              <a:t>Chào mừng các con đến với môn Tiếng Việt lớp 1</a:t>
            </a:r>
            <a:endParaRPr lang="en-US" altLang="zh-CN" sz="4777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Hei" panose="02010609060101010101" pitchFamily="2" charset="-122"/>
              <a:ea typeface="SimHei" panose="02010609060101010101" pitchFamily="2" charset="-122"/>
            </a:endParaRPr>
          </a:p>
        </p:txBody>
      </p:sp>
      <p:pic>
        <p:nvPicPr>
          <p:cNvPr id="2078" name="图片 2077" descr="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8143" y="1122654"/>
            <a:ext cx="1675149" cy="56010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88" name="图片 2087" descr="1-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34314" y="1083879"/>
            <a:ext cx="1876787" cy="873766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TextBox 5"/>
          <p:cNvSpPr txBox="1"/>
          <p:nvPr/>
        </p:nvSpPr>
        <p:spPr>
          <a:xfrm>
            <a:off x="1698680" y="1053719"/>
            <a:ext cx="5825054" cy="668271"/>
          </a:xfrm>
          <a:prstGeom prst="rect">
            <a:avLst/>
          </a:prstGeom>
          <a:noFill/>
          <a:ln w="9525">
            <a:noFill/>
          </a:ln>
        </p:spPr>
        <p:txBody>
          <a:bodyPr wrap="square" lIns="66177" tIns="33089" rIns="66177" bIns="33089">
            <a:spAutoFit/>
          </a:bodyPr>
          <a:lstStyle/>
          <a:p>
            <a:pPr algn="ctr" defTabSz="495612"/>
            <a:r>
              <a:rPr lang="en-US" sz="1954" b="1">
                <a:solidFill>
                  <a:srgbClr val="FF0000"/>
                </a:solidFill>
                <a:latin typeface="UTM Avo" panose="02040603050506020204"/>
              </a:rPr>
              <a:t>PHÒNG GIÁO DỤC VÀ ĐÀO TẠO QUẬN LONG BIÊN</a:t>
            </a:r>
          </a:p>
          <a:p>
            <a:pPr algn="ctr" defTabSz="495612"/>
            <a:r>
              <a:rPr lang="en-US" sz="1954" b="1">
                <a:solidFill>
                  <a:srgbClr val="002060"/>
                </a:solidFill>
                <a:latin typeface="UTM Avo" panose="02040603050506020204"/>
              </a:rPr>
              <a:t>Trường Tiểu học Gia Thụy</a:t>
            </a:r>
            <a:endParaRPr lang="en-US" sz="1954" b="1" dirty="0">
              <a:solidFill>
                <a:srgbClr val="002060"/>
              </a:solidFill>
              <a:latin typeface="UTM Avo" panose="02040603050506020204"/>
            </a:endParaRPr>
          </a:p>
        </p:txBody>
      </p:sp>
      <p:sp>
        <p:nvSpPr>
          <p:cNvPr id="9" name="TextBox 5"/>
          <p:cNvSpPr txBox="1"/>
          <p:nvPr/>
        </p:nvSpPr>
        <p:spPr>
          <a:xfrm>
            <a:off x="1659042" y="4590141"/>
            <a:ext cx="5825054" cy="735149"/>
          </a:xfrm>
          <a:prstGeom prst="rect">
            <a:avLst/>
          </a:prstGeom>
          <a:noFill/>
          <a:ln w="9525">
            <a:noFill/>
          </a:ln>
        </p:spPr>
        <p:txBody>
          <a:bodyPr wrap="square" lIns="66177" tIns="33089" rIns="66177" bIns="33089">
            <a:spAutoFit/>
          </a:bodyPr>
          <a:lstStyle/>
          <a:p>
            <a:pPr algn="ctr" defTabSz="495612"/>
            <a:r>
              <a:rPr lang="en-US" sz="4343" b="1">
                <a:solidFill>
                  <a:srgbClr val="FF0000"/>
                </a:solidFill>
                <a:latin typeface="UTM Avo" panose="02040603050506020204"/>
              </a:rPr>
              <a:t>Bài 11: I   I     K   k</a:t>
            </a:r>
            <a:endParaRPr lang="en-US" sz="4343" b="1" dirty="0">
              <a:solidFill>
                <a:srgbClr val="002060"/>
              </a:solidFill>
              <a:latin typeface="UTM Avo" panose="02040603050506020204"/>
            </a:endParaRPr>
          </a:p>
        </p:txBody>
      </p:sp>
    </p:spTree>
    <p:extLst>
      <p:ext uri="{BB962C8B-B14F-4D97-AF65-F5344CB8AC3E}">
        <p14:creationId xmlns:p14="http://schemas.microsoft.com/office/powerpoint/2010/main" val="398588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C362E968-AE8C-4A26-A60A-B195703162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300" y="1185337"/>
            <a:ext cx="2053325" cy="577064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A1D4FAFA-A849-420F-9620-FBE15B8D5F70}"/>
              </a:ext>
            </a:extLst>
          </p:cNvPr>
          <p:cNvSpPr txBox="1">
            <a:spLocks/>
          </p:cNvSpPr>
          <p:nvPr/>
        </p:nvSpPr>
        <p:spPr>
          <a:xfrm>
            <a:off x="0" y="1067788"/>
            <a:ext cx="7886700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300"/>
              <a:t/>
            </a:r>
            <a:br>
              <a:rPr lang="en-US" sz="3300"/>
            </a:br>
            <a:endParaRPr lang="en-US" sz="33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C385405-601A-4F65-9156-721B462EE718}"/>
              </a:ext>
            </a:extLst>
          </p:cNvPr>
          <p:cNvSpPr txBox="1"/>
          <p:nvPr/>
        </p:nvSpPr>
        <p:spPr>
          <a:xfrm>
            <a:off x="8346186" y="2508444"/>
            <a:ext cx="3360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latin typeface="Quicksand Medium" panose="0000060000000000000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42ACD20-3753-4F96-B392-592EAAC440EC}"/>
              </a:ext>
            </a:extLst>
          </p:cNvPr>
          <p:cNvSpPr txBox="1"/>
          <p:nvPr/>
        </p:nvSpPr>
        <p:spPr>
          <a:xfrm>
            <a:off x="8346186" y="2112077"/>
            <a:ext cx="44577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35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C55C3A3-AA6F-4BA6-A182-4E8EDAA461E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775" y="1703837"/>
            <a:ext cx="7794451" cy="3450326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7203DAA-6475-4ADE-8506-9979219FDD81}"/>
              </a:ext>
            </a:extLst>
          </p:cNvPr>
          <p:cNvSpPr txBox="1"/>
          <p:nvPr/>
        </p:nvSpPr>
        <p:spPr>
          <a:xfrm>
            <a:off x="2927342" y="4911789"/>
            <a:ext cx="328931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>
                <a:solidFill>
                  <a:srgbClr val="0000CC"/>
                </a:solidFill>
                <a:latin typeface=".VnAvant" panose="020B72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Nam vÏ </a:t>
            </a:r>
            <a:r>
              <a:rPr lang="en-US" sz="2700">
                <a:solidFill>
                  <a:srgbClr val="FF0000"/>
                </a:solidFill>
                <a:latin typeface=".VnAvant" panose="020B72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ki`</a:t>
            </a:r>
            <a:r>
              <a:rPr lang="en-US" sz="2700">
                <a:solidFill>
                  <a:srgbClr val="0000CC"/>
                </a:solidFill>
                <a:latin typeface=".VnAvant" panose="020B72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®µ.</a:t>
            </a:r>
            <a:endParaRPr lang="en-US" sz="2400" dirty="0">
              <a:solidFill>
                <a:srgbClr val="0000CC"/>
              </a:solidFill>
              <a:latin typeface=".VnAvant" panose="020B72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7850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3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A1D4FAFA-A849-420F-9620-FBE15B8D5F70}"/>
              </a:ext>
            </a:extLst>
          </p:cNvPr>
          <p:cNvSpPr txBox="1">
            <a:spLocks/>
          </p:cNvSpPr>
          <p:nvPr/>
        </p:nvSpPr>
        <p:spPr>
          <a:xfrm>
            <a:off x="0" y="1067788"/>
            <a:ext cx="7886700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300"/>
              <a:t/>
            </a:r>
            <a:br>
              <a:rPr lang="en-US" sz="3300"/>
            </a:br>
            <a:endParaRPr lang="en-US" sz="33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C385405-601A-4F65-9156-721B462EE718}"/>
              </a:ext>
            </a:extLst>
          </p:cNvPr>
          <p:cNvSpPr txBox="1"/>
          <p:nvPr/>
        </p:nvSpPr>
        <p:spPr>
          <a:xfrm>
            <a:off x="8346186" y="2508444"/>
            <a:ext cx="3360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latin typeface="Quicksand Medium" panose="0000060000000000000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42ACD20-3753-4F96-B392-592EAAC440EC}"/>
              </a:ext>
            </a:extLst>
          </p:cNvPr>
          <p:cNvSpPr txBox="1"/>
          <p:nvPr/>
        </p:nvSpPr>
        <p:spPr>
          <a:xfrm>
            <a:off x="8346186" y="2112077"/>
            <a:ext cx="44577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350" dirty="0"/>
          </a:p>
        </p:txBody>
      </p:sp>
      <p:pic>
        <p:nvPicPr>
          <p:cNvPr id="5" name="图片 39941" descr="1-4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3999" cy="647858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" name="图片 9220" descr="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423" y="520327"/>
            <a:ext cx="7415277" cy="5958256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" name="TextBox 11"/>
          <p:cNvSpPr txBox="1"/>
          <p:nvPr/>
        </p:nvSpPr>
        <p:spPr>
          <a:xfrm>
            <a:off x="2804238" y="1606326"/>
            <a:ext cx="3423487" cy="1737410"/>
          </a:xfrm>
          <a:prstGeom prst="rect">
            <a:avLst/>
          </a:prstGeom>
          <a:noFill/>
          <a:ln w="9525">
            <a:noFill/>
          </a:ln>
        </p:spPr>
        <p:txBody>
          <a:bodyPr wrap="square" lIns="66177" tIns="33089" rIns="66177" bIns="33089">
            <a:spAutoFit/>
          </a:bodyPr>
          <a:lstStyle/>
          <a:p>
            <a:pPr algn="ctr" defTabSz="495612"/>
            <a:r>
              <a:rPr lang="en-US" sz="5428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11:</a:t>
            </a:r>
          </a:p>
          <a:p>
            <a:pPr algn="ctr" defTabSz="495612"/>
            <a:r>
              <a:rPr lang="en-US" sz="5428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i   K k</a:t>
            </a:r>
            <a:endParaRPr lang="en-US" sz="5428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9079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7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14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9" decel="50000" autoRev="1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4" fill="hold">
                                          <p:stCondLst>
                                            <p:cond delay="21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A1D4FAFA-A849-420F-9620-FBE15B8D5F70}"/>
              </a:ext>
            </a:extLst>
          </p:cNvPr>
          <p:cNvSpPr txBox="1">
            <a:spLocks/>
          </p:cNvSpPr>
          <p:nvPr/>
        </p:nvSpPr>
        <p:spPr>
          <a:xfrm>
            <a:off x="0" y="1067788"/>
            <a:ext cx="7886700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300"/>
              <a:t/>
            </a:r>
            <a:br>
              <a:rPr lang="en-US" sz="3300"/>
            </a:br>
            <a:endParaRPr lang="en-US" sz="33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C385405-601A-4F65-9156-721B462EE718}"/>
              </a:ext>
            </a:extLst>
          </p:cNvPr>
          <p:cNvSpPr txBox="1"/>
          <p:nvPr/>
        </p:nvSpPr>
        <p:spPr>
          <a:xfrm>
            <a:off x="8346186" y="2508444"/>
            <a:ext cx="3360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latin typeface="Quicksand Medium" panose="0000060000000000000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42ACD20-3753-4F96-B392-592EAAC440EC}"/>
              </a:ext>
            </a:extLst>
          </p:cNvPr>
          <p:cNvSpPr txBox="1"/>
          <p:nvPr/>
        </p:nvSpPr>
        <p:spPr>
          <a:xfrm>
            <a:off x="8346186" y="2112077"/>
            <a:ext cx="44577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350" dirty="0"/>
          </a:p>
        </p:txBody>
      </p:sp>
      <p:pic>
        <p:nvPicPr>
          <p:cNvPr id="5" name="图片 39941" descr="1-4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247" y="0"/>
            <a:ext cx="8304824" cy="647858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" name="图片 39940" descr="1-4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3338" y="2833240"/>
            <a:ext cx="5022311" cy="29274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" name="图片 39942" descr="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9152" y="386436"/>
            <a:ext cx="4131789" cy="570571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Rounded Rectangle 7"/>
          <p:cNvSpPr/>
          <p:nvPr/>
        </p:nvSpPr>
        <p:spPr>
          <a:xfrm>
            <a:off x="1891398" y="1892055"/>
            <a:ext cx="1985143" cy="941185"/>
          </a:xfrm>
          <a:prstGeom prst="roundRect">
            <a:avLst/>
          </a:prstGeom>
          <a:solidFill>
            <a:srgbClr val="61DC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Đọc</a:t>
            </a:r>
            <a:endParaRPr lang="en-US" sz="48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1464646" y="1931412"/>
            <a:ext cx="853506" cy="855622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smtClean="0">
                <a:solidFill>
                  <a:schemeClr val="tx1"/>
                </a:solidFill>
                <a:latin typeface="Arial Rounded MT Bold" pitchFamily="34" charset="0"/>
                <a:ea typeface="Arial-Rounded" pitchFamily="34" charset="0"/>
                <a:cs typeface="Arial-Rounded" pitchFamily="34" charset="0"/>
              </a:rPr>
              <a:t>3</a:t>
            </a:r>
            <a:endParaRPr lang="en-US" sz="4800">
              <a:solidFill>
                <a:schemeClr val="tx1"/>
              </a:solidFill>
              <a:latin typeface="Arial Rounded MT Bol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1355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A1D4FAFA-A849-420F-9620-FBE15B8D5F70}"/>
              </a:ext>
            </a:extLst>
          </p:cNvPr>
          <p:cNvSpPr txBox="1">
            <a:spLocks/>
          </p:cNvSpPr>
          <p:nvPr/>
        </p:nvSpPr>
        <p:spPr>
          <a:xfrm>
            <a:off x="0" y="1067788"/>
            <a:ext cx="7886700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300"/>
              <a:t/>
            </a:r>
            <a:br>
              <a:rPr lang="en-US" sz="3300"/>
            </a:br>
            <a:endParaRPr lang="en-US" sz="33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C385405-601A-4F65-9156-721B462EE718}"/>
              </a:ext>
            </a:extLst>
          </p:cNvPr>
          <p:cNvSpPr txBox="1"/>
          <p:nvPr/>
        </p:nvSpPr>
        <p:spPr>
          <a:xfrm>
            <a:off x="8346186" y="2508444"/>
            <a:ext cx="3360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latin typeface="Quicksand Medium" panose="0000060000000000000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42ACD20-3753-4F96-B392-592EAAC440EC}"/>
              </a:ext>
            </a:extLst>
          </p:cNvPr>
          <p:cNvSpPr txBox="1"/>
          <p:nvPr/>
        </p:nvSpPr>
        <p:spPr>
          <a:xfrm>
            <a:off x="8346186" y="2112077"/>
            <a:ext cx="44577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350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732814" y="908792"/>
            <a:ext cx="1199512" cy="673009"/>
          </a:xfrm>
          <a:prstGeom prst="rect">
            <a:avLst/>
          </a:prstGeom>
        </p:spPr>
        <p:txBody>
          <a:bodyPr vert="horz" lIns="68640" tIns="34320" rIns="68640" bIns="343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17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i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913673" y="1674812"/>
            <a:ext cx="1451409" cy="78971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68640" tIns="34320" rIns="68640" bIns="343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601"/>
              </a:spcBef>
            </a:pPr>
            <a:r>
              <a:rPr lang="en-US" sz="6617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</a:t>
            </a: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2398070" y="1674812"/>
            <a:ext cx="1451409" cy="78971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68640" tIns="34320" rIns="68640" bIns="343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601"/>
              </a:spcBef>
            </a:pPr>
            <a:r>
              <a:rPr lang="en-US" sz="6617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i</a:t>
            </a: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913673" y="2508444"/>
            <a:ext cx="2935732" cy="78971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68640" tIns="34320" rIns="68640" bIns="343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601"/>
              </a:spcBef>
            </a:pPr>
            <a:r>
              <a:rPr lang="en-US" sz="6617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</a:t>
            </a:r>
            <a:r>
              <a:rPr lang="en-US" sz="6617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i</a:t>
            </a:r>
            <a:endParaRPr lang="en-US" sz="6617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5257692" y="1674812"/>
            <a:ext cx="1451409" cy="78971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68640" tIns="34320" rIns="68640" bIns="343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601"/>
              </a:spcBef>
            </a:pPr>
            <a:r>
              <a:rPr lang="en-US" sz="6617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</a:t>
            </a: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6743700" y="1674812"/>
            <a:ext cx="1451409" cy="78971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68640" tIns="34320" rIns="68640" bIns="343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601"/>
              </a:spcBef>
            </a:pPr>
            <a:r>
              <a:rPr lang="en-US" sz="6617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i</a:t>
            </a:r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5257691" y="2508444"/>
            <a:ext cx="2936220" cy="78971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68640" tIns="34320" rIns="68640" bIns="343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601"/>
              </a:spcBef>
            </a:pPr>
            <a:r>
              <a:rPr lang="en-US" sz="6617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</a:t>
            </a:r>
            <a:r>
              <a:rPr lang="en-US" sz="6617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ì</a:t>
            </a:r>
          </a:p>
        </p:txBody>
      </p:sp>
      <p:sp>
        <p:nvSpPr>
          <p:cNvPr id="24" name="Title 1"/>
          <p:cNvSpPr txBox="1">
            <a:spLocks/>
          </p:cNvSpPr>
          <p:nvPr/>
        </p:nvSpPr>
        <p:spPr>
          <a:xfrm>
            <a:off x="6073548" y="908792"/>
            <a:ext cx="1199512" cy="673009"/>
          </a:xfrm>
          <a:prstGeom prst="rect">
            <a:avLst/>
          </a:prstGeom>
        </p:spPr>
        <p:txBody>
          <a:bodyPr vert="horz" lIns="68640" tIns="34320" rIns="68640" bIns="343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17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</a:t>
            </a:r>
          </a:p>
        </p:txBody>
      </p:sp>
      <p:sp>
        <p:nvSpPr>
          <p:cNvPr id="28" name="Title 1"/>
          <p:cNvSpPr txBox="1">
            <a:spLocks/>
          </p:cNvSpPr>
          <p:nvPr/>
        </p:nvSpPr>
        <p:spPr>
          <a:xfrm>
            <a:off x="253941" y="4215928"/>
            <a:ext cx="1319463" cy="407928"/>
          </a:xfrm>
          <a:prstGeom prst="rect">
            <a:avLst/>
          </a:prstGeom>
        </p:spPr>
        <p:txBody>
          <a:bodyPr vert="horz" lIns="68640" tIns="34320" rIns="68640" bIns="343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17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kè</a:t>
            </a:r>
          </a:p>
        </p:txBody>
      </p:sp>
      <p:sp>
        <p:nvSpPr>
          <p:cNvPr id="29" name="Title 1"/>
          <p:cNvSpPr txBox="1">
            <a:spLocks/>
          </p:cNvSpPr>
          <p:nvPr/>
        </p:nvSpPr>
        <p:spPr>
          <a:xfrm>
            <a:off x="1781077" y="4218548"/>
            <a:ext cx="1319463" cy="407928"/>
          </a:xfrm>
          <a:prstGeom prst="rect">
            <a:avLst/>
          </a:prstGeom>
        </p:spPr>
        <p:txBody>
          <a:bodyPr vert="horz" lIns="68640" tIns="34320" rIns="68640" bIns="343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17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kẻ</a:t>
            </a:r>
          </a:p>
        </p:txBody>
      </p:sp>
      <p:sp>
        <p:nvSpPr>
          <p:cNvPr id="30" name="Title 1"/>
          <p:cNvSpPr txBox="1">
            <a:spLocks/>
          </p:cNvSpPr>
          <p:nvPr/>
        </p:nvSpPr>
        <p:spPr>
          <a:xfrm>
            <a:off x="3308211" y="4218548"/>
            <a:ext cx="1319463" cy="407928"/>
          </a:xfrm>
          <a:prstGeom prst="rect">
            <a:avLst/>
          </a:prstGeom>
        </p:spPr>
        <p:txBody>
          <a:bodyPr vert="horz" lIns="68640" tIns="34320" rIns="68640" bIns="343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17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kệ</a:t>
            </a:r>
          </a:p>
        </p:txBody>
      </p:sp>
      <p:sp>
        <p:nvSpPr>
          <p:cNvPr id="31" name="Title 1"/>
          <p:cNvSpPr txBox="1">
            <a:spLocks/>
          </p:cNvSpPr>
          <p:nvPr/>
        </p:nvSpPr>
        <p:spPr>
          <a:xfrm>
            <a:off x="4813522" y="4218548"/>
            <a:ext cx="1319463" cy="407928"/>
          </a:xfrm>
          <a:prstGeom prst="rect">
            <a:avLst/>
          </a:prstGeom>
        </p:spPr>
        <p:txBody>
          <a:bodyPr vert="horz" lIns="68640" tIns="34320" rIns="68640" bIns="343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17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kí</a:t>
            </a:r>
          </a:p>
        </p:txBody>
      </p:sp>
      <p:sp>
        <p:nvSpPr>
          <p:cNvPr id="32" name="Title 1"/>
          <p:cNvSpPr txBox="1">
            <a:spLocks/>
          </p:cNvSpPr>
          <p:nvPr/>
        </p:nvSpPr>
        <p:spPr>
          <a:xfrm>
            <a:off x="6253356" y="4218548"/>
            <a:ext cx="1319463" cy="407928"/>
          </a:xfrm>
          <a:prstGeom prst="rect">
            <a:avLst/>
          </a:prstGeom>
        </p:spPr>
        <p:txBody>
          <a:bodyPr vert="horz" lIns="68640" tIns="34320" rIns="68640" bIns="343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17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kỉ</a:t>
            </a:r>
          </a:p>
        </p:txBody>
      </p:sp>
      <p:sp>
        <p:nvSpPr>
          <p:cNvPr id="33" name="Title 1"/>
          <p:cNvSpPr txBox="1">
            <a:spLocks/>
          </p:cNvSpPr>
          <p:nvPr/>
        </p:nvSpPr>
        <p:spPr>
          <a:xfrm>
            <a:off x="7491780" y="4215928"/>
            <a:ext cx="1300176" cy="407928"/>
          </a:xfrm>
          <a:prstGeom prst="rect">
            <a:avLst/>
          </a:prstGeom>
        </p:spPr>
        <p:txBody>
          <a:bodyPr vert="horz" lIns="68640" tIns="34320" rIns="68640" bIns="343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17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kĩ</a:t>
            </a:r>
          </a:p>
        </p:txBody>
      </p:sp>
      <p:sp>
        <p:nvSpPr>
          <p:cNvPr id="34" name="Title 1"/>
          <p:cNvSpPr txBox="1">
            <a:spLocks/>
          </p:cNvSpPr>
          <p:nvPr/>
        </p:nvSpPr>
        <p:spPr>
          <a:xfrm>
            <a:off x="94933" y="4079742"/>
            <a:ext cx="1199512" cy="673009"/>
          </a:xfrm>
          <a:prstGeom prst="rect">
            <a:avLst/>
          </a:prstGeom>
        </p:spPr>
        <p:txBody>
          <a:bodyPr vert="horz" lIns="68640" tIns="34320" rIns="68640" bIns="343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17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</a:t>
            </a:r>
          </a:p>
        </p:txBody>
      </p:sp>
      <p:sp>
        <p:nvSpPr>
          <p:cNvPr id="35" name="Title 1"/>
          <p:cNvSpPr txBox="1">
            <a:spLocks/>
          </p:cNvSpPr>
          <p:nvPr/>
        </p:nvSpPr>
        <p:spPr>
          <a:xfrm>
            <a:off x="1647827" y="4062732"/>
            <a:ext cx="1199512" cy="673009"/>
          </a:xfrm>
          <a:prstGeom prst="rect">
            <a:avLst/>
          </a:prstGeom>
        </p:spPr>
        <p:txBody>
          <a:bodyPr vert="horz" lIns="68640" tIns="34320" rIns="68640" bIns="343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17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</a:t>
            </a:r>
          </a:p>
        </p:txBody>
      </p:sp>
      <p:sp>
        <p:nvSpPr>
          <p:cNvPr id="36" name="Title 1"/>
          <p:cNvSpPr txBox="1">
            <a:spLocks/>
          </p:cNvSpPr>
          <p:nvPr/>
        </p:nvSpPr>
        <p:spPr>
          <a:xfrm>
            <a:off x="3159731" y="4060075"/>
            <a:ext cx="1199512" cy="673009"/>
          </a:xfrm>
          <a:prstGeom prst="rect">
            <a:avLst/>
          </a:prstGeom>
        </p:spPr>
        <p:txBody>
          <a:bodyPr vert="horz" lIns="68640" tIns="34320" rIns="68640" bIns="343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17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</a:t>
            </a:r>
          </a:p>
        </p:txBody>
      </p:sp>
      <p:sp>
        <p:nvSpPr>
          <p:cNvPr id="37" name="Title 1"/>
          <p:cNvSpPr txBox="1">
            <a:spLocks/>
          </p:cNvSpPr>
          <p:nvPr/>
        </p:nvSpPr>
        <p:spPr>
          <a:xfrm>
            <a:off x="4776154" y="4083057"/>
            <a:ext cx="1199512" cy="673009"/>
          </a:xfrm>
          <a:prstGeom prst="rect">
            <a:avLst/>
          </a:prstGeom>
        </p:spPr>
        <p:txBody>
          <a:bodyPr vert="horz" lIns="68640" tIns="34320" rIns="68640" bIns="343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17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</a:t>
            </a:r>
          </a:p>
        </p:txBody>
      </p:sp>
      <p:sp>
        <p:nvSpPr>
          <p:cNvPr id="38" name="Title 1"/>
          <p:cNvSpPr txBox="1">
            <a:spLocks/>
          </p:cNvSpPr>
          <p:nvPr/>
        </p:nvSpPr>
        <p:spPr>
          <a:xfrm>
            <a:off x="6211105" y="4060074"/>
            <a:ext cx="1199512" cy="673009"/>
          </a:xfrm>
          <a:prstGeom prst="rect">
            <a:avLst/>
          </a:prstGeom>
        </p:spPr>
        <p:txBody>
          <a:bodyPr vert="horz" lIns="68640" tIns="34320" rIns="68640" bIns="343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17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</a:t>
            </a:r>
          </a:p>
        </p:txBody>
      </p:sp>
      <p:sp>
        <p:nvSpPr>
          <p:cNvPr id="39" name="Title 1"/>
          <p:cNvSpPr txBox="1">
            <a:spLocks/>
          </p:cNvSpPr>
          <p:nvPr/>
        </p:nvSpPr>
        <p:spPr>
          <a:xfrm>
            <a:off x="7439989" y="4055772"/>
            <a:ext cx="1199512" cy="673009"/>
          </a:xfrm>
          <a:prstGeom prst="rect">
            <a:avLst/>
          </a:prstGeom>
        </p:spPr>
        <p:txBody>
          <a:bodyPr vert="horz" lIns="68640" tIns="34320" rIns="68640" bIns="343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17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</a:t>
            </a:r>
          </a:p>
        </p:txBody>
      </p:sp>
      <p:pic>
        <p:nvPicPr>
          <p:cNvPr id="4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614" b="32193"/>
          <a:stretch/>
        </p:blipFill>
        <p:spPr bwMode="auto">
          <a:xfrm>
            <a:off x="5073412" y="4228807"/>
            <a:ext cx="1195965" cy="569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614" b="32193"/>
          <a:stretch/>
        </p:blipFill>
        <p:spPr bwMode="auto">
          <a:xfrm>
            <a:off x="6513023" y="4231318"/>
            <a:ext cx="1195965" cy="569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614" b="32193"/>
          <a:stretch/>
        </p:blipFill>
        <p:spPr bwMode="auto">
          <a:xfrm>
            <a:off x="7739802" y="4220477"/>
            <a:ext cx="1195965" cy="569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79777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4" grpId="0" animBg="1"/>
      <p:bldP spid="15" grpId="0" animBg="1"/>
      <p:bldP spid="16" grpId="0" animBg="1"/>
      <p:bldP spid="19" grpId="0" animBg="1"/>
      <p:bldP spid="20" grpId="0" animBg="1"/>
      <p:bldP spid="24" grpId="0"/>
      <p:bldP spid="28" grpId="0"/>
      <p:bldP spid="29" grpId="0"/>
      <p:bldP spid="30" grpId="0"/>
      <p:bldP spid="31" grpId="0"/>
      <p:bldP spid="33" grpId="0"/>
      <p:bldP spid="34" grpId="0"/>
      <p:bldP spid="35" grpId="0"/>
      <p:bldP spid="36" grpId="0"/>
      <p:bldP spid="37" grpId="0"/>
      <p:bldP spid="38" grpId="0"/>
      <p:bldP spid="3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A1D4FAFA-A849-420F-9620-FBE15B8D5F70}"/>
              </a:ext>
            </a:extLst>
          </p:cNvPr>
          <p:cNvSpPr txBox="1">
            <a:spLocks/>
          </p:cNvSpPr>
          <p:nvPr/>
        </p:nvSpPr>
        <p:spPr>
          <a:xfrm>
            <a:off x="0" y="1067788"/>
            <a:ext cx="7886700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300"/>
              <a:t/>
            </a:r>
            <a:br>
              <a:rPr lang="en-US" sz="3300"/>
            </a:br>
            <a:endParaRPr lang="en-US" sz="33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C385405-601A-4F65-9156-721B462EE718}"/>
              </a:ext>
            </a:extLst>
          </p:cNvPr>
          <p:cNvSpPr txBox="1"/>
          <p:nvPr/>
        </p:nvSpPr>
        <p:spPr>
          <a:xfrm>
            <a:off x="8346186" y="2508444"/>
            <a:ext cx="3360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latin typeface="Quicksand Medium" panose="0000060000000000000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42ACD20-3753-4F96-B392-592EAAC440EC}"/>
              </a:ext>
            </a:extLst>
          </p:cNvPr>
          <p:cNvSpPr txBox="1"/>
          <p:nvPr/>
        </p:nvSpPr>
        <p:spPr>
          <a:xfrm>
            <a:off x="8346186" y="2112077"/>
            <a:ext cx="44577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val="1002737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A1D4FAFA-A849-420F-9620-FBE15B8D5F70}"/>
              </a:ext>
            </a:extLst>
          </p:cNvPr>
          <p:cNvSpPr txBox="1">
            <a:spLocks/>
          </p:cNvSpPr>
          <p:nvPr/>
        </p:nvSpPr>
        <p:spPr>
          <a:xfrm>
            <a:off x="0" y="1067788"/>
            <a:ext cx="7886700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300"/>
              <a:t/>
            </a:r>
            <a:br>
              <a:rPr lang="en-US" sz="3300"/>
            </a:br>
            <a:endParaRPr lang="en-US" sz="33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C385405-601A-4F65-9156-721B462EE718}"/>
              </a:ext>
            </a:extLst>
          </p:cNvPr>
          <p:cNvSpPr txBox="1"/>
          <p:nvPr/>
        </p:nvSpPr>
        <p:spPr>
          <a:xfrm>
            <a:off x="8346186" y="2508444"/>
            <a:ext cx="3360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latin typeface="Quicksand Medium" panose="0000060000000000000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42ACD20-3753-4F96-B392-592EAAC440EC}"/>
              </a:ext>
            </a:extLst>
          </p:cNvPr>
          <p:cNvSpPr txBox="1"/>
          <p:nvPr/>
        </p:nvSpPr>
        <p:spPr>
          <a:xfrm>
            <a:off x="8346186" y="2112077"/>
            <a:ext cx="44577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val="2570315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A1D4FAFA-A849-420F-9620-FBE15B8D5F70}"/>
              </a:ext>
            </a:extLst>
          </p:cNvPr>
          <p:cNvSpPr txBox="1">
            <a:spLocks/>
          </p:cNvSpPr>
          <p:nvPr/>
        </p:nvSpPr>
        <p:spPr>
          <a:xfrm>
            <a:off x="0" y="1067788"/>
            <a:ext cx="7886700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300"/>
              <a:t/>
            </a:r>
            <a:br>
              <a:rPr lang="en-US" sz="3300"/>
            </a:br>
            <a:endParaRPr lang="en-US" sz="33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C385405-601A-4F65-9156-721B462EE718}"/>
              </a:ext>
            </a:extLst>
          </p:cNvPr>
          <p:cNvSpPr txBox="1"/>
          <p:nvPr/>
        </p:nvSpPr>
        <p:spPr>
          <a:xfrm>
            <a:off x="8346186" y="2508444"/>
            <a:ext cx="3360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latin typeface="Quicksand Medium" panose="0000060000000000000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42ACD20-3753-4F96-B392-592EAAC440EC}"/>
              </a:ext>
            </a:extLst>
          </p:cNvPr>
          <p:cNvSpPr txBox="1"/>
          <p:nvPr/>
        </p:nvSpPr>
        <p:spPr>
          <a:xfrm>
            <a:off x="8346186" y="2112077"/>
            <a:ext cx="44577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val="1113384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1705034" y="1839323"/>
            <a:ext cx="1199512" cy="673009"/>
          </a:xfrm>
          <a:prstGeom prst="rect">
            <a:avLst/>
          </a:prstGeom>
        </p:spPr>
        <p:txBody>
          <a:bodyPr vert="horz" lIns="68640" tIns="34320" rIns="68640" bIns="343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17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i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848173" y="2608282"/>
            <a:ext cx="1451409" cy="78971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68640" tIns="34320" rIns="68640" bIns="343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601"/>
              </a:spcBef>
            </a:pPr>
            <a:r>
              <a:rPr lang="en-US" sz="6617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2332570" y="2608282"/>
            <a:ext cx="1451409" cy="78971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68640" tIns="34320" rIns="68640" bIns="343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601"/>
              </a:spcBef>
            </a:pPr>
            <a:r>
              <a:rPr lang="en-US" sz="6617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i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848173" y="3441914"/>
            <a:ext cx="2935732" cy="78971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68640" tIns="34320" rIns="68640" bIns="343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601"/>
              </a:spcBef>
            </a:pPr>
            <a:r>
              <a:rPr lang="en-US" sz="6617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</a:t>
            </a:r>
            <a:r>
              <a:rPr lang="en-US" sz="6617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i</a:t>
            </a:r>
            <a:endParaRPr lang="en-US" sz="6617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5347844" y="2608282"/>
            <a:ext cx="1451409" cy="78971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68640" tIns="34320" rIns="68640" bIns="343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601"/>
              </a:spcBef>
            </a:pPr>
            <a:r>
              <a:rPr lang="en-US" sz="6617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6833852" y="2608282"/>
            <a:ext cx="1451409" cy="78971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68640" tIns="34320" rIns="68640" bIns="343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601"/>
              </a:spcBef>
            </a:pPr>
            <a:r>
              <a:rPr lang="en-US" sz="6617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i</a:t>
            </a: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5347843" y="3441914"/>
            <a:ext cx="2936220" cy="78971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68640" tIns="34320" rIns="68640" bIns="343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601"/>
              </a:spcBef>
            </a:pPr>
            <a:r>
              <a:rPr lang="en-US" sz="6617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</a:t>
            </a:r>
            <a:r>
              <a:rPr lang="en-US" sz="6617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ì</a:t>
            </a: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190842" y="5053055"/>
            <a:ext cx="1319463" cy="407928"/>
          </a:xfrm>
          <a:prstGeom prst="rect">
            <a:avLst/>
          </a:prstGeom>
        </p:spPr>
        <p:txBody>
          <a:bodyPr vert="horz" lIns="68640" tIns="34320" rIns="68640" bIns="343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17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kè</a:t>
            </a: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1717978" y="5055675"/>
            <a:ext cx="1319463" cy="407928"/>
          </a:xfrm>
          <a:prstGeom prst="rect">
            <a:avLst/>
          </a:prstGeom>
        </p:spPr>
        <p:txBody>
          <a:bodyPr vert="horz" lIns="68640" tIns="34320" rIns="68640" bIns="343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17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kẻ</a:t>
            </a: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3245112" y="5055675"/>
            <a:ext cx="1319463" cy="407928"/>
          </a:xfrm>
          <a:prstGeom prst="rect">
            <a:avLst/>
          </a:prstGeom>
        </p:spPr>
        <p:txBody>
          <a:bodyPr vert="horz" lIns="68640" tIns="34320" rIns="68640" bIns="343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17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kệ</a:t>
            </a: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4750423" y="5055675"/>
            <a:ext cx="1319463" cy="407928"/>
          </a:xfrm>
          <a:prstGeom prst="rect">
            <a:avLst/>
          </a:prstGeom>
        </p:spPr>
        <p:txBody>
          <a:bodyPr vert="horz" lIns="68640" tIns="34320" rIns="68640" bIns="343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17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kí</a:t>
            </a: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6190257" y="5055675"/>
            <a:ext cx="1319463" cy="407928"/>
          </a:xfrm>
          <a:prstGeom prst="rect">
            <a:avLst/>
          </a:prstGeom>
        </p:spPr>
        <p:txBody>
          <a:bodyPr vert="horz" lIns="68640" tIns="34320" rIns="68640" bIns="343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17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kỉ</a:t>
            </a: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7619180" y="5055675"/>
            <a:ext cx="1319463" cy="407928"/>
          </a:xfrm>
          <a:prstGeom prst="rect">
            <a:avLst/>
          </a:prstGeom>
        </p:spPr>
        <p:txBody>
          <a:bodyPr vert="horz" lIns="68640" tIns="34320" rIns="68640" bIns="343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17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kĩ</a:t>
            </a:r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498632" y="5609404"/>
            <a:ext cx="1199512" cy="673009"/>
          </a:xfrm>
          <a:prstGeom prst="rect">
            <a:avLst/>
          </a:prstGeom>
        </p:spPr>
        <p:txBody>
          <a:bodyPr vert="horz" lIns="68640" tIns="34320" rIns="68640" bIns="343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17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</a:t>
            </a:r>
          </a:p>
        </p:txBody>
      </p:sp>
      <p:sp>
        <p:nvSpPr>
          <p:cNvPr id="22" name="Title 1"/>
          <p:cNvSpPr txBox="1">
            <a:spLocks/>
          </p:cNvSpPr>
          <p:nvPr/>
        </p:nvSpPr>
        <p:spPr>
          <a:xfrm>
            <a:off x="1927555" y="5534339"/>
            <a:ext cx="1199512" cy="673009"/>
          </a:xfrm>
          <a:prstGeom prst="rect">
            <a:avLst/>
          </a:prstGeom>
        </p:spPr>
        <p:txBody>
          <a:bodyPr vert="horz" lIns="68640" tIns="34320" rIns="68640" bIns="343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17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</a:t>
            </a:r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3649641" y="5547562"/>
            <a:ext cx="1199512" cy="673009"/>
          </a:xfrm>
          <a:prstGeom prst="rect">
            <a:avLst/>
          </a:prstGeom>
        </p:spPr>
        <p:txBody>
          <a:bodyPr vert="horz" lIns="68640" tIns="34320" rIns="68640" bIns="343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17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</a:t>
            </a:r>
          </a:p>
        </p:txBody>
      </p:sp>
      <p:sp>
        <p:nvSpPr>
          <p:cNvPr id="24" name="Title 1"/>
          <p:cNvSpPr txBox="1">
            <a:spLocks/>
          </p:cNvSpPr>
          <p:nvPr/>
        </p:nvSpPr>
        <p:spPr>
          <a:xfrm>
            <a:off x="5005859" y="5609404"/>
            <a:ext cx="1199512" cy="673009"/>
          </a:xfrm>
          <a:prstGeom prst="rect">
            <a:avLst/>
          </a:prstGeom>
        </p:spPr>
        <p:txBody>
          <a:bodyPr vert="horz" lIns="68640" tIns="34320" rIns="68640" bIns="343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17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</a:t>
            </a:r>
          </a:p>
        </p:txBody>
      </p:sp>
      <p:sp>
        <p:nvSpPr>
          <p:cNvPr id="25" name="Title 1"/>
          <p:cNvSpPr txBox="1">
            <a:spLocks/>
          </p:cNvSpPr>
          <p:nvPr/>
        </p:nvSpPr>
        <p:spPr>
          <a:xfrm>
            <a:off x="6395313" y="5534340"/>
            <a:ext cx="1199512" cy="673009"/>
          </a:xfrm>
          <a:prstGeom prst="rect">
            <a:avLst/>
          </a:prstGeom>
        </p:spPr>
        <p:txBody>
          <a:bodyPr vert="horz" lIns="68640" tIns="34320" rIns="68640" bIns="343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17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</a:t>
            </a:r>
          </a:p>
        </p:txBody>
      </p:sp>
      <p:grpSp>
        <p:nvGrpSpPr>
          <p:cNvPr id="34" name="Group 33"/>
          <p:cNvGrpSpPr/>
          <p:nvPr/>
        </p:nvGrpSpPr>
        <p:grpSpPr>
          <a:xfrm>
            <a:off x="161948" y="1003817"/>
            <a:ext cx="1970813" cy="707639"/>
            <a:chOff x="63500" y="1429216"/>
            <a:chExt cx="1970813" cy="705889"/>
          </a:xfrm>
        </p:grpSpPr>
        <p:sp>
          <p:nvSpPr>
            <p:cNvPr id="35" name="Rounded Rectangle 34"/>
            <p:cNvSpPr/>
            <p:nvPr/>
          </p:nvSpPr>
          <p:spPr>
            <a:xfrm>
              <a:off x="384358" y="1429216"/>
              <a:ext cx="1649955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9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Đọc</a:t>
              </a:r>
            </a:p>
          </p:txBody>
        </p:sp>
        <p:sp>
          <p:nvSpPr>
            <p:cNvPr id="36" name="Oval 35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9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3</a:t>
              </a:r>
            </a:p>
          </p:txBody>
        </p:sp>
      </p:grpSp>
      <p:sp>
        <p:nvSpPr>
          <p:cNvPr id="32" name="Title 1"/>
          <p:cNvSpPr txBox="1">
            <a:spLocks/>
          </p:cNvSpPr>
          <p:nvPr/>
        </p:nvSpPr>
        <p:spPr>
          <a:xfrm>
            <a:off x="7679155" y="5784276"/>
            <a:ext cx="1199512" cy="673009"/>
          </a:xfrm>
          <a:prstGeom prst="rect">
            <a:avLst/>
          </a:prstGeom>
        </p:spPr>
        <p:txBody>
          <a:bodyPr vert="horz" lIns="68640" tIns="34320" rIns="68640" bIns="343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17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</a:t>
            </a:r>
          </a:p>
        </p:txBody>
      </p:sp>
      <p:sp>
        <p:nvSpPr>
          <p:cNvPr id="33" name="Title 1"/>
          <p:cNvSpPr txBox="1">
            <a:spLocks/>
          </p:cNvSpPr>
          <p:nvPr/>
        </p:nvSpPr>
        <p:spPr>
          <a:xfrm>
            <a:off x="6176169" y="1839323"/>
            <a:ext cx="1199512" cy="673009"/>
          </a:xfrm>
          <a:prstGeom prst="rect">
            <a:avLst/>
          </a:prstGeom>
        </p:spPr>
        <p:txBody>
          <a:bodyPr vert="horz" lIns="68640" tIns="34320" rIns="68640" bIns="343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17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614" b="32193"/>
          <a:stretch/>
        </p:blipFill>
        <p:spPr bwMode="auto">
          <a:xfrm>
            <a:off x="5398821" y="5506374"/>
            <a:ext cx="1195965" cy="569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614" b="32193"/>
          <a:stretch/>
        </p:blipFill>
        <p:spPr bwMode="auto">
          <a:xfrm>
            <a:off x="6827744" y="5442320"/>
            <a:ext cx="1195965" cy="569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614" b="32193"/>
          <a:stretch/>
        </p:blipFill>
        <p:spPr bwMode="auto">
          <a:xfrm>
            <a:off x="8023709" y="5480957"/>
            <a:ext cx="1195965" cy="569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62830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/>
      <p:bldP spid="15" grpId="0"/>
      <p:bldP spid="16" grpId="0"/>
      <p:bldP spid="17" grpId="0"/>
      <p:bldP spid="19" grpId="0"/>
      <p:bldP spid="21" grpId="0"/>
      <p:bldP spid="22" grpId="0"/>
      <p:bldP spid="23" grpId="0"/>
      <p:bldP spid="24" grpId="0"/>
      <p:bldP spid="25" grpId="0"/>
      <p:bldP spid="32" grpId="0"/>
      <p:bldP spid="3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7" name="图片 71696" descr="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57447" y="0"/>
            <a:ext cx="9106468" cy="479106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684" name="图片 71683" descr="PPT素材-0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74643" y="3464760"/>
            <a:ext cx="3866458" cy="289532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1691" name="文本框 71690"/>
          <p:cNvSpPr txBox="1"/>
          <p:nvPr/>
        </p:nvSpPr>
        <p:spPr>
          <a:xfrm>
            <a:off x="4824048" y="2139463"/>
            <a:ext cx="2093075" cy="3596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defTabSz="814436">
              <a:spcBef>
                <a:spcPct val="50000"/>
              </a:spcBef>
            </a:pPr>
            <a:r>
              <a:rPr lang="zh-CN" altLang="en-US" sz="1737" dirty="0">
                <a:solidFill>
                  <a:schemeClr val="bg1"/>
                </a:solidFill>
                <a:latin typeface="SimHei" panose="02010609060101010101" pitchFamily="2" charset="-122"/>
                <a:ea typeface="SimHei" panose="02010609060101010101" pitchFamily="2" charset="-122"/>
              </a:rPr>
              <a:t>在此输入文字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-75340" y="937715"/>
            <a:ext cx="4022272" cy="2320542"/>
            <a:chOff x="-171819" y="-179278"/>
            <a:chExt cx="7410166" cy="4275097"/>
          </a:xfrm>
        </p:grpSpPr>
        <p:pic>
          <p:nvPicPr>
            <p:cNvPr id="71696" name="图片 71695" descr="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-171819" y="-179278"/>
              <a:ext cx="7410166" cy="4275097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3" name="TextBox 5"/>
            <p:cNvSpPr txBox="1"/>
            <p:nvPr/>
          </p:nvSpPr>
          <p:spPr>
            <a:xfrm>
              <a:off x="720148" y="1210215"/>
              <a:ext cx="5426844" cy="196991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lIns="66177" tIns="33089" rIns="66177" bIns="33089">
              <a:spAutoFit/>
            </a:bodyPr>
            <a:lstStyle/>
            <a:p>
              <a:pPr algn="ctr" defTabSz="495612"/>
              <a:r>
                <a:rPr lang="en-US" sz="3257" b="1">
                  <a:solidFill>
                    <a:srgbClr val="FF0000"/>
                  </a:solidFill>
                  <a:latin typeface="UTM Avo" panose="02040603050506020204"/>
                </a:rPr>
                <a:t>Yêu cầu cần đạt được:</a:t>
              </a:r>
              <a:endParaRPr lang="en-US" sz="3257" b="1" dirty="0">
                <a:solidFill>
                  <a:srgbClr val="002060"/>
                </a:solidFill>
                <a:latin typeface="UTM Avo" panose="02040603050506020204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3937557" y="1091902"/>
            <a:ext cx="5321795" cy="1005785"/>
            <a:chOff x="7533993" y="508306"/>
            <a:chExt cx="9804256" cy="1852942"/>
          </a:xfrm>
        </p:grpSpPr>
        <p:pic>
          <p:nvPicPr>
            <p:cNvPr id="71688" name="图片 71687" descr="8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533993" y="508306"/>
              <a:ext cx="9804256" cy="1852942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4" name="文本框 71692"/>
            <p:cNvSpPr txBox="1"/>
            <p:nvPr/>
          </p:nvSpPr>
          <p:spPr>
            <a:xfrm>
              <a:off x="8469663" y="795174"/>
              <a:ext cx="8296868" cy="115505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defTabSz="814436">
                <a:spcBef>
                  <a:spcPct val="50000"/>
                </a:spcBef>
              </a:pPr>
              <a:r>
                <a:rPr lang="en-US" altLang="zh-CN" sz="1737">
                  <a:latin typeface="Times New Roman" panose="02020603050405020304" pitchFamily="18" charset="0"/>
                  <a:ea typeface="SimHei" panose="02010609060101010101" pitchFamily="2" charset="-122"/>
                  <a:cs typeface="Times New Roman" panose="02020603050405020304" pitchFamily="18" charset="0"/>
                </a:rPr>
                <a:t>Nhận biết và đọc đúng các âm i, k; đọc đúng các tiếng, từ ngữ, câu có các âm i, k</a:t>
              </a:r>
              <a:endParaRPr lang="zh-CN" altLang="en-US" sz="1737" dirty="0">
                <a:latin typeface="Times New Roman" panose="02020603050405020304" pitchFamily="18" charset="0"/>
                <a:ea typeface="SimHei" panose="02010609060101010101" pitchFamily="2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3653438" y="2399664"/>
            <a:ext cx="5497986" cy="936728"/>
            <a:chOff x="6649437" y="2871682"/>
            <a:chExt cx="10128851" cy="1725718"/>
          </a:xfrm>
        </p:grpSpPr>
        <p:pic>
          <p:nvPicPr>
            <p:cNvPr id="71689" name="图片 71688" descr="9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649437" y="2871682"/>
              <a:ext cx="10128851" cy="1725718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5" name="文本框 71692"/>
            <p:cNvSpPr txBox="1"/>
            <p:nvPr/>
          </p:nvSpPr>
          <p:spPr>
            <a:xfrm>
              <a:off x="7533993" y="3018600"/>
              <a:ext cx="8296867" cy="115505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defTabSz="814436">
                <a:spcBef>
                  <a:spcPct val="50000"/>
                </a:spcBef>
              </a:pPr>
              <a:r>
                <a:rPr lang="en-US" altLang="zh-CN" sz="1737">
                  <a:latin typeface="Times New Roman" panose="02020603050405020304" pitchFamily="18" charset="0"/>
                  <a:ea typeface="SimHei" panose="02010609060101010101" pitchFamily="2" charset="-122"/>
                  <a:cs typeface="Times New Roman" panose="02020603050405020304" pitchFamily="18" charset="0"/>
                </a:rPr>
                <a:t>Viết đúng các chữ i, k; viết đúng các tiếng, từ ngữ có chữ i, k</a:t>
              </a:r>
              <a:endParaRPr lang="zh-CN" altLang="en-US" sz="1737" dirty="0">
                <a:latin typeface="Times New Roman" panose="02020603050405020304" pitchFamily="18" charset="0"/>
                <a:ea typeface="SimHei" panose="02010609060101010101" pitchFamily="2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3438498" y="3489658"/>
            <a:ext cx="5354819" cy="1048749"/>
            <a:chOff x="6300912" y="4849642"/>
            <a:chExt cx="9865096" cy="1932093"/>
          </a:xfrm>
        </p:grpSpPr>
        <p:pic>
          <p:nvPicPr>
            <p:cNvPr id="71690" name="图片 71689" descr="10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300912" y="4849642"/>
              <a:ext cx="9865096" cy="1932093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6" name="文本框 71692"/>
            <p:cNvSpPr txBox="1"/>
            <p:nvPr/>
          </p:nvSpPr>
          <p:spPr>
            <a:xfrm>
              <a:off x="7048502" y="5228005"/>
              <a:ext cx="8296869" cy="115505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defTabSz="814436">
                <a:spcBef>
                  <a:spcPct val="50000"/>
                </a:spcBef>
              </a:pPr>
              <a:r>
                <a:rPr lang="en-US" altLang="zh-CN" sz="1737">
                  <a:latin typeface="Times New Roman" panose="02020603050405020304" pitchFamily="18" charset="0"/>
                  <a:ea typeface="SimHei" panose="02010609060101010101" pitchFamily="2" charset="-122"/>
                  <a:cs typeface="Times New Roman" panose="02020603050405020304" pitchFamily="18" charset="0"/>
                </a:rPr>
                <a:t>Phát triển vốn từ dựa trên những từ ngữ chứa các âm i, k có trong bài học</a:t>
              </a:r>
              <a:endParaRPr lang="zh-CN" altLang="en-US" sz="1737" dirty="0">
                <a:latin typeface="Times New Roman" panose="02020603050405020304" pitchFamily="18" charset="0"/>
                <a:ea typeface="SimHei" panose="02010609060101010101" pitchFamily="2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3202370" y="4732324"/>
            <a:ext cx="5274768" cy="898697"/>
            <a:chOff x="5865897" y="7138985"/>
            <a:chExt cx="9717620" cy="1655655"/>
          </a:xfrm>
        </p:grpSpPr>
        <p:pic>
          <p:nvPicPr>
            <p:cNvPr id="71687" name="图片 71686" descr="11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5865897" y="7138985"/>
              <a:ext cx="9717620" cy="1655655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8" name="文本框 71692"/>
            <p:cNvSpPr txBox="1"/>
            <p:nvPr/>
          </p:nvSpPr>
          <p:spPr>
            <a:xfrm>
              <a:off x="7220320" y="7574650"/>
              <a:ext cx="8296867" cy="66257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defTabSz="814436">
                <a:spcBef>
                  <a:spcPct val="50000"/>
                </a:spcBef>
              </a:pPr>
              <a:r>
                <a:rPr lang="en-US" altLang="zh-CN" sz="1737">
                  <a:latin typeface="Times New Roman" panose="02020603050405020304" pitchFamily="18" charset="0"/>
                  <a:ea typeface="SimHei" panose="02010609060101010101" pitchFamily="2" charset="-122"/>
                  <a:cs typeface="Times New Roman" panose="02020603050405020304" pitchFamily="18" charset="0"/>
                </a:rPr>
                <a:t>Phát triển kĩ năng nói lời giới thiệu, làm quen</a:t>
              </a:r>
              <a:endParaRPr lang="zh-CN" altLang="en-US" sz="1737" dirty="0">
                <a:latin typeface="Times New Roman" panose="02020603050405020304" pitchFamily="18" charset="0"/>
                <a:ea typeface="SimHei" panose="02010609060101010101" pitchFamily="2" charset="-122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51858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6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6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6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12" name="图片 4111" descr="PPT素材-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48665" y="3867176"/>
            <a:ext cx="10553267" cy="218096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02" name="图片 4101" descr="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31167" y="-34516"/>
            <a:ext cx="5824245" cy="479106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09" name="图片 4108" descr="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6921" y="1350148"/>
            <a:ext cx="1477820" cy="748819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10" name="图片 4109" descr="封面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6921" y="3858559"/>
            <a:ext cx="2657489" cy="180354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3809333" y="1826666"/>
            <a:ext cx="3713195" cy="902118"/>
          </a:xfrm>
          <a:prstGeom prst="rect">
            <a:avLst/>
          </a:prstGeom>
          <a:noFill/>
          <a:ln w="9525">
            <a:noFill/>
          </a:ln>
        </p:spPr>
        <p:txBody>
          <a:bodyPr wrap="square" lIns="66177" tIns="33089" rIns="66177" bIns="33089">
            <a:spAutoFit/>
          </a:bodyPr>
          <a:lstStyle/>
          <a:p>
            <a:pPr algn="ctr" defTabSz="495612"/>
            <a:r>
              <a:rPr lang="en-US" sz="5428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  <a:endParaRPr lang="en-US" sz="5428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图片 33797" descr="1-2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73055" y="2737401"/>
            <a:ext cx="1631202" cy="1485575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388267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1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3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14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9" decel="50000" autoRev="1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4" fill="hold">
                                          <p:stCondLst>
                                            <p:cond delay="21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Ã¬nh áº£nh cÃ³ liÃªn qu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75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857250"/>
            <a:ext cx="2563318" cy="422722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43349" y="857250"/>
            <a:ext cx="2400651" cy="297929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989350" y="1249820"/>
            <a:ext cx="7240250" cy="2021783"/>
          </a:xfrm>
          <a:prstGeom prst="rect">
            <a:avLst/>
          </a:prstGeom>
          <a:noFill/>
        </p:spPr>
        <p:txBody>
          <a:bodyPr wrap="none" lIns="68580" tIns="34290" rIns="68580" bIns="34290" numCol="1">
            <a:prstTxWarp prst="textStop">
              <a:avLst/>
            </a:prstTxWarp>
            <a:spAutoFit/>
          </a:bodyPr>
          <a:lstStyle/>
          <a:p>
            <a:pPr algn="ctr"/>
            <a:r>
              <a:rPr lang="en-US" sz="4050" b="1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</a:rPr>
              <a:t>Ô cửa bí mật</a:t>
            </a:r>
            <a:endParaRPr lang="en-US" sz="4050" b="1" dirty="0">
              <a:ln w="22225">
                <a:solidFill>
                  <a:srgbClr val="FF0000"/>
                </a:solidFill>
                <a:prstDash val="solid"/>
              </a:ln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6041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EE4DA630-2C73-4541-AD3B-3678699857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467" y="254385"/>
            <a:ext cx="8629916" cy="5662642"/>
          </a:xfrm>
          <a:prstGeom prst="rect">
            <a:avLst/>
          </a:prstGeom>
        </p:spPr>
      </p:pic>
      <p:sp>
        <p:nvSpPr>
          <p:cNvPr id="5" name="Rectangle 4">
            <a:hlinkClick r:id="rId4" action="ppaction://hlinksldjump"/>
          </p:cNvPr>
          <p:cNvSpPr/>
          <p:nvPr/>
        </p:nvSpPr>
        <p:spPr>
          <a:xfrm>
            <a:off x="292001" y="254384"/>
            <a:ext cx="4357272" cy="2917563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6" name="Heart 5"/>
          <p:cNvSpPr/>
          <p:nvPr/>
        </p:nvSpPr>
        <p:spPr>
          <a:xfrm>
            <a:off x="368964" y="354807"/>
            <a:ext cx="792480" cy="792480"/>
          </a:xfrm>
          <a:prstGeom prst="heart">
            <a:avLst/>
          </a:prstGeom>
          <a:solidFill>
            <a:srgbClr val="FF00FF"/>
          </a:solidFill>
          <a:ln>
            <a:solidFill>
              <a:srgbClr val="DA00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hlinkClick r:id="rId5" action="ppaction://hlinksldjump"/>
          </p:cNvPr>
          <p:cNvSpPr/>
          <p:nvPr/>
        </p:nvSpPr>
        <p:spPr>
          <a:xfrm>
            <a:off x="4649273" y="227811"/>
            <a:ext cx="4214311" cy="2944135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8" name="Heart 7"/>
          <p:cNvSpPr/>
          <p:nvPr/>
        </p:nvSpPr>
        <p:spPr>
          <a:xfrm>
            <a:off x="8071104" y="184640"/>
            <a:ext cx="792480" cy="792480"/>
          </a:xfrm>
          <a:prstGeom prst="heart">
            <a:avLst/>
          </a:prstGeom>
          <a:solidFill>
            <a:srgbClr val="FF00FF"/>
          </a:solidFill>
          <a:ln>
            <a:solidFill>
              <a:srgbClr val="DA00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hlinkClick r:id="rId6" action="ppaction://hlinksldjump"/>
          </p:cNvPr>
          <p:cNvSpPr/>
          <p:nvPr/>
        </p:nvSpPr>
        <p:spPr>
          <a:xfrm>
            <a:off x="298972" y="3171444"/>
            <a:ext cx="4343330" cy="2772156"/>
          </a:xfrm>
          <a:prstGeom prst="rect">
            <a:avLst/>
          </a:prstGeom>
          <a:solidFill>
            <a:srgbClr val="0070C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0" name="Heart 9"/>
          <p:cNvSpPr/>
          <p:nvPr/>
        </p:nvSpPr>
        <p:spPr>
          <a:xfrm>
            <a:off x="765204" y="4800367"/>
            <a:ext cx="792480" cy="792480"/>
          </a:xfrm>
          <a:prstGeom prst="heart">
            <a:avLst/>
          </a:prstGeom>
          <a:solidFill>
            <a:srgbClr val="FF00FF"/>
          </a:solidFill>
          <a:ln>
            <a:solidFill>
              <a:srgbClr val="DA00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hlinkClick r:id="rId7" action="ppaction://hlinksldjump"/>
          </p:cNvPr>
          <p:cNvSpPr/>
          <p:nvPr/>
        </p:nvSpPr>
        <p:spPr>
          <a:xfrm>
            <a:off x="4649274" y="3198519"/>
            <a:ext cx="4250448" cy="2688113"/>
          </a:xfrm>
          <a:prstGeom prst="rect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2" name="Heart 11"/>
          <p:cNvSpPr/>
          <p:nvPr/>
        </p:nvSpPr>
        <p:spPr>
          <a:xfrm>
            <a:off x="7855834" y="4985240"/>
            <a:ext cx="792480" cy="792480"/>
          </a:xfrm>
          <a:prstGeom prst="heart">
            <a:avLst/>
          </a:prstGeom>
          <a:solidFill>
            <a:srgbClr val="FF00FF"/>
          </a:solidFill>
          <a:ln>
            <a:solidFill>
              <a:srgbClr val="DA00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3070269" y="1481349"/>
            <a:ext cx="3176960" cy="3102582"/>
          </a:xfrm>
          <a:prstGeom prst="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Heart 13"/>
          <p:cNvSpPr/>
          <p:nvPr/>
        </p:nvSpPr>
        <p:spPr>
          <a:xfrm>
            <a:off x="3236693" y="1765985"/>
            <a:ext cx="792480" cy="792480"/>
          </a:xfrm>
          <a:prstGeom prst="heart">
            <a:avLst/>
          </a:prstGeom>
          <a:solidFill>
            <a:srgbClr val="FF00FF"/>
          </a:solidFill>
          <a:ln>
            <a:solidFill>
              <a:srgbClr val="DA00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Snip Diagonal Corner Rectangle 14"/>
          <p:cNvSpPr/>
          <p:nvPr/>
        </p:nvSpPr>
        <p:spPr>
          <a:xfrm>
            <a:off x="243840" y="5943600"/>
            <a:ext cx="8619744" cy="865632"/>
          </a:xfrm>
          <a:prstGeom prst="snip2Diag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Bức tranh vẽ gì?</a:t>
            </a:r>
            <a:endParaRPr lang="en-US" sz="32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3784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6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8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0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6" grpId="1" animBg="1"/>
      <p:bldP spid="7" grpId="0" animBg="1"/>
      <p:bldP spid="8" grpId="0" animBg="1"/>
      <p:bldP spid="8" grpId="1" animBg="1"/>
      <p:bldP spid="9" grpId="0" animBg="1"/>
      <p:bldP spid="10" grpId="0" animBg="1"/>
      <p:bldP spid="10" grpId="1" animBg="1"/>
      <p:bldP spid="11" grpId="0" animBg="1"/>
      <p:bldP spid="12" grpId="0" animBg="1"/>
      <p:bldP spid="12" grpId="1" animBg="1"/>
      <p:bldP spid="13" grpId="0" animBg="1"/>
      <p:bldP spid="14" grpId="0" animBg="1"/>
      <p:bldP spid="14" grpId="1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Diagonal Corner Rectangle 4"/>
          <p:cNvSpPr/>
          <p:nvPr/>
        </p:nvSpPr>
        <p:spPr>
          <a:xfrm>
            <a:off x="344724" y="1004553"/>
            <a:ext cx="8290560" cy="3567447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>
                <a:solidFill>
                  <a:schemeClr val="bg1"/>
                </a:solidFill>
                <a:latin typeface="Arial-SGK-TV" pitchFamily="2" charset="0"/>
                <a:ea typeface="MS PGothic" panose="020B0600070205080204" pitchFamily="34" charset="-128"/>
                <a:cs typeface="Arial-SGK-TV" pitchFamily="2" charset="0"/>
              </a:rPr>
              <a:t>đ</a:t>
            </a:r>
            <a:r>
              <a:rPr lang="en-US" sz="8000" smtClean="0">
                <a:solidFill>
                  <a:schemeClr val="bg1"/>
                </a:solidFill>
                <a:latin typeface="Arial-SGK-TV" pitchFamily="2" charset="0"/>
                <a:ea typeface="MS PGothic" panose="020B0600070205080204" pitchFamily="34" charset="-128"/>
                <a:cs typeface="Arial-SGK-TV" pitchFamily="2" charset="0"/>
              </a:rPr>
              <a:t>á đỏ                    bó cỏ</a:t>
            </a:r>
            <a:endParaRPr lang="en-US" sz="8000">
              <a:solidFill>
                <a:schemeClr val="bg1"/>
              </a:solidFill>
              <a:latin typeface="Arial-SGK-TV" pitchFamily="2" charset="0"/>
              <a:ea typeface="MS PGothic" panose="020B0600070205080204" pitchFamily="34" charset="-128"/>
              <a:cs typeface="Arial-SGK-TV" pitchFamily="2" charset="0"/>
            </a:endParaRPr>
          </a:p>
        </p:txBody>
      </p:sp>
      <p:sp>
        <p:nvSpPr>
          <p:cNvPr id="6" name="Pentagon 5">
            <a:hlinkClick r:id="rId3" action="ppaction://hlinksldjump"/>
          </p:cNvPr>
          <p:cNvSpPr/>
          <p:nvPr/>
        </p:nvSpPr>
        <p:spPr>
          <a:xfrm flipH="1">
            <a:off x="6851904" y="5961888"/>
            <a:ext cx="1999488" cy="755904"/>
          </a:xfrm>
          <a:prstGeom prst="homePlate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157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Diagonal Corner Rectangle 4"/>
          <p:cNvSpPr/>
          <p:nvPr/>
        </p:nvSpPr>
        <p:spPr>
          <a:xfrm>
            <a:off x="447755" y="1368852"/>
            <a:ext cx="8290560" cy="280390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0" smtClean="0">
                <a:solidFill>
                  <a:prstClr val="white"/>
                </a:solidFill>
                <a:latin typeface="Arial-SGK-TV" pitchFamily="2" charset="0"/>
                <a:cs typeface="Arial-SGK-TV" pitchFamily="2" charset="0"/>
              </a:rPr>
              <a:t>da dẻ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dỗ bé</a:t>
            </a:r>
            <a:endParaRPr kumimoji="0" lang="en-US" sz="8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6" name="Pentagon 5">
            <a:hlinkClick r:id="rId3" action="ppaction://hlinksldjump"/>
          </p:cNvPr>
          <p:cNvSpPr/>
          <p:nvPr/>
        </p:nvSpPr>
        <p:spPr>
          <a:xfrm flipH="1">
            <a:off x="6851904" y="5961888"/>
            <a:ext cx="1999488" cy="755904"/>
          </a:xfrm>
          <a:prstGeom prst="homePlate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6971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Diagonal Corner Rectangle 4"/>
          <p:cNvSpPr/>
          <p:nvPr/>
        </p:nvSpPr>
        <p:spPr>
          <a:xfrm>
            <a:off x="447755" y="1459005"/>
            <a:ext cx="8290560" cy="2675114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Bờ đê</a:t>
            </a:r>
            <a:r>
              <a:rPr kumimoji="0" lang="en-US" sz="8000" b="0" i="0" u="none" strike="noStrike" kern="1200" cap="none" spc="0" normalizeH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có dế.</a:t>
            </a:r>
            <a:endParaRPr kumimoji="0" lang="en-US" sz="8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6" name="Pentagon 5">
            <a:hlinkClick r:id="rId3" action="ppaction://hlinksldjump"/>
          </p:cNvPr>
          <p:cNvSpPr/>
          <p:nvPr/>
        </p:nvSpPr>
        <p:spPr>
          <a:xfrm flipH="1">
            <a:off x="6851904" y="5961888"/>
            <a:ext cx="1999488" cy="755904"/>
          </a:xfrm>
          <a:prstGeom prst="homePlate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9974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Diagonal Corner Rectangle 4"/>
          <p:cNvSpPr/>
          <p:nvPr/>
        </p:nvSpPr>
        <p:spPr>
          <a:xfrm>
            <a:off x="344725" y="1433246"/>
            <a:ext cx="8290560" cy="2816781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Bà</a:t>
            </a:r>
            <a:r>
              <a:rPr kumimoji="0" lang="en-US" sz="8000" b="0" i="0" u="none" strike="noStrike" kern="1200" cap="none" spc="0" normalizeH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có đỗ đỏ.</a:t>
            </a:r>
            <a:endParaRPr kumimoji="0" lang="en-US" sz="8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6" name="Pentagon 5">
            <a:hlinkClick r:id="rId3" action="ppaction://hlinksldjump"/>
          </p:cNvPr>
          <p:cNvSpPr/>
          <p:nvPr/>
        </p:nvSpPr>
        <p:spPr>
          <a:xfrm flipH="1">
            <a:off x="6851904" y="5961888"/>
            <a:ext cx="1999488" cy="755904"/>
          </a:xfrm>
          <a:prstGeom prst="homePlate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2754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62</TotalTime>
  <Words>214</Words>
  <Application>Microsoft Office PowerPoint</Application>
  <PresentationFormat>On-screen Show (4:3)</PresentationFormat>
  <Paragraphs>79</Paragraphs>
  <Slides>17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31" baseType="lpstr">
      <vt:lpstr>Arial Rounded MT Bold</vt:lpstr>
      <vt:lpstr>Quicksand Medium</vt:lpstr>
      <vt:lpstr>SimHei</vt:lpstr>
      <vt:lpstr>Calibri Light</vt:lpstr>
      <vt:lpstr>Calibri</vt:lpstr>
      <vt:lpstr>Arial-SGK-TV</vt:lpstr>
      <vt:lpstr>UTM Avo</vt:lpstr>
      <vt:lpstr>Arial</vt:lpstr>
      <vt:lpstr>Arial-Rounded</vt:lpstr>
      <vt:lpstr>.VnAvant</vt:lpstr>
      <vt:lpstr>等线</vt:lpstr>
      <vt:lpstr>Times New Roman</vt:lpstr>
      <vt:lpstr>MS PGothic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vvxel</dc:creator>
  <cp:lastModifiedBy>Ngoc Yen</cp:lastModifiedBy>
  <cp:revision>10</cp:revision>
  <dcterms:created xsi:type="dcterms:W3CDTF">2018-03-28T09:35:17Z</dcterms:created>
  <dcterms:modified xsi:type="dcterms:W3CDTF">2021-10-01T18:02:05Z</dcterms:modified>
</cp:coreProperties>
</file>