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8" r:id="rId2"/>
  </p:sldMasterIdLst>
  <p:notesMasterIdLst>
    <p:notesMasterId r:id="rId10"/>
  </p:notesMasterIdLst>
  <p:sldIdLst>
    <p:sldId id="258" r:id="rId3"/>
    <p:sldId id="283" r:id="rId4"/>
    <p:sldId id="284" r:id="rId5"/>
    <p:sldId id="285" r:id="rId6"/>
    <p:sldId id="286" r:id="rId7"/>
    <p:sldId id="287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0635-319A-429A-899D-AA14C73F6AA3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D409-9D2A-4CD8-B706-059D961A5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111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99174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2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62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53873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21077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79774"/>
      </p:ext>
    </p:extLst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78687"/>
      </p:ext>
    </p:extLst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89355"/>
      </p:ext>
    </p:extLst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698161"/>
      </p:ext>
    </p:extLst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75169"/>
      </p:ext>
    </p:extLst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81733"/>
      </p:ext>
    </p:extLst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318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21736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17759"/>
      </p:ext>
    </p:extLst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92675"/>
      </p:ext>
    </p:extLst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89392"/>
      </p:ext>
    </p:extLst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799935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93211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85751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259717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9380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2637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40527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77394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" y="0"/>
            <a:ext cx="9141291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9515" y="1561067"/>
            <a:ext cx="8520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VIỆC NÊN LÀM TRONG</a:t>
            </a:r>
          </a:p>
          <a:p>
            <a:pPr algn="ctr" defTabSz="685800"/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 HỌC, GIỜ CHƠI</a:t>
            </a:r>
            <a:endParaRPr lang="zh-CN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86" y="218819"/>
            <a:ext cx="1558547" cy="1079988"/>
            <a:chOff x="2855223" y="1663328"/>
            <a:chExt cx="3519851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3748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80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280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7" y="-19316"/>
            <a:ext cx="9141291" cy="3420533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4" y="3903382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</a:t>
            </a:r>
            <a:r>
              <a:rPr lang="en-US" altLang="zh-CN" sz="103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0870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53" y="1256272"/>
            <a:ext cx="3682043" cy="4870848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811632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45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9298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75834"/>
            <a:ext cx="753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67778" r="26057" b="7461"/>
          <a:stretch/>
        </p:blipFill>
        <p:spPr>
          <a:xfrm>
            <a:off x="1044083" y="1752600"/>
            <a:ext cx="741411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78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4022315"/>
            <a:ext cx="3676706" cy="4988316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1" y="605815"/>
            <a:ext cx="1168743" cy="15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075834"/>
            <a:ext cx="753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98058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1858" r="5247" b="59683"/>
          <a:stretch/>
        </p:blipFill>
        <p:spPr>
          <a:xfrm>
            <a:off x="854747" y="1730829"/>
            <a:ext cx="7813160" cy="40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74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67" y="-19313"/>
            <a:ext cx="9141291" cy="1672009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2402" y="1807198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3101" y="3256473"/>
            <a:ext cx="83336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50" y="291295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1276046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86</Words>
  <Application>Microsoft Office PowerPoint</Application>
  <PresentationFormat>On-screen Show (4:3)</PresentationFormat>
  <Paragraphs>20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Arial-Rounded</vt:lpstr>
      <vt:lpstr>Calibri</vt:lpstr>
      <vt:lpstr>第一PPT，www.1ppt.com​</vt:lpstr>
      <vt:lpstr>6_第一PPT，www.1ppt.com​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Ngoc Yen</cp:lastModifiedBy>
  <cp:revision>17</cp:revision>
  <dcterms:created xsi:type="dcterms:W3CDTF">2006-08-16T00:00:00Z</dcterms:created>
  <dcterms:modified xsi:type="dcterms:W3CDTF">2020-09-12T14:47:26Z</dcterms:modified>
</cp:coreProperties>
</file>