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8" r:id="rId3"/>
    <p:sldId id="269" r:id="rId4"/>
    <p:sldId id="272" r:id="rId5"/>
    <p:sldId id="264" r:id="rId6"/>
    <p:sldId id="265" r:id="rId7"/>
    <p:sldId id="266" r:id="rId8"/>
    <p:sldId id="273" r:id="rId9"/>
    <p:sldId id="267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78182"/>
            <a:ext cx="7446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914400" y="533400"/>
            <a:ext cx="7391399" cy="5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609600" y="4572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609600" y="177802"/>
            <a:ext cx="7924800" cy="6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0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b="26465"/>
          <a:stretch/>
        </p:blipFill>
        <p:spPr>
          <a:xfrm>
            <a:off x="504875" y="533400"/>
            <a:ext cx="825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63</Words>
  <Application>Microsoft Office PowerPoint</Application>
  <PresentationFormat>On-screen Show (4:3)</PresentationFormat>
  <Paragraphs>10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Yen</cp:lastModifiedBy>
  <cp:revision>16</cp:revision>
  <dcterms:created xsi:type="dcterms:W3CDTF">2020-08-10T03:28:33Z</dcterms:created>
  <dcterms:modified xsi:type="dcterms:W3CDTF">2020-09-12T15:29:16Z</dcterms:modified>
</cp:coreProperties>
</file>