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/>
        </p14:section>
        <p14:section name="Tiết 2" id="{DD7DF943-936F-4592-AAAB-F544FA049C4A}">
          <p14:sldIdLst>
            <p14:sldId id="261"/>
            <p14:sldId id="262"/>
            <p14:sldId id="263"/>
            <p14:sldId id="264"/>
          </p14:sldIdLst>
        </p14:section>
        <p14:section name="Tiết 3" id="{817670CC-0BA9-496B-B866-4BB0601253C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71F"/>
    <a:srgbClr val="4D983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05/09/2020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id="{42976E72-D805-4783-B14C-CCD6189DC1FB}"/>
              </a:ext>
            </a:extLst>
          </p:cNvPr>
          <p:cNvSpPr txBox="1"/>
          <p:nvPr/>
        </p:nvSpPr>
        <p:spPr>
          <a:xfrm>
            <a:off x="4184223" y="3385987"/>
            <a:ext cx="3948517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 SỐ</a:t>
            </a:r>
          </a:p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0, 1, 2, 3, 4, 5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509294" cy="47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……………………….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52A01F-E13A-42A4-A96D-22D07161F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380" y="1537778"/>
            <a:ext cx="7087291" cy="51198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CB407CB-16F5-4388-BDC8-4CB3DC0C42FA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7F142-1C58-470B-814C-D18488958F91}"/>
              </a:ext>
            </a:extLst>
          </p:cNvPr>
          <p:cNvSpPr txBox="1"/>
          <p:nvPr/>
        </p:nvSpPr>
        <p:spPr>
          <a:xfrm>
            <a:off x="1101090" y="19151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908A8-8AE8-4512-A245-D242328018B0}"/>
              </a:ext>
            </a:extLst>
          </p:cNvPr>
          <p:cNvSpPr/>
          <p:nvPr/>
        </p:nvSpPr>
        <p:spPr>
          <a:xfrm>
            <a:off x="6297650" y="3467840"/>
            <a:ext cx="324130" cy="28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B06D2B-07FA-4D3D-8D85-04A42876D096}"/>
              </a:ext>
            </a:extLst>
          </p:cNvPr>
          <p:cNvGrpSpPr/>
          <p:nvPr/>
        </p:nvGrpSpPr>
        <p:grpSpPr>
          <a:xfrm>
            <a:off x="8588770" y="3474825"/>
            <a:ext cx="456640" cy="282470"/>
            <a:chOff x="11099287" y="4476750"/>
            <a:chExt cx="456640" cy="28247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347E53-AFC5-4C5F-B121-A3442818B960}"/>
                </a:ext>
              </a:extLst>
            </p:cNvPr>
            <p:cNvSpPr/>
            <p:nvPr/>
          </p:nvSpPr>
          <p:spPr>
            <a:xfrm>
              <a:off x="11182350" y="4476750"/>
              <a:ext cx="290514" cy="2824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AD2DB4-3C6B-4886-9BA4-C52747D2D6F9}"/>
                </a:ext>
              </a:extLst>
            </p:cNvPr>
            <p:cNvSpPr/>
            <p:nvPr/>
          </p:nvSpPr>
          <p:spPr>
            <a:xfrm>
              <a:off x="11099287" y="4476750"/>
              <a:ext cx="456640" cy="2824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8BBD92-E3F9-47B1-AD9C-F791020C570D}"/>
              </a:ext>
            </a:extLst>
          </p:cNvPr>
          <p:cNvSpPr/>
          <p:nvPr/>
        </p:nvSpPr>
        <p:spPr>
          <a:xfrm>
            <a:off x="3975101" y="6149569"/>
            <a:ext cx="282470" cy="28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F762C9-B453-4580-945A-A69419A8DF7B}"/>
              </a:ext>
            </a:extLst>
          </p:cNvPr>
          <p:cNvSpPr/>
          <p:nvPr/>
        </p:nvSpPr>
        <p:spPr>
          <a:xfrm>
            <a:off x="6297650" y="6157565"/>
            <a:ext cx="282470" cy="28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E2C7BF-C88D-4BBB-8A00-89254D6AA122}"/>
              </a:ext>
            </a:extLst>
          </p:cNvPr>
          <p:cNvSpPr/>
          <p:nvPr/>
        </p:nvSpPr>
        <p:spPr>
          <a:xfrm>
            <a:off x="8688500" y="6159946"/>
            <a:ext cx="282470" cy="282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2998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CB407CB-16F5-4388-BDC8-4CB3DC0C42FA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7F142-1C58-470B-814C-D18488958F91}"/>
              </a:ext>
            </a:extLst>
          </p:cNvPr>
          <p:cNvSpPr txBox="1"/>
          <p:nvPr/>
        </p:nvSpPr>
        <p:spPr>
          <a:xfrm>
            <a:off x="1101090" y="19151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074F8C-CA56-4A2A-BD8D-53448D9CD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611" y="2716763"/>
            <a:ext cx="9329966" cy="34056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50074FE-1132-4763-BDF1-FC93C7AC2C63}"/>
              </a:ext>
            </a:extLst>
          </p:cNvPr>
          <p:cNvSpPr/>
          <p:nvPr/>
        </p:nvSpPr>
        <p:spPr>
          <a:xfrm>
            <a:off x="4413451" y="3563853"/>
            <a:ext cx="488749" cy="74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25C2063-C4B3-497B-8C37-7FD20F7F039C}"/>
              </a:ext>
            </a:extLst>
          </p:cNvPr>
          <p:cNvSpPr/>
          <p:nvPr/>
        </p:nvSpPr>
        <p:spPr>
          <a:xfrm>
            <a:off x="6172594" y="3608303"/>
            <a:ext cx="488749" cy="747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9181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9D31066-19A1-4E67-A0A2-D9DADB020E52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4644E8-BE2E-4AAC-AE03-DF78FA2673F4}"/>
              </a:ext>
            </a:extLst>
          </p:cNvPr>
          <p:cNvSpPr txBox="1"/>
          <p:nvPr/>
        </p:nvSpPr>
        <p:spPr>
          <a:xfrm>
            <a:off x="1101091" y="1915180"/>
            <a:ext cx="3272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củ cà rốt đã tô màu?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BB007A-D961-4D4D-A73A-546AF2686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152" y="936900"/>
            <a:ext cx="6361292" cy="57687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396B078-D9F0-4965-95BE-FC538E51EE70}"/>
              </a:ext>
            </a:extLst>
          </p:cNvPr>
          <p:cNvSpPr/>
          <p:nvPr/>
        </p:nvSpPr>
        <p:spPr>
          <a:xfrm>
            <a:off x="10986022" y="1128422"/>
            <a:ext cx="660204" cy="660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1CDD0F3-B3B1-4B5C-8D1C-F4B0878A9312}"/>
              </a:ext>
            </a:extLst>
          </p:cNvPr>
          <p:cNvSpPr/>
          <p:nvPr/>
        </p:nvSpPr>
        <p:spPr>
          <a:xfrm>
            <a:off x="10986022" y="2079269"/>
            <a:ext cx="660204" cy="660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8D04556-A8F3-4048-8CC3-8E5129C9CE32}"/>
              </a:ext>
            </a:extLst>
          </p:cNvPr>
          <p:cNvSpPr/>
          <p:nvPr/>
        </p:nvSpPr>
        <p:spPr>
          <a:xfrm>
            <a:off x="10986022" y="3030116"/>
            <a:ext cx="660204" cy="660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CA2ADC-0F6B-48FE-8072-8143C6CE18B6}"/>
              </a:ext>
            </a:extLst>
          </p:cNvPr>
          <p:cNvSpPr/>
          <p:nvPr/>
        </p:nvSpPr>
        <p:spPr>
          <a:xfrm>
            <a:off x="10986022" y="3980963"/>
            <a:ext cx="660204" cy="660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622DF1-C299-488D-BAF4-296907AE36A5}"/>
              </a:ext>
            </a:extLst>
          </p:cNvPr>
          <p:cNvSpPr/>
          <p:nvPr/>
        </p:nvSpPr>
        <p:spPr>
          <a:xfrm>
            <a:off x="10986022" y="4931810"/>
            <a:ext cx="660204" cy="660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AF1E36D-41C8-4407-9A8C-B5F97E44D4A6}"/>
              </a:ext>
            </a:extLst>
          </p:cNvPr>
          <p:cNvSpPr/>
          <p:nvPr/>
        </p:nvSpPr>
        <p:spPr>
          <a:xfrm>
            <a:off x="10986022" y="5882659"/>
            <a:ext cx="660204" cy="660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8086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361DC-84FF-4BCF-8E14-2CA3E64F5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B1CD47D8-9B19-42AA-9B0F-E836D5E09D3C}"/>
              </a:ext>
            </a:extLst>
          </p:cNvPr>
          <p:cNvSpPr/>
          <p:nvPr/>
        </p:nvSpPr>
        <p:spPr>
          <a:xfrm>
            <a:off x="578576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DC5478-E486-4F25-9EE3-5F2533BFA1DB}"/>
              </a:ext>
            </a:extLst>
          </p:cNvPr>
          <p:cNvSpPr txBox="1"/>
          <p:nvPr/>
        </p:nvSpPr>
        <p:spPr>
          <a:xfrm>
            <a:off x="1101090" y="1915180"/>
            <a:ext cx="4607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con gà ghi số 2?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BC02B8-DDE8-4219-929C-AE60F9BB4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266" y="2619453"/>
            <a:ext cx="7823719" cy="360029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B10908-8B54-44F2-A616-17062DFEE81F}"/>
              </a:ext>
            </a:extLst>
          </p:cNvPr>
          <p:cNvSpPr/>
          <p:nvPr/>
        </p:nvSpPr>
        <p:spPr>
          <a:xfrm>
            <a:off x="2508511" y="3648259"/>
            <a:ext cx="2571489" cy="25714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45EBEC7-9195-4901-9DB6-63D1199FC24F}"/>
              </a:ext>
            </a:extLst>
          </p:cNvPr>
          <p:cNvSpPr/>
          <p:nvPr/>
        </p:nvSpPr>
        <p:spPr>
          <a:xfrm>
            <a:off x="6057253" y="4746171"/>
            <a:ext cx="1254318" cy="1254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362D407-A1D9-4B78-9ECF-1006306FF89B}"/>
              </a:ext>
            </a:extLst>
          </p:cNvPr>
          <p:cNvSpPr/>
          <p:nvPr/>
        </p:nvSpPr>
        <p:spPr>
          <a:xfrm>
            <a:off x="7019994" y="3491853"/>
            <a:ext cx="1254318" cy="12543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57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59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Ngoc Yen</cp:lastModifiedBy>
  <cp:revision>49</cp:revision>
  <dcterms:created xsi:type="dcterms:W3CDTF">2020-08-20T03:35:56Z</dcterms:created>
  <dcterms:modified xsi:type="dcterms:W3CDTF">2020-09-05T09:06:10Z</dcterms:modified>
</cp:coreProperties>
</file>