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4"/>
  </p:notesMasterIdLst>
  <p:sldIdLst>
    <p:sldId id="268" r:id="rId3"/>
    <p:sldId id="279" r:id="rId4"/>
    <p:sldId id="280" r:id="rId5"/>
    <p:sldId id="256" r:id="rId6"/>
    <p:sldId id="281" r:id="rId7"/>
    <p:sldId id="282" r:id="rId8"/>
    <p:sldId id="257" r:id="rId9"/>
    <p:sldId id="283" r:id="rId10"/>
    <p:sldId id="284" r:id="rId11"/>
    <p:sldId id="285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126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31</cp:revision>
  <dcterms:created xsi:type="dcterms:W3CDTF">2020-08-09T09:43:52Z</dcterms:created>
  <dcterms:modified xsi:type="dcterms:W3CDTF">2020-09-12T15:15:33Z</dcterms:modified>
</cp:coreProperties>
</file>