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81" r:id="rId11"/>
    <p:sldId id="282" r:id="rId12"/>
    <p:sldId id="283" r:id="rId13"/>
    <p:sldId id="284" r:id="rId14"/>
    <p:sldId id="285" r:id="rId15"/>
    <p:sldId id="276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011" autoAdjust="0"/>
  </p:normalViewPr>
  <p:slideViewPr>
    <p:cSldViewPr>
      <p:cViewPr varScale="1">
        <p:scale>
          <a:sx n="65" d="100"/>
          <a:sy n="65" d="100"/>
        </p:scale>
        <p:origin x="918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Tác</a:t>
            </a:r>
            <a:r>
              <a:rPr lang="en-US" baseline="0" smtClean="0"/>
              <a:t> giả SGK đã l</a:t>
            </a:r>
            <a:r>
              <a:rPr lang="en-US" smtClean="0"/>
              <a:t>ồng</a:t>
            </a:r>
            <a:r>
              <a:rPr lang="en-US" baseline="0" smtClean="0"/>
              <a:t> ghép thống kê vào hình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yêu cầu HS nói tên các hình rồi GV nối chứ đừng bắt HS dựa vào chữ để tl vì HS chưa biết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được tặng quà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Chỉ</a:t>
            </a:r>
            <a:r>
              <a:rPr lang="en-US" baseline="0" smtClean="0"/>
              <a:t> vào bộ phận lồng quạt để HS thấy nó có dạng hình tròn. Tuy nhiên GV có thể linh động thay đổi nội dung cho phù hợp.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28600"/>
            <a:ext cx="11229405" cy="1077218"/>
            <a:chOff x="559883" y="309265"/>
            <a:chExt cx="10706646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97466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2393" y="309265"/>
              <a:ext cx="993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tròn? Bao nhiêu hình vuông? </a:t>
              </a:r>
            </a:p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Bao nhiêu hình tam giác? Bao nhiêu hình chữ nhật?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524000"/>
            <a:ext cx="6887537" cy="49060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36662" y="1905000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776" y="3124200"/>
            <a:ext cx="73152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78336" y="4343400"/>
            <a:ext cx="914400" cy="7315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573" y="5502910"/>
            <a:ext cx="57913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11658600" cy="1077218"/>
            <a:chOff x="597668" y="443152"/>
            <a:chExt cx="11658600" cy="107721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10920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que tính được xếp thành hình dưới đây. Trong hình đó có bao nhiêu hình vuông? Bao nhiêu hình tam giác?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02742" y="3124200"/>
            <a:ext cx="7315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211302" y="4343400"/>
            <a:ext cx="914400" cy="731520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600200"/>
            <a:ext cx="3834279" cy="49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34219"/>
            <a:ext cx="11658600" cy="1200329"/>
            <a:chOff x="597668" y="415442"/>
            <a:chExt cx="11658600" cy="120032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15442"/>
              <a:ext cx="10920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vuông, hình tròn, hình tam giác, hình chữ nhật trong mỗi hình sau?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962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394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9071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607861"/>
            <a:ext cx="2381583" cy="1924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20" y="1434548"/>
            <a:ext cx="1800476" cy="22291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1426861"/>
            <a:ext cx="2619741" cy="2105319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94763"/>
              </p:ext>
            </p:extLst>
          </p:nvPr>
        </p:nvGraphicFramePr>
        <p:xfrm>
          <a:off x="685959" y="4038600"/>
          <a:ext cx="10881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chữ nhật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 tam giác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vuông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69739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3968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8197" y="477202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62426" y="4812086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2081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36310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00539" y="5404841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4768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5255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9484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3713" y="6005512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7942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96246"/>
            <a:ext cx="11658600" cy="708999"/>
            <a:chOff x="597668" y="449759"/>
            <a:chExt cx="11658600" cy="70899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không phải là hình vuông?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204119" y="1524000"/>
            <a:ext cx="10058400" cy="480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18519" y="2286000"/>
            <a:ext cx="1280160" cy="128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42719" y="2314575"/>
            <a:ext cx="1371600" cy="1371600"/>
          </a:xfrm>
          <a:prstGeom prst="ellipse">
            <a:avLst/>
          </a:prstGeom>
          <a:solidFill>
            <a:srgbClr val="FCF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2024450">
            <a:off x="8609807" y="1933393"/>
            <a:ext cx="1147763" cy="1565910"/>
          </a:xfrm>
          <a:custGeom>
            <a:avLst/>
            <a:gdLst>
              <a:gd name="connsiteX0" fmla="*/ 0 w 1295400"/>
              <a:gd name="connsiteY0" fmla="*/ 1080135 h 1080135"/>
              <a:gd name="connsiteX1" fmla="*/ 647700 w 1295400"/>
              <a:gd name="connsiteY1" fmla="*/ 0 h 1080135"/>
              <a:gd name="connsiteX2" fmla="*/ 1295400 w 1295400"/>
              <a:gd name="connsiteY2" fmla="*/ 1080135 h 1080135"/>
              <a:gd name="connsiteX3" fmla="*/ 0 w 1295400"/>
              <a:gd name="connsiteY3" fmla="*/ 1080135 h 1080135"/>
              <a:gd name="connsiteX0" fmla="*/ 0 w 1295400"/>
              <a:gd name="connsiteY0" fmla="*/ 1580198 h 1580198"/>
              <a:gd name="connsiteX1" fmla="*/ 1162050 w 1295400"/>
              <a:gd name="connsiteY1" fmla="*/ 0 h 1580198"/>
              <a:gd name="connsiteX2" fmla="*/ 1295400 w 1295400"/>
              <a:gd name="connsiteY2" fmla="*/ 1580198 h 1580198"/>
              <a:gd name="connsiteX3" fmla="*/ 0 w 1295400"/>
              <a:gd name="connsiteY3" fmla="*/ 1580198 h 1580198"/>
              <a:gd name="connsiteX0" fmla="*/ 0 w 1162050"/>
              <a:gd name="connsiteY0" fmla="*/ 1580198 h 1580198"/>
              <a:gd name="connsiteX1" fmla="*/ 1162050 w 1162050"/>
              <a:gd name="connsiteY1" fmla="*/ 0 h 1580198"/>
              <a:gd name="connsiteX2" fmla="*/ 1066800 w 1162050"/>
              <a:gd name="connsiteY2" fmla="*/ 1565910 h 1580198"/>
              <a:gd name="connsiteX3" fmla="*/ 0 w 1162050"/>
              <a:gd name="connsiteY3" fmla="*/ 1580198 h 1580198"/>
              <a:gd name="connsiteX0" fmla="*/ 0 w 1147763"/>
              <a:gd name="connsiteY0" fmla="*/ 1508761 h 1565910"/>
              <a:gd name="connsiteX1" fmla="*/ 1147763 w 1147763"/>
              <a:gd name="connsiteY1" fmla="*/ 0 h 1565910"/>
              <a:gd name="connsiteX2" fmla="*/ 1052513 w 1147763"/>
              <a:gd name="connsiteY2" fmla="*/ 1565910 h 1565910"/>
              <a:gd name="connsiteX3" fmla="*/ 0 w 1147763"/>
              <a:gd name="connsiteY3" fmla="*/ 1508761 h 15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3" h="1565910">
                <a:moveTo>
                  <a:pt x="0" y="1508761"/>
                </a:moveTo>
                <a:lnTo>
                  <a:pt x="1147763" y="0"/>
                </a:lnTo>
                <a:lnTo>
                  <a:pt x="1052513" y="1565910"/>
                </a:lnTo>
                <a:lnTo>
                  <a:pt x="0" y="15087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75919" y="4648200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90519" y="4648200"/>
            <a:ext cx="203446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90519" y="2620098"/>
            <a:ext cx="637717" cy="6022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38201" y="2624936"/>
            <a:ext cx="637718" cy="6022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76928" y="2880209"/>
            <a:ext cx="637717" cy="6022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37395" y="4804256"/>
            <a:ext cx="637718" cy="602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824119" y="4804256"/>
            <a:ext cx="637717" cy="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6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7909719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859244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13719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704388" y="1636939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289719" y="3792359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174739" y="4922219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789471" y="1350018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8541238" y="1494065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/>
        </p:blipFill>
        <p:spPr>
          <a:xfrm>
            <a:off x="7412981" y="5047664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5047664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74838" y="25908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838" y="1063079"/>
            <a:ext cx="81533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 là hình tam giác?</a:t>
            </a:r>
            <a:endParaRPr lang="en-US" sz="4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0119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A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14244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0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2781300"/>
            <a:ext cx="609600" cy="6096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7174926" y="3083820"/>
            <a:ext cx="1678781" cy="9541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9282" y="308382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74019" y="2409498"/>
            <a:ext cx="1981200" cy="362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27918" y="457200"/>
            <a:ext cx="10058401" cy="5943600"/>
            <a:chOff x="975518" y="-1219200"/>
            <a:chExt cx="10058401" cy="5943600"/>
          </a:xfrm>
        </p:grpSpPr>
        <p:sp>
          <p:nvSpPr>
            <p:cNvPr id="9" name="Rectangle 8"/>
            <p:cNvSpPr/>
            <p:nvPr/>
          </p:nvSpPr>
          <p:spPr>
            <a:xfrm>
              <a:off x="5261769" y="213706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tròn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75518" y="-1219200"/>
              <a:ext cx="10058401" cy="594360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9187077" y="2232661"/>
              <a:ext cx="640080" cy="640080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2719" y="74260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chữ nhật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61769" y="3512127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vuông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37718" y="-914400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endPara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78724" y="3615127"/>
              <a:ext cx="64008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86963" y="838200"/>
              <a:ext cx="137207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086418" y="2834640"/>
            <a:ext cx="2308701" cy="2769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2618" y="2834641"/>
            <a:ext cx="2232501" cy="1253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26" idx="3"/>
            <a:endCxn id="9" idx="1"/>
          </p:cNvCxnSpPr>
          <p:nvPr/>
        </p:nvCxnSpPr>
        <p:spPr>
          <a:xfrm flipV="1">
            <a:off x="3197127" y="4229101"/>
            <a:ext cx="2217042" cy="1179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pic>
        <p:nvPicPr>
          <p:cNvPr id="1026" name="Picture 2" descr="Mira Toys - Khay gỗ Tròn - Đồ dùng Montessori- Khay gỗ đựng thức ăn/chụp ảnh 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3200" r="22800" b="22763"/>
          <a:stretch/>
        </p:blipFill>
        <p:spPr bwMode="auto">
          <a:xfrm>
            <a:off x="1981571" y="4796728"/>
            <a:ext cx="1215556" cy="12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g học sinh dùng bút và phấn Hồng Hà (3289) - Bảng Viết Tác giả Hồng Hà |  GiaSach.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3427" r="13267" b="19760"/>
          <a:stretch/>
        </p:blipFill>
        <p:spPr bwMode="auto">
          <a:xfrm>
            <a:off x="1981571" y="3675303"/>
            <a:ext cx="1366095" cy="10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ảng viết nam châm 2 mặt trắng xanh - Bảng từ ColorMe cho bé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8" y="2527300"/>
            <a:ext cx="986918" cy="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0418" y="17145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69040" y="201107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27918" y="457200"/>
            <a:ext cx="1005840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Cầm bút chì –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ầm bút chì –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2364" y="685800"/>
            <a:ext cx="7809509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hình chữ nhật?</a:t>
            </a:r>
            <a:endParaRPr lang="en-US" sz="48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35291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5784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37338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47919" y="2514600"/>
            <a:ext cx="864822" cy="213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9961647">
            <a:off x="5429823" y="2011070"/>
            <a:ext cx="1454588" cy="10070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961647">
            <a:off x="3600734" y="3603602"/>
            <a:ext cx="1005840" cy="100706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9961647">
            <a:off x="6595531" y="3513235"/>
            <a:ext cx="1559207" cy="1129736"/>
          </a:xfrm>
          <a:custGeom>
            <a:avLst/>
            <a:gdLst>
              <a:gd name="connsiteX0" fmla="*/ 0 w 1005840"/>
              <a:gd name="connsiteY0" fmla="*/ 0 h 1007060"/>
              <a:gd name="connsiteX1" fmla="*/ 1005840 w 1005840"/>
              <a:gd name="connsiteY1" fmla="*/ 0 h 1007060"/>
              <a:gd name="connsiteX2" fmla="*/ 1005840 w 1005840"/>
              <a:gd name="connsiteY2" fmla="*/ 1007060 h 1007060"/>
              <a:gd name="connsiteX3" fmla="*/ 0 w 1005840"/>
              <a:gd name="connsiteY3" fmla="*/ 1007060 h 1007060"/>
              <a:gd name="connsiteX4" fmla="*/ 0 w 1005840"/>
              <a:gd name="connsiteY4" fmla="*/ 0 h 1007060"/>
              <a:gd name="connsiteX0" fmla="*/ 0 w 1559207"/>
              <a:gd name="connsiteY0" fmla="*/ 122676 h 1129736"/>
              <a:gd name="connsiteX1" fmla="*/ 1559207 w 1559207"/>
              <a:gd name="connsiteY1" fmla="*/ 0 h 1129736"/>
              <a:gd name="connsiteX2" fmla="*/ 1005840 w 1559207"/>
              <a:gd name="connsiteY2" fmla="*/ 1129736 h 1129736"/>
              <a:gd name="connsiteX3" fmla="*/ 0 w 1559207"/>
              <a:gd name="connsiteY3" fmla="*/ 1129736 h 1129736"/>
              <a:gd name="connsiteX4" fmla="*/ 0 w 1559207"/>
              <a:gd name="connsiteY4" fmla="*/ 122676 h 112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207" h="1129736">
                <a:moveTo>
                  <a:pt x="0" y="122676"/>
                </a:moveTo>
                <a:lnTo>
                  <a:pt x="1559207" y="0"/>
                </a:lnTo>
                <a:lnTo>
                  <a:pt x="1005840" y="1129736"/>
                </a:lnTo>
                <a:lnTo>
                  <a:pt x="0" y="1129736"/>
                </a:lnTo>
                <a:lnTo>
                  <a:pt x="0" y="122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849" y="87831"/>
            <a:ext cx="11978640" cy="65379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1014412"/>
            <a:ext cx="4933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849" y="228599"/>
            <a:ext cx="11978640" cy="64103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8301" y="320852"/>
            <a:ext cx="7809509" cy="120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 chọn Đ, sai chọn 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3719" y="1839987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 sách Toán của em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896" y="3002383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con của em có dạng hình chữ nhật.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9896" y="4183124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bút chì của em có dạng hình vuông.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9896" y="5357656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 quạt treo tường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9715583" y="100969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343</Words>
  <Application>Microsoft Office PowerPoint</Application>
  <PresentationFormat>Custom</PresentationFormat>
  <Paragraphs>104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Calibri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PC</cp:lastModifiedBy>
  <cp:revision>90</cp:revision>
  <dcterms:created xsi:type="dcterms:W3CDTF">2021-08-11T02:27:04Z</dcterms:created>
  <dcterms:modified xsi:type="dcterms:W3CDTF">2022-10-20T12:29:50Z</dcterms:modified>
</cp:coreProperties>
</file>