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9" r:id="rId3"/>
    <p:sldId id="307" r:id="rId4"/>
    <p:sldId id="310" r:id="rId5"/>
    <p:sldId id="311" r:id="rId6"/>
    <p:sldId id="289" r:id="rId7"/>
    <p:sldId id="273" r:id="rId8"/>
    <p:sldId id="304" r:id="rId9"/>
    <p:sldId id="306" r:id="rId10"/>
    <p:sldId id="308" r:id="rId11"/>
    <p:sldId id="309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  <a:srgbClr val="FF6600"/>
    <a:srgbClr val="ECF763"/>
    <a:srgbClr val="EFF87C"/>
    <a:srgbClr val="EABBEF"/>
    <a:srgbClr val="9A57CD"/>
    <a:srgbClr val="F8F856"/>
    <a:srgbClr val="C368CA"/>
    <a:srgbClr val="4EE4DD"/>
    <a:srgbClr val="ECB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44" autoAdjust="0"/>
  </p:normalViewPr>
  <p:slideViewPr>
    <p:cSldViewPr>
      <p:cViewPr>
        <p:scale>
          <a:sx n="66" d="100"/>
          <a:sy n="66" d="100"/>
        </p:scale>
        <p:origin x="-492" y="-72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1. Click vào</a:t>
            </a:r>
            <a:r>
              <a:rPr lang="en-US" baseline="0" smtClean="0"/>
              <a:t> miếng dưa để ra câu hỏi. 2. Click vào miếng lần nữa để ra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8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</a:t>
            </a:r>
            <a:r>
              <a:rPr lang="en-US" baseline="0" smtClean="0"/>
              <a:t> động thay thế nội dung dặn dò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8000" r="3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Pictures\Hình ảnh soạn giáo án\mây động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19" y="-228600"/>
            <a:ext cx="45720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76219" y="262592"/>
            <a:ext cx="3124200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000">
                <a:solidFill>
                  <a:srgbClr val="FF0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</a:t>
            </a:r>
            <a:r>
              <a:rPr lang="en-US" sz="6000" smtClean="0">
                <a:solidFill>
                  <a:srgbClr val="FF0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ủng cố</a:t>
            </a:r>
          </a:p>
        </p:txBody>
      </p:sp>
    </p:spTree>
    <p:extLst>
      <p:ext uri="{BB962C8B-B14F-4D97-AF65-F5344CB8AC3E}">
        <p14:creationId xmlns:p14="http://schemas.microsoft.com/office/powerpoint/2010/main" val="159425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40436" y="1731680"/>
            <a:ext cx="3405315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7" tIns="60848" rIns="121697" bIns="60848" rtlCol="0" anchor="ctr"/>
          <a:lstStyle/>
          <a:p>
            <a:pPr algn="ctr"/>
            <a:r>
              <a:rPr lang="en-US" sz="43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897642" y="-219543"/>
            <a:ext cx="7279036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64429" y="1261535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633" tIns="94654" rIns="94654" bIns="94654" numCol="1" spcCol="1691" anchor="ctr" anchorCtr="0">
            <a:noAutofit/>
          </a:bodyPr>
          <a:lstStyle/>
          <a:p>
            <a:pPr defTabSz="16564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88768" y="1126068"/>
            <a:ext cx="1351315" cy="135466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697" tIns="60848" rIns="121697" bIns="60848"/>
          <a:lstStyle/>
          <a:p>
            <a:pPr algn="ctr">
              <a:spcBef>
                <a:spcPts val="799"/>
              </a:spcBef>
            </a:pPr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57388" y="2887132"/>
            <a:ext cx="8613013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633" tIns="94654" rIns="94654" bIns="94654" numCol="1" spcCol="1691" anchor="ctr" anchorCtr="0">
            <a:noAutofit/>
          </a:bodyPr>
          <a:lstStyle/>
          <a:p>
            <a:pPr defTabSz="16564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681732" y="2751665"/>
            <a:ext cx="1351315" cy="1354667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697" tIns="60848" rIns="121697" bIns="60848"/>
          <a:lstStyle/>
          <a:p>
            <a:pPr algn="ctr"/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64429" y="4512735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633" tIns="94654" rIns="94654" bIns="94654" numCol="1" spcCol="1691" anchor="ctr" anchorCtr="0">
            <a:noAutofit/>
          </a:bodyPr>
          <a:lstStyle/>
          <a:p>
            <a:pPr defTabSz="16564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 bài mới.</a:t>
            </a:r>
          </a:p>
        </p:txBody>
      </p:sp>
      <p:sp>
        <p:nvSpPr>
          <p:cNvPr id="11" name="Oval 10"/>
          <p:cNvSpPr/>
          <p:nvPr/>
        </p:nvSpPr>
        <p:spPr>
          <a:xfrm>
            <a:off x="2288768" y="4377268"/>
            <a:ext cx="1351315" cy="1354667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697" tIns="60848" rIns="121697" bIns="60848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87" y="3922"/>
            <a:ext cx="3199679" cy="22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39319" y="3676471"/>
            <a:ext cx="11032800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600" smtClean="0">
                <a:solidFill>
                  <a:srgbClr val="0070C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726" r="68550" b="75584"/>
          <a:stretch/>
        </p:blipFill>
        <p:spPr>
          <a:xfrm>
            <a:off x="824767" y="441737"/>
            <a:ext cx="1968853" cy="1464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4015" r="33765" b="78016"/>
          <a:stretch/>
        </p:blipFill>
        <p:spPr>
          <a:xfrm>
            <a:off x="628894" y="4669400"/>
            <a:ext cx="2127925" cy="1271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0" r="66543" b="52192"/>
          <a:stretch/>
        </p:blipFill>
        <p:spPr>
          <a:xfrm>
            <a:off x="648783" y="2450806"/>
            <a:ext cx="2160778" cy="163268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905196" y="567062"/>
            <a:ext cx="6369904" cy="992831"/>
            <a:chOff x="4905196" y="567062"/>
            <a:chExt cx="6369904" cy="992831"/>
          </a:xfrm>
        </p:grpSpPr>
        <p:sp>
          <p:nvSpPr>
            <p:cNvPr id="8" name="TextBox 7"/>
            <p:cNvSpPr txBox="1"/>
            <p:nvPr/>
          </p:nvSpPr>
          <p:spPr>
            <a:xfrm>
              <a:off x="4905196" y="567062"/>
              <a:ext cx="6369904" cy="992831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3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  		2</a:t>
              </a:r>
              <a:endParaRPr lang="en-US" sz="43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76120" y="808053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776119" y="808397"/>
            <a:ext cx="731520" cy="73152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6"/>
          <a:stretch/>
        </p:blipFill>
        <p:spPr>
          <a:xfrm>
            <a:off x="9128919" y="787456"/>
            <a:ext cx="1155402" cy="111549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886486" y="2770734"/>
            <a:ext cx="6369904" cy="1115492"/>
            <a:chOff x="4905196" y="567062"/>
            <a:chExt cx="6369904" cy="1115492"/>
          </a:xfrm>
        </p:grpSpPr>
        <p:sp>
          <p:nvSpPr>
            <p:cNvPr id="14" name="TextBox 13"/>
            <p:cNvSpPr txBox="1"/>
            <p:nvPr/>
          </p:nvSpPr>
          <p:spPr>
            <a:xfrm>
              <a:off x="4905196" y="567062"/>
              <a:ext cx="6369904" cy="1115492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3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  		6</a:t>
              </a:r>
              <a:endParaRPr lang="en-US" sz="43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776120" y="808053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757409" y="3012069"/>
            <a:ext cx="731520" cy="73152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620" y="2559495"/>
            <a:ext cx="1524000" cy="1524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886486" y="4747189"/>
            <a:ext cx="6369904" cy="1115492"/>
            <a:chOff x="4905196" y="567062"/>
            <a:chExt cx="6369904" cy="1115492"/>
          </a:xfrm>
        </p:grpSpPr>
        <p:sp>
          <p:nvSpPr>
            <p:cNvPr id="18" name="TextBox 17"/>
            <p:cNvSpPr txBox="1"/>
            <p:nvPr/>
          </p:nvSpPr>
          <p:spPr>
            <a:xfrm>
              <a:off x="4905196" y="567062"/>
              <a:ext cx="6369904" cy="1115492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3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  		7</a:t>
              </a:r>
              <a:endParaRPr lang="en-US" sz="43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776120" y="808053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757409" y="4988524"/>
            <a:ext cx="731520" cy="73152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001" y="4535950"/>
            <a:ext cx="152323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42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19" y="1295400"/>
            <a:ext cx="7207238" cy="36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3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&gt;, &lt;, = 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46919" y="2278559"/>
            <a:ext cx="308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		2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6919" y="3650159"/>
            <a:ext cx="308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		5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18177" y="2278387"/>
            <a:ext cx="308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		3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18177" y="3649987"/>
            <a:ext cx="308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		7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41046" y="2278215"/>
            <a:ext cx="308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		4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81392" y="3649815"/>
            <a:ext cx="308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		 5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556865" y="2316136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556865" y="3657612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573574" y="231648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573574" y="3657956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851535" y="2316824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851535" y="365830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556865" y="2316824"/>
            <a:ext cx="731520" cy="731520"/>
          </a:xfrm>
          <a:prstGeom prst="roundRect">
            <a:avLst/>
          </a:prstGeom>
          <a:solidFill>
            <a:srgbClr val="FFEEB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556865" y="3649815"/>
            <a:ext cx="731520" cy="731520"/>
          </a:xfrm>
          <a:prstGeom prst="roundRect">
            <a:avLst/>
          </a:prstGeom>
          <a:solidFill>
            <a:srgbClr val="FFEEB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4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573573" y="2316824"/>
            <a:ext cx="731520" cy="731520"/>
          </a:xfrm>
          <a:prstGeom prst="roundRect">
            <a:avLst/>
          </a:prstGeom>
          <a:solidFill>
            <a:srgbClr val="FFEEB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566404" y="3656544"/>
            <a:ext cx="731520" cy="731520"/>
          </a:xfrm>
          <a:prstGeom prst="roundRect">
            <a:avLst/>
          </a:prstGeom>
          <a:solidFill>
            <a:srgbClr val="FFEEB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4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857516" y="2316136"/>
            <a:ext cx="731520" cy="731520"/>
          </a:xfrm>
          <a:prstGeom prst="roundRect">
            <a:avLst/>
          </a:prstGeom>
          <a:solidFill>
            <a:srgbClr val="FFEEB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9857516" y="3649815"/>
            <a:ext cx="731520" cy="731520"/>
          </a:xfrm>
          <a:prstGeom prst="roundRect">
            <a:avLst/>
          </a:prstGeom>
          <a:solidFill>
            <a:srgbClr val="FFEEB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4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47" grpId="0" animBg="1"/>
      <p:bldP spid="48" grpId="0" animBg="1"/>
      <p:bldP spid="49" grpId="0" animBg="1"/>
      <p:bldP spid="52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737519" y="1002674"/>
            <a:ext cx="9406484" cy="570292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So sánh (theo mẫu).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5456805" y="2376714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39560" y="2376714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30845" y="2376714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56805" y="5181600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39560" y="5181600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030845" y="5181600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56805" y="5175068"/>
            <a:ext cx="548640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39560" y="5175068"/>
            <a:ext cx="548640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53107" y="5175068"/>
            <a:ext cx="548640" cy="54864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6" grpId="0"/>
      <p:bldP spid="17" grpId="0"/>
      <p:bldP spid="21" grpId="0" animBg="1"/>
      <p:bldP spid="2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3" b="-63"/>
          <a:stretch/>
        </p:blipFill>
        <p:spPr>
          <a:xfrm>
            <a:off x="1737519" y="741422"/>
            <a:ext cx="9406484" cy="5702925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639560" y="4789722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030845" y="4789722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56805" y="1981200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39560" y="1981200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30845" y="1981200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42291" y="1981200"/>
            <a:ext cx="548640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25046" y="1981200"/>
            <a:ext cx="548640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24079" y="1981200"/>
            <a:ext cx="548640" cy="54864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638835" y="4779562"/>
            <a:ext cx="548640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37868" y="4779562"/>
            <a:ext cx="548640" cy="54864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944" y="4779562"/>
            <a:ext cx="763334" cy="558800"/>
            <a:chOff x="5334944" y="4779562"/>
            <a:chExt cx="763334" cy="558800"/>
          </a:xfrm>
        </p:grpSpPr>
        <p:sp>
          <p:nvSpPr>
            <p:cNvPr id="18" name="Rounded Rectangle 17"/>
            <p:cNvSpPr/>
            <p:nvPr/>
          </p:nvSpPr>
          <p:spPr>
            <a:xfrm>
              <a:off x="5456805" y="4789722"/>
              <a:ext cx="548640" cy="5486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442291" y="4779562"/>
              <a:ext cx="562429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334944" y="4779562"/>
              <a:ext cx="763334" cy="5486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44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56" y="123371"/>
            <a:ext cx="6189785" cy="670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3" y="457200"/>
            <a:ext cx="5483196" cy="27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136</Words>
  <Application>Microsoft Office PowerPoint</Application>
  <PresentationFormat>Custom</PresentationFormat>
  <Paragraphs>75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209</cp:revision>
  <dcterms:created xsi:type="dcterms:W3CDTF">2021-05-23T10:25:42Z</dcterms:created>
  <dcterms:modified xsi:type="dcterms:W3CDTF">2021-08-02T17:04:55Z</dcterms:modified>
</cp:coreProperties>
</file>