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9" r:id="rId3"/>
    <p:sldId id="300" r:id="rId4"/>
    <p:sldId id="301" r:id="rId5"/>
    <p:sldId id="302" r:id="rId6"/>
    <p:sldId id="297" r:id="rId7"/>
    <p:sldId id="283" r:id="rId8"/>
    <p:sldId id="284" r:id="rId9"/>
    <p:sldId id="285" r:id="rId10"/>
    <p:sldId id="286" r:id="rId11"/>
    <p:sldId id="298" r:id="rId12"/>
    <p:sldId id="299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>
        <p:scale>
          <a:sx n="50" d="100"/>
          <a:sy n="50" d="100"/>
        </p:scale>
        <p:origin x="-1482" y="-45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chọn</a:t>
            </a:r>
            <a:r>
              <a:rPr lang="en-US" baseline="0" smtClean="0"/>
              <a:t> hình để đi đến các phần quà may mắn hoặc k may mắn.</a:t>
            </a:r>
          </a:p>
          <a:p>
            <a:r>
              <a:rPr lang="en-US" baseline="0" smtClean="0"/>
              <a:t>Click vào nhà đỏ để đi đến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ngôi nhà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HV bằng trực quan, không khai thác đặc điểm của HV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4" b="39128"/>
          <a:stretch/>
        </p:blipFill>
        <p:spPr>
          <a:xfrm>
            <a:off x="2902820" y="3966814"/>
            <a:ext cx="3004829" cy="26174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1" y="3374488"/>
            <a:ext cx="2636667" cy="2560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144" y="38144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ba miếng bìa: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5111" y="1284301"/>
            <a:ext cx="13716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13506477">
            <a:off x="4385969" y="1831406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55111" y="1390576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0850" y="1958383"/>
            <a:ext cx="8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Isosceles Triangle 34"/>
          <p:cNvSpPr/>
          <p:nvPr/>
        </p:nvSpPr>
        <p:spPr>
          <a:xfrm rot="2677566">
            <a:off x="5116759" y="1145193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10556" y="1272168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569523"/>
            <a:ext cx="3051247" cy="22884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0144" y="2819400"/>
            <a:ext cx="1096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ba miếng bìa đó để được mỗi hình sau: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8" t="66003" b="1"/>
          <a:stretch/>
        </p:blipFill>
        <p:spPr>
          <a:xfrm>
            <a:off x="7909719" y="5122443"/>
            <a:ext cx="3886993" cy="14617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5829" r="53881" b="61349"/>
          <a:stretch/>
        </p:blipFill>
        <p:spPr>
          <a:xfrm>
            <a:off x="119786" y="4366195"/>
            <a:ext cx="2618045" cy="141129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4846" y="3674426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2291" y="3781420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0668" y="3489032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05403" y="4487065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5" grpId="0" animBg="1"/>
      <p:bldP spid="36" grpId="0"/>
      <p:bldP spid="37" grpId="0"/>
      <p:bldP spid="39" grpId="0" animBg="1"/>
      <p:bldP spid="38" grpId="0"/>
      <p:bldP spid="40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08644" y="152400"/>
            <a:ext cx="11032800" cy="152349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</a:t>
            </a:r>
            <a:r>
              <a:rPr lang="en-US" sz="44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động</a:t>
            </a:r>
          </a:p>
          <a:p>
            <a:pPr algn="ctr">
              <a:spcBef>
                <a:spcPts val="600"/>
              </a:spcBef>
            </a:pPr>
            <a:r>
              <a:rPr lang="en-US" sz="44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Chọn hình may mắn – Nhận quà xinh xắn</a:t>
            </a:r>
            <a:endParaRPr lang="en-US" sz="4400" smtClean="0">
              <a:solidFill>
                <a:srgbClr val="FF0066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21" t="15059" r="51970" b="72711"/>
          <a:stretch/>
        </p:blipFill>
        <p:spPr>
          <a:xfrm>
            <a:off x="1280319" y="2925803"/>
            <a:ext cx="1908969" cy="1503863"/>
          </a:xfrm>
          <a:prstGeom prst="rect">
            <a:avLst/>
          </a:prstGeom>
        </p:spPr>
      </p:pic>
      <p:pic>
        <p:nvPicPr>
          <p:cNvPr id="72" name="Picture 7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15059" r="70795" b="72711"/>
          <a:stretch/>
        </p:blipFill>
        <p:spPr>
          <a:xfrm>
            <a:off x="5166519" y="2963903"/>
            <a:ext cx="1596231" cy="1503863"/>
          </a:xfrm>
          <a:prstGeom prst="rect">
            <a:avLst/>
          </a:prstGeom>
        </p:spPr>
      </p:pic>
      <p:pic>
        <p:nvPicPr>
          <p:cNvPr id="73" name="Picture 7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3416" r="87909" b="71875"/>
          <a:stretch/>
        </p:blipFill>
        <p:spPr>
          <a:xfrm>
            <a:off x="8976519" y="2925803"/>
            <a:ext cx="1634332" cy="1808663"/>
          </a:xfrm>
          <a:prstGeom prst="rect">
            <a:avLst/>
          </a:prstGeom>
        </p:spPr>
      </p:pic>
      <p:pic>
        <p:nvPicPr>
          <p:cNvPr id="74" name="Picture 7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188645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9" y="1752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34" y="838200"/>
            <a:ext cx="383024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1609" y="937038"/>
            <a:ext cx="1181862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HÀNH LẮP GHÉP VÀ XẾP HÌNH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54305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8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553" y="862702"/>
            <a:ext cx="1828800" cy="1828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4640" y="152400"/>
            <a:ext cx="55316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năm miếng bìa: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2704828">
            <a:off x="3519781" y="692972"/>
            <a:ext cx="2560320" cy="12801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3506477">
            <a:off x="2539004" y="1602163"/>
            <a:ext cx="2560320" cy="12801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33461" y="2826660"/>
            <a:ext cx="1828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33461" y="3893460"/>
            <a:ext cx="1828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57119" y="198566"/>
            <a:ext cx="5791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 và Việt đã ghép thành các hình sau: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1222977"/>
            <a:ext cx="5279182" cy="38702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553" y="968977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8095" y="2045171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1553" y="862702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8889" y="2852951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6833" y="4027494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495" y="5134856"/>
            <a:ext cx="111248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Với năm miếng bìa như trên, em hãy ghép lại thành các hình giống như của bạn Việt và bạn Mai.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119" y="6172200"/>
            <a:ext cx="11124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Em có thể ghép được hình nào khác không?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212</Words>
  <Application>Microsoft Office PowerPoint</Application>
  <PresentationFormat>Custom</PresentationFormat>
  <Paragraphs>38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105</cp:revision>
  <dcterms:created xsi:type="dcterms:W3CDTF">2021-05-23T10:25:42Z</dcterms:created>
  <dcterms:modified xsi:type="dcterms:W3CDTF">2021-08-17T04:56:03Z</dcterms:modified>
</cp:coreProperties>
</file>