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5" r:id="rId4"/>
    <p:sldId id="259" r:id="rId5"/>
    <p:sldId id="271" r:id="rId6"/>
    <p:sldId id="272" r:id="rId7"/>
    <p:sldId id="273" r:id="rId8"/>
    <p:sldId id="276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  <a:srgbClr val="FFFE76"/>
    <a:srgbClr val="BEE395"/>
    <a:srgbClr val="FDEADA"/>
    <a:srgbClr val="FDDFC7"/>
    <a:srgbClr val="FFD757"/>
    <a:srgbClr val="A9DA74"/>
    <a:srgbClr val="D8EEC0"/>
    <a:srgbClr val="FF6699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94660"/>
  </p:normalViewPr>
  <p:slideViewPr>
    <p:cSldViewPr>
      <p:cViewPr>
        <p:scale>
          <a:sx n="66" d="100"/>
          <a:sy n="66" d="100"/>
        </p:scale>
        <p:origin x="-882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Số</a:t>
            </a:r>
            <a:r>
              <a:rPr lang="en-US" baseline="0" smtClean="0"/>
              <a:t> 11 k đủ chỗ viết nên thầy cô thông cảm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01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hoạt</a:t>
            </a:r>
            <a:r>
              <a:rPr lang="en-US" baseline="0" smtClean="0"/>
              <a:t>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0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4"/>
          <p:cNvSpPr>
            <a:spLocks noGrp="1"/>
          </p:cNvSpPr>
          <p:nvPr>
            <p:ph type="title"/>
          </p:nvPr>
        </p:nvSpPr>
        <p:spPr>
          <a:xfrm>
            <a:off x="482464" y="-119291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-90357" y="-29028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368" y="1381590"/>
            <a:ext cx="9040090" cy="1039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8334" y="2717132"/>
            <a:ext cx="902566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3910" y="4019550"/>
            <a:ext cx="911629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10800000">
            <a:off x="1963056" y="488952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0800000">
            <a:off x="475343" y="488952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4931227" y="488953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7903026" y="488952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0800000">
            <a:off x="3454398" y="488952"/>
            <a:ext cx="953914" cy="82234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6415314" y="488953"/>
            <a:ext cx="953914" cy="82234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8881710">
            <a:off x="528769" y="1657586"/>
            <a:ext cx="838310" cy="838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8881710">
            <a:off x="2016482" y="1657586"/>
            <a:ext cx="838310" cy="838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8881710">
            <a:off x="3504195" y="1657586"/>
            <a:ext cx="838310" cy="838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8881710">
            <a:off x="6479621" y="1657586"/>
            <a:ext cx="838310" cy="838310"/>
          </a:xfrm>
          <a:prstGeom prst="rect">
            <a:avLst/>
          </a:prstGeom>
          <a:solidFill>
            <a:srgbClr val="FDEA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8881710">
            <a:off x="7967334" y="1657586"/>
            <a:ext cx="838310" cy="8383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769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16482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4195" y="4195986"/>
            <a:ext cx="838310" cy="8383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91908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9621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67334" y="4195986"/>
            <a:ext cx="838310" cy="8383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199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978437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99675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42151" y="2952750"/>
            <a:ext cx="914400" cy="914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063389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73116" y="364779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33974" y="380094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970065" y="16575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85584" y="2971257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20913" y="2952750"/>
            <a:ext cx="914400" cy="914400"/>
            <a:chOff x="5020913" y="2952750"/>
            <a:chExt cx="914400" cy="914400"/>
          </a:xfrm>
        </p:grpSpPr>
        <p:sp>
          <p:nvSpPr>
            <p:cNvPr id="39" name="Oval 38"/>
            <p:cNvSpPr/>
            <p:nvPr/>
          </p:nvSpPr>
          <p:spPr>
            <a:xfrm>
              <a:off x="5020913" y="2952750"/>
              <a:ext cx="914400" cy="914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58958" y="2990795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3499675" y="41959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60828" y="41959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91722" y="1657586"/>
            <a:ext cx="838496" cy="851917"/>
            <a:chOff x="4991722" y="1657586"/>
            <a:chExt cx="838496" cy="851917"/>
          </a:xfrm>
        </p:grpSpPr>
        <p:sp>
          <p:nvSpPr>
            <p:cNvPr id="25" name="Rectangle 24"/>
            <p:cNvSpPr/>
            <p:nvPr/>
          </p:nvSpPr>
          <p:spPr>
            <a:xfrm rot="18881710">
              <a:off x="4991908" y="1657586"/>
              <a:ext cx="838310" cy="8383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991722" y="1671193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09758" y="345730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14975" y="328078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95513" y="352372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974312" y="318810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8341" y="1675238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03558" y="16575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12200" y="1671193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73116" y="1675238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4735" y="2975302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019952" y="2957650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82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43108" y="2985771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84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101434" y="2990795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63130" y="350265"/>
            <a:ext cx="953914" cy="960226"/>
            <a:chOff x="-1752600" y="-8577"/>
            <a:chExt cx="953914" cy="960226"/>
          </a:xfrm>
        </p:grpSpPr>
        <p:sp>
          <p:nvSpPr>
            <p:cNvPr id="66" name="Isosceles Triangle 65"/>
            <p:cNvSpPr/>
            <p:nvPr/>
          </p:nvSpPr>
          <p:spPr>
            <a:xfrm rot="10800000">
              <a:off x="-1752600" y="129309"/>
              <a:ext cx="953914" cy="82234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1673024" y="-8577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30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422809" y="354601"/>
            <a:ext cx="953914" cy="960226"/>
            <a:chOff x="-1752600" y="-8577"/>
            <a:chExt cx="953914" cy="960226"/>
          </a:xfrm>
        </p:grpSpPr>
        <p:sp>
          <p:nvSpPr>
            <p:cNvPr id="69" name="Isosceles Triangle 68"/>
            <p:cNvSpPr/>
            <p:nvPr/>
          </p:nvSpPr>
          <p:spPr>
            <a:xfrm rot="10800000">
              <a:off x="-1752600" y="129309"/>
              <a:ext cx="953914" cy="82234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673024" y="-8577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967148" y="1656679"/>
            <a:ext cx="838496" cy="851917"/>
            <a:chOff x="4991722" y="1657586"/>
            <a:chExt cx="838496" cy="851917"/>
          </a:xfrm>
        </p:grpSpPr>
        <p:sp>
          <p:nvSpPr>
            <p:cNvPr id="72" name="Rectangle 71"/>
            <p:cNvSpPr/>
            <p:nvPr/>
          </p:nvSpPr>
          <p:spPr>
            <a:xfrm rot="18881710">
              <a:off x="4991908" y="1657586"/>
              <a:ext cx="838310" cy="838310"/>
            </a:xfrm>
            <a:prstGeom prst="rect">
              <a:avLst/>
            </a:prstGeom>
            <a:solidFill>
              <a:srgbClr val="FDEA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91722" y="1671193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88936" y="1661631"/>
            <a:ext cx="838496" cy="851917"/>
            <a:chOff x="4991722" y="1657586"/>
            <a:chExt cx="838496" cy="851917"/>
          </a:xfrm>
        </p:grpSpPr>
        <p:sp>
          <p:nvSpPr>
            <p:cNvPr id="75" name="Rectangle 74"/>
            <p:cNvSpPr/>
            <p:nvPr/>
          </p:nvSpPr>
          <p:spPr>
            <a:xfrm rot="18881710">
              <a:off x="4991908" y="1657586"/>
              <a:ext cx="838310" cy="838310"/>
            </a:xfrm>
            <a:prstGeom prst="rect">
              <a:avLst/>
            </a:prstGeom>
            <a:solidFill>
              <a:srgbClr val="FDEA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91722" y="1671193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28280" y="2947726"/>
            <a:ext cx="914400" cy="914400"/>
            <a:chOff x="10782355" y="3143195"/>
            <a:chExt cx="914400" cy="914400"/>
          </a:xfrm>
        </p:grpSpPr>
        <p:sp>
          <p:nvSpPr>
            <p:cNvPr id="81" name="Oval 80"/>
            <p:cNvSpPr/>
            <p:nvPr/>
          </p:nvSpPr>
          <p:spPr>
            <a:xfrm>
              <a:off x="10782355" y="3143195"/>
              <a:ext cx="914400" cy="914400"/>
            </a:xfrm>
            <a:prstGeom prst="ellipse">
              <a:avLst/>
            </a:prstGeom>
            <a:solidFill>
              <a:srgbClr val="FFFE7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820400" y="3181240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86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542151" y="2946819"/>
            <a:ext cx="914400" cy="914400"/>
            <a:chOff x="10782355" y="3143195"/>
            <a:chExt cx="914400" cy="914400"/>
          </a:xfrm>
        </p:grpSpPr>
        <p:sp>
          <p:nvSpPr>
            <p:cNvPr id="84" name="Oval 83"/>
            <p:cNvSpPr/>
            <p:nvPr/>
          </p:nvSpPr>
          <p:spPr>
            <a:xfrm>
              <a:off x="10782355" y="3143195"/>
              <a:ext cx="914400" cy="914400"/>
            </a:xfrm>
            <a:prstGeom prst="ellipse">
              <a:avLst/>
            </a:prstGeom>
            <a:solidFill>
              <a:srgbClr val="FFFE7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820400" y="3181240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88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3504195" y="4193718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960828" y="4191561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75281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Tìm số lớn hơn trong mỗi cặp.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644529" y="2419350"/>
            <a:ext cx="75281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Tìm số bé hơn trong mỗi cặp.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9178" y="1062037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"/>
          <p:cNvSpPr/>
          <p:nvPr/>
        </p:nvSpPr>
        <p:spPr>
          <a:xfrm>
            <a:off x="4666243" y="1062037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1078137" y="1204912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54	     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5211664" y="1204912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63	     29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1"/>
          <p:cNvSpPr/>
          <p:nvPr/>
        </p:nvSpPr>
        <p:spPr>
          <a:xfrm>
            <a:off x="489178" y="3409950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"/>
          <p:cNvSpPr/>
          <p:nvPr/>
        </p:nvSpPr>
        <p:spPr>
          <a:xfrm>
            <a:off x="4666243" y="3409950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1078137" y="3552825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70	     61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4"/>
          <p:cNvSpPr txBox="1">
            <a:spLocks/>
          </p:cNvSpPr>
          <p:nvPr/>
        </p:nvSpPr>
        <p:spPr>
          <a:xfrm>
            <a:off x="5211664" y="3552825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	     45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277257" y="1252536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410200" y="1260020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90372" y="3661681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21086" y="3648074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4"/>
          <p:cNvSpPr txBox="1">
            <a:spLocks/>
          </p:cNvSpPr>
          <p:nvPr/>
        </p:nvSpPr>
        <p:spPr>
          <a:xfrm>
            <a:off x="704858" y="318066"/>
            <a:ext cx="8426442" cy="846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>
                <a:latin typeface="Arial" pitchFamily="34" charset="0"/>
                <a:cs typeface="Arial" pitchFamily="34" charset="0"/>
              </a:rPr>
              <a:t>Tìm số lớn nhất, số bé nhất trong các số sau: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98432" y="395284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52600" y="1885950"/>
            <a:ext cx="6019800" cy="1600200"/>
          </a:xfrm>
          <a:custGeom>
            <a:avLst/>
            <a:gdLst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800" h="1600200">
                <a:moveTo>
                  <a:pt x="0" y="800100"/>
                </a:moveTo>
                <a:cubicBezTo>
                  <a:pt x="0" y="140503"/>
                  <a:pt x="1347578" y="0"/>
                  <a:pt x="3009900" y="0"/>
                </a:cubicBezTo>
                <a:cubicBezTo>
                  <a:pt x="4672222" y="0"/>
                  <a:pt x="6019800" y="184045"/>
                  <a:pt x="6019800" y="800100"/>
                </a:cubicBezTo>
                <a:cubicBezTo>
                  <a:pt x="6019800" y="1445183"/>
                  <a:pt x="4672222" y="1600200"/>
                  <a:pt x="3009900" y="1600200"/>
                </a:cubicBezTo>
                <a:cubicBezTo>
                  <a:pt x="1347578" y="1600200"/>
                  <a:pt x="0" y="1459697"/>
                  <a:pt x="0" y="800100"/>
                </a:cubicBez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31 ,  35 ,  40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76688" y="2135414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03288" y="2151743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85272"/>
            <a:ext cx="84704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smtClean="0">
                <a:latin typeface="Arial" pitchFamily="34" charset="0"/>
                <a:cs typeface="Arial" pitchFamily="34" charset="0"/>
              </a:rPr>
              <a:t>Chú mèo nghịch ngợm làm rách rèm. Tìm miếng rèm bị rách đó.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1497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7619"/>
            <a:ext cx="6035675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98875"/>
            <a:ext cx="12128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34" y="3742112"/>
            <a:ext cx="13350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17" y="1331033"/>
            <a:ext cx="13112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47" y="3887980"/>
            <a:ext cx="13112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1482729" y="3703458"/>
            <a:ext cx="574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928338" y="3703458"/>
            <a:ext cx="574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234546" y="3703458"/>
            <a:ext cx="574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64.098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1331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4875E-6 L -0.15 -0.50201 " pathEditMode="relative" rAng="0" ptsTypes="AA">
                                      <p:cBhvr>
                                        <p:cTn id="35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5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6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9009" y="205473"/>
            <a:ext cx="84704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smtClean="0">
                <a:latin typeface="Arial" pitchFamily="34" charset="0"/>
                <a:cs typeface="Arial" pitchFamily="34" charset="0"/>
              </a:rPr>
              <a:t>Hãy giúp các bạn côn trùng lập các số có hai chữ số bằng cách sử dụng các tấm thẻ trên bàn.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135173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352550"/>
            <a:ext cx="76088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7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Dài hơn,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ngắn hơn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185</Words>
  <Application>Microsoft Office PowerPoint</Application>
  <PresentationFormat>On-screen Show (16:9)</PresentationFormat>
  <Paragraphs>68</Paragraphs>
  <Slides>9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6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158</cp:revision>
  <dcterms:created xsi:type="dcterms:W3CDTF">2021-01-09T02:19:28Z</dcterms:created>
  <dcterms:modified xsi:type="dcterms:W3CDTF">2021-02-01T14:40:04Z</dcterms:modified>
</cp:coreProperties>
</file>