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6" r:id="rId3"/>
    <p:sldId id="257" r:id="rId4"/>
    <p:sldId id="263" r:id="rId5"/>
    <p:sldId id="264" r:id="rId6"/>
    <p:sldId id="267" r:id="rId7"/>
    <p:sldId id="265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5C6EA-CD6E-4AAA-8CDF-AAE7093F26E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3079-31EE-4444-A30B-B2E75F1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25CA71-DB71-493D-80F7-0157DDB8BED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25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%20ON%20LINE%20TUAN%2022-%2023-%2024-%2031-%2032-%2033\TUAN%2022\&#272;&#7841;o%20&#273;&#7913;c%20-%20Tu&#7847;n%2022%20-%20B&#224;i%2019\M&#7897;t%20S&#7907;i%20R&#417;m%20V&#224;ng%20&#9834;%20B&#233;%20MAI%20VY%20Th&#7847;n%20&#272;&#244;ng%20&#194;m%20Nh&#7841;c%20Vi&#7879;t%20Nam%20%5bMV%20Official%5d.mp4" TargetMode="External"/><Relationship Id="rId1" Type="http://schemas.microsoft.com/office/2007/relationships/media" Target="file:///D:\GIAO%20AN%20ON%20LINE%20TUAN%2022-%2023-%2024-%2031-%2032-%2033\TUAN%2022\&#272;&#7841;o%20&#273;&#7913;c%20-%20Tu&#7847;n%2022%20-%20B&#224;i%2019\M&#7897;t%20S&#7907;i%20R&#417;m%20V&#224;ng%20&#9834;%20B&#233;%20MAI%20VY%20Th&#7847;n%20&#272;&#244;ng%20&#194;m%20Nh&#7841;c%20Vi&#7879;t%20Nam%20%5bMV%20Official%5d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2268539" y="1662113"/>
            <a:ext cx="4987925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</a:t>
            </a:r>
            <a:r>
              <a:rPr lang="en-US" sz="32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LONG </a:t>
            </a:r>
            <a:r>
              <a:rPr lang="en-US" sz="32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BIÊN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2268540" y="2437445"/>
            <a:ext cx="5122860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: 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ĐẠO ĐỨC</a:t>
            </a:r>
            <a:endParaRPr lang="en-US" sz="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3367871" y="3592513"/>
            <a:ext cx="29527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Tuần </a:t>
            </a:r>
            <a:r>
              <a:rPr lang="en-US" sz="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22</a:t>
            </a:r>
            <a:endParaRPr lang="vi-VN" sz="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05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78" y="3300413"/>
            <a:ext cx="33401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8303">
            <a:off x="-103188" y="2005013"/>
            <a:ext cx="2241551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51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4"/>
    </mc:Choice>
    <mc:Fallback xmlns="">
      <p:transition spd="slow" advTm="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5"/>
    </mc:Choice>
    <mc:Fallback xmlns="">
      <p:transition spd="slow" advTm="174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64638" cy="6858000"/>
            <a:chOff x="0" y="0"/>
            <a:chExt cx="5773" cy="4320"/>
          </a:xfrm>
        </p:grpSpPr>
        <p:pic>
          <p:nvPicPr>
            <p:cNvPr id="7175" name="Picture 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" y="0"/>
              <a:ext cx="5728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6" name="Picture 5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30" y="2143"/>
              <a:ext cx="430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7" name="Picture 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" y="4267"/>
              <a:ext cx="5728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8" name="Picture 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82" y="2143"/>
              <a:ext cx="430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2" name="Picture 8" descr="BAR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791200"/>
            <a:ext cx="6629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64692" y="2209800"/>
            <a:ext cx="8995568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RevueH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33400" y="4343400"/>
            <a:ext cx="10287000" cy="199804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CHÀO MỪNG CÁC CON ĐẾN VỚI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MÔN ĐẠO ĐỨC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LỚP 1 TUẦN 22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  <a:latin typeface="Helvetica Neue" panose="02000503000000020004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94558"/>
      </p:ext>
    </p:extLst>
  </p:cSld>
  <p:clrMapOvr>
    <a:masterClrMapping/>
  </p:clrMapOvr>
  <p:transition advClick="0" advTm="80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77118" y="115044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3177" y="2628503"/>
            <a:ext cx="8305800" cy="84105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Tự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giác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làm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việc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nhà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269" y="1600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1"/>
    </mc:Choice>
    <mc:Fallback xmlns="">
      <p:transition spd="slow" advTm="552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76246" y="-559777"/>
            <a:ext cx="1025510" cy="2613202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6599" y="9922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485213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 QUÉT NHÀ</a:t>
            </a:r>
          </a:p>
        </p:txBody>
      </p:sp>
      <p:pic>
        <p:nvPicPr>
          <p:cNvPr id="7" name="Một Sợi Rơm Vàng ♪ Bé MAI VY Thần Đông Âm Nhạc Việt Nam [MV Official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27" y="1447800"/>
            <a:ext cx="9150927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40"/>
    </mc:Choice>
    <mc:Fallback xmlns="">
      <p:transition spd="slow" advTm="2139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447" objId="7"/>
        <p14:triggerEvt type="onClick" time="12447" objId="7"/>
        <p14:stopEvt time="213940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48797"/>
            <a:ext cx="6262687" cy="4809042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5683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5" y="5257800"/>
            <a:ext cx="955040" cy="895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8"/>
    </mc:Choice>
    <mc:Fallback xmlns="">
      <p:transition spd="slow" advTm="1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395" y="1447800"/>
            <a:ext cx="707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9" y="1143000"/>
            <a:ext cx="1570196" cy="14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8"/>
    </mc:Choice>
    <mc:Fallback xmlns="">
      <p:transition spd="slow" advTm="532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81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A388C-6303-4DBC-A163-0AB0A7B3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23" y="2209800"/>
            <a:ext cx="8191754" cy="4075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63"/>
    </mc:Choice>
    <mc:Fallback xmlns="">
      <p:transition spd="slow" advTm="75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870277"/>
            <a:ext cx="4972050" cy="3507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3"/>
    </mc:Choice>
    <mc:Fallback xmlns="">
      <p:transition spd="slow" advTm="4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2819400"/>
            <a:ext cx="4953000" cy="2539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5806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66787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4"/>
    </mc:Choice>
    <mc:Fallback xmlns="">
      <p:transition spd="slow" advTm="45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159</Words>
  <Application>Microsoft Office PowerPoint</Application>
  <PresentationFormat>On-screen Show (4:3)</PresentationFormat>
  <Paragraphs>29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.VnAvant</vt:lpstr>
      <vt:lpstr>.VnRevueH</vt:lpstr>
      <vt:lpstr>.VnUniverse</vt:lpstr>
      <vt:lpstr>Arial</vt:lpstr>
      <vt:lpstr>Calibri</vt:lpstr>
      <vt:lpstr>Helvetica Neue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29</cp:revision>
  <dcterms:created xsi:type="dcterms:W3CDTF">2006-08-16T00:00:00Z</dcterms:created>
  <dcterms:modified xsi:type="dcterms:W3CDTF">2022-02-07T15:13:02Z</dcterms:modified>
</cp:coreProperties>
</file>