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9611-5313-4B74-89CA-9704D20CACC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5577-D4AF-4B10-8D11-5F7C7E224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93381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3" y="3694426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9" y="638458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3388633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88377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7" y="1401493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6" y="4091229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280852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6" y="266348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415343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1"/>
    </mc:Choice>
    <mc:Fallback xmlns="">
      <p:transition spd="slow" advTm="121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2479" y="1953332"/>
            <a:ext cx="8839199" cy="307891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178" y="3107637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tự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ý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đồ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khác</a:t>
            </a:r>
            <a:endParaRPr lang="vi-VN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3033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2"/>
    </mc:Choice>
    <mc:Fallback xmlns="">
      <p:transition spd="slow" advTm="148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349" y="2474944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2" y="2562225"/>
            <a:ext cx="1361440" cy="127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5"/>
    </mc:Choice>
    <mc:Fallback xmlns="">
      <p:transition spd="slow" advTm="19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1798237"/>
            <a:ext cx="7274984" cy="4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11"/>
    </mc:Choice>
    <mc:Fallback xmlns="">
      <p:transition spd="slow" advTm="573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8077200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   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4"/>
    </mc:Choice>
    <mc:Fallback xmlns="">
      <p:transition spd="slow" advTm="408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46"/>
    </mc:Choice>
    <mc:Fallback xmlns="">
      <p:transition spd="slow" advTm="105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9"/>
    </mc:Choice>
    <mc:Fallback xmlns="">
      <p:transition spd="slow" advTm="279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679993"/>
            <a:ext cx="8475197" cy="252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3"/>
    </mc:Choice>
    <mc:Fallback xmlns="">
      <p:transition spd="slow" advTm="92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62000" y="3884912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6"/>
    </mc:Choice>
    <mc:Fallback xmlns="">
      <p:transition spd="slow" advTm="18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212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宋体</vt:lpstr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29</cp:revision>
  <dcterms:created xsi:type="dcterms:W3CDTF">2006-08-16T00:00:00Z</dcterms:created>
  <dcterms:modified xsi:type="dcterms:W3CDTF">2022-02-24T03:16:43Z</dcterms:modified>
</cp:coreProperties>
</file>