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1" r:id="rId2"/>
    <p:sldId id="325" r:id="rId3"/>
    <p:sldId id="292" r:id="rId4"/>
    <p:sldId id="290" r:id="rId5"/>
    <p:sldId id="293" r:id="rId6"/>
    <p:sldId id="295" r:id="rId7"/>
    <p:sldId id="279" r:id="rId8"/>
    <p:sldId id="281" r:id="rId9"/>
    <p:sldId id="296" r:id="rId10"/>
    <p:sldId id="28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5" d="100"/>
          <a:sy n="75" d="100"/>
        </p:scale>
        <p:origin x="49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38F12-888A-411F-8951-1C3F4FC42FB8}" type="datetimeFigureOut">
              <a:rPr lang="en-SG" smtClean="0"/>
              <a:pPr/>
              <a:t>13/9/2020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58969-3DF4-4A96-8BB7-13B301EAA514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72125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13/9/2020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4862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13/9/2020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172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13/9/2020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1817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41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13/9/2020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5036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13/9/2020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206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13/9/2020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3807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13/9/2020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3215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13/9/2020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638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13/9/2020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7020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13/9/2020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6189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13/9/2020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1972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20369-0158-4D65-8896-10EF6C120713}" type="datetimeFigureOut">
              <a:rPr lang="en-SG" smtClean="0"/>
              <a:pPr/>
              <a:t>13/9/2020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0561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35" y="3024095"/>
            <a:ext cx="12166460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4387" y="413851"/>
            <a:ext cx="11753636" cy="25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333" b="1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5333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39: </a:t>
            </a:r>
          </a:p>
          <a:p>
            <a:pPr algn="ctr"/>
            <a:r>
              <a:rPr lang="en-US" altLang="zh-CN" sz="5333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CÁC SỐ VÀ PHÉP TÍNH TRONG PHẠM VI 100</a:t>
            </a:r>
            <a:endParaRPr lang="en-US" altLang="zh-CN" sz="5333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39844" y="-17468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169818"/>
            <a:ext cx="11640256" cy="10711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1" t="42469" r="8122" b="10453"/>
          <a:stretch/>
        </p:blipFill>
        <p:spPr>
          <a:xfrm>
            <a:off x="91441" y="1240972"/>
            <a:ext cx="12100560" cy="56170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16584" y="6118412"/>
            <a:ext cx="2116183" cy="52322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SG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10678" y="6136341"/>
            <a:ext cx="2249628" cy="52322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SG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49671" y="6163235"/>
            <a:ext cx="2152555" cy="52322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SG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46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521201" y="1685228"/>
            <a:ext cx="3514436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718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8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8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3691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3" t="14751" r="19568" b="68007"/>
          <a:stretch/>
        </p:blipFill>
        <p:spPr>
          <a:xfrm>
            <a:off x="0" y="1384663"/>
            <a:ext cx="12192000" cy="5042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104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3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14556" r="69573" b="82140"/>
          <a:stretch/>
        </p:blipFill>
        <p:spPr>
          <a:xfrm>
            <a:off x="0" y="1149530"/>
            <a:ext cx="3361765" cy="1028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8053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644" y="2178424"/>
            <a:ext cx="5631705" cy="3416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7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+ 40 =</a:t>
            </a:r>
          </a:p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+ 20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35931" y="2152300"/>
            <a:ext cx="5303520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 – 10 =</a:t>
            </a:r>
          </a:p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– 40 =</a:t>
            </a:r>
          </a:p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– 20 =</a:t>
            </a:r>
            <a:endParaRPr lang="en-SG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9105" y="2147054"/>
            <a:ext cx="37753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+ 10 =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5611" y="2090056"/>
            <a:ext cx="159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90</a:t>
            </a:r>
            <a:endParaRPr lang="en-US" sz="7200" b="1" dirty="0">
              <a:solidFill>
                <a:srgbClr val="C0000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2514" y="3165957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53581" y="4225970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06463" y="2047546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46805" y="3136759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06462" y="4199076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7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6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4" t="34096" r="17950" b="52257"/>
          <a:stretch/>
        </p:blipFill>
        <p:spPr>
          <a:xfrm>
            <a:off x="718457" y="1614311"/>
            <a:ext cx="11212286" cy="5081451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t="13823" r="86037" b="81507"/>
          <a:stretch/>
        </p:blipFill>
        <p:spPr>
          <a:xfrm>
            <a:off x="0" y="1423851"/>
            <a:ext cx="718457" cy="115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9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2098040" y="1268761"/>
            <a:ext cx="1621451" cy="23762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5231905" y="1268760"/>
            <a:ext cx="1621451" cy="23762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8112225" y="1196752"/>
            <a:ext cx="1621451" cy="23762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1991545" y="4058582"/>
            <a:ext cx="1621451" cy="23762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5159897" y="4058582"/>
            <a:ext cx="1621451" cy="23762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8100956" y="4014223"/>
            <a:ext cx="1621451" cy="237626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875583" y="1110639"/>
            <a:ext cx="2551076" cy="2773889"/>
            <a:chOff x="0" y="1054055"/>
            <a:chExt cx="2551076" cy="277388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32</a:t>
              </a:r>
              <a:endParaRPr lang="en-US" sz="5400" dirty="0"/>
            </a:p>
            <a:p>
              <a:r>
                <a:rPr lang="en-US" sz="5400" smtClean="0"/>
                <a:t>15</a:t>
              </a:r>
              <a:endParaRPr lang="en-US" sz="5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975" y="1469553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+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2547528" y="2789866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47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039098" y="1052737"/>
            <a:ext cx="2551076" cy="2773889"/>
            <a:chOff x="0" y="1054055"/>
            <a:chExt cx="2551076" cy="277388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71</a:t>
              </a:r>
              <a:endParaRPr lang="en-US" sz="5400" dirty="0"/>
            </a:p>
            <a:p>
              <a:r>
                <a:rPr lang="en-US" sz="5400" smtClean="0"/>
                <a:t>24</a:t>
              </a:r>
              <a:endParaRPr lang="en-US" sz="5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7975" y="1469553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+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5726200" y="2721694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vi-VN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896200" y="980729"/>
            <a:ext cx="2551076" cy="2773889"/>
            <a:chOff x="0" y="1054055"/>
            <a:chExt cx="2551076" cy="2773889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40</a:t>
              </a:r>
              <a:endParaRPr lang="en-US" sz="5400" dirty="0"/>
            </a:p>
            <a:p>
              <a:r>
                <a:rPr lang="en-US" sz="5400" smtClean="0"/>
                <a:t>39</a:t>
              </a:r>
              <a:endParaRPr lang="en-US" sz="5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7975" y="1469553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+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8544272" y="2649686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79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775520" y="3900195"/>
            <a:ext cx="2551076" cy="2773889"/>
            <a:chOff x="0" y="1054055"/>
            <a:chExt cx="2551076" cy="2773889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76</a:t>
              </a:r>
              <a:endParaRPr lang="en-US" sz="5400" dirty="0"/>
            </a:p>
            <a:p>
              <a:r>
                <a:rPr lang="en-US" sz="5400" smtClean="0"/>
                <a:t>42</a:t>
              </a:r>
              <a:endParaRPr lang="en-US" sz="5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07975" y="1469553"/>
              <a:ext cx="5943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-</a:t>
              </a:r>
              <a:endParaRPr lang="en-US" sz="5400" dirty="0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2475520" y="5602014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985084" y="3895472"/>
            <a:ext cx="2551076" cy="2773889"/>
            <a:chOff x="0" y="1054055"/>
            <a:chExt cx="2551076" cy="2773889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36</a:t>
              </a:r>
            </a:p>
            <a:p>
              <a:r>
                <a:rPr lang="en-US" sz="5400" smtClean="0"/>
                <a:t>21</a:t>
              </a:r>
              <a:endParaRPr lang="en-US" sz="5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07975" y="1469553"/>
              <a:ext cx="5591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-</a:t>
              </a:r>
              <a:endParaRPr lang="en-US" sz="5400" dirty="0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5614635" y="5602014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7896200" y="3861049"/>
            <a:ext cx="2551076" cy="2773889"/>
            <a:chOff x="0" y="1054055"/>
            <a:chExt cx="2551076" cy="2773889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47</a:t>
              </a:r>
              <a:endParaRPr lang="en-US" sz="5400" dirty="0"/>
            </a:p>
            <a:p>
              <a:r>
                <a:rPr lang="en-US" sz="5400" smtClean="0"/>
                <a:t>22</a:t>
              </a:r>
              <a:endParaRPr lang="en-US" sz="5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07975" y="1469553"/>
              <a:ext cx="6621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-</a:t>
              </a:r>
              <a:endParaRPr lang="en-US" sz="5400" dirty="0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8583302" y="5488741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t="13823" r="86037" b="81507"/>
          <a:stretch/>
        </p:blipFill>
        <p:spPr>
          <a:xfrm>
            <a:off x="0" y="137336"/>
            <a:ext cx="718457" cy="11967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5238" y="381769"/>
            <a:ext cx="7485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b, Đặt tính rồi tính:</a:t>
            </a:r>
            <a:endParaRPr lang="en-SG" sz="4000"/>
          </a:p>
        </p:txBody>
      </p:sp>
    </p:spTree>
    <p:extLst>
      <p:ext uri="{BB962C8B-B14F-4D97-AF65-F5344CB8AC3E}">
        <p14:creationId xmlns:p14="http://schemas.microsoft.com/office/powerpoint/2010/main" val="1162652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38" grpId="0"/>
      <p:bldP spid="44" grpId="0"/>
      <p:bldP spid="50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r="63534" b="70306"/>
          <a:stretch/>
        </p:blipFill>
        <p:spPr>
          <a:xfrm>
            <a:off x="398597" y="188260"/>
            <a:ext cx="3622074" cy="972006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4" t="50144" r="6112" b="11869"/>
          <a:stretch/>
        </p:blipFill>
        <p:spPr>
          <a:xfrm>
            <a:off x="0" y="995850"/>
            <a:ext cx="11771157" cy="5620871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B963A57-3994-49B6-A744-7C440740DBBF}"/>
              </a:ext>
            </a:extLst>
          </p:cNvPr>
          <p:cNvCxnSpPr>
            <a:cxnSpLocks/>
          </p:cNvCxnSpPr>
          <p:nvPr/>
        </p:nvCxnSpPr>
        <p:spPr>
          <a:xfrm flipV="1">
            <a:off x="4545874" y="4413068"/>
            <a:ext cx="3549831" cy="160890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963A57-3994-49B6-A744-7C440740DBBF}"/>
              </a:ext>
            </a:extLst>
          </p:cNvPr>
          <p:cNvCxnSpPr>
            <a:cxnSpLocks/>
          </p:cNvCxnSpPr>
          <p:nvPr/>
        </p:nvCxnSpPr>
        <p:spPr>
          <a:xfrm>
            <a:off x="4241074" y="4384766"/>
            <a:ext cx="3675017" cy="165027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B963A57-3994-49B6-A744-7C440740DBBF}"/>
              </a:ext>
            </a:extLst>
          </p:cNvPr>
          <p:cNvCxnSpPr>
            <a:cxnSpLocks/>
          </p:cNvCxnSpPr>
          <p:nvPr/>
        </p:nvCxnSpPr>
        <p:spPr>
          <a:xfrm>
            <a:off x="4267200" y="2791098"/>
            <a:ext cx="3622766" cy="435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27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7477" r="77057" b="89939"/>
          <a:stretch/>
        </p:blipFill>
        <p:spPr>
          <a:xfrm>
            <a:off x="0" y="1281289"/>
            <a:ext cx="2403566" cy="9274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0" t="13109" r="17663" b="76932"/>
          <a:stretch/>
        </p:blipFill>
        <p:spPr>
          <a:xfrm>
            <a:off x="130629" y="3123387"/>
            <a:ext cx="11921671" cy="31741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1337" y="2312126"/>
            <a:ext cx="1018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smtClean="0"/>
              <a:t>)</a:t>
            </a:r>
            <a:endParaRPr lang="en-SG" sz="4000" b="1"/>
          </a:p>
        </p:txBody>
      </p:sp>
      <p:sp>
        <p:nvSpPr>
          <p:cNvPr id="2" name="TextBox 1"/>
          <p:cNvSpPr txBox="1"/>
          <p:nvPr/>
        </p:nvSpPr>
        <p:spPr>
          <a:xfrm>
            <a:off x="3971108" y="3944982"/>
            <a:ext cx="96665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C00000"/>
                </a:solidFill>
              </a:rPr>
              <a:t>64</a:t>
            </a:r>
            <a:endParaRPr lang="en-SG" sz="5400" b="1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5382" y="4763810"/>
            <a:ext cx="105809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C00000"/>
                </a:solidFill>
              </a:rPr>
              <a:t>14</a:t>
            </a:r>
            <a:endParaRPr lang="en-SG" sz="5400" b="1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24607" y="3944982"/>
            <a:ext cx="109728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C00000"/>
                </a:solidFill>
              </a:rPr>
              <a:t>46</a:t>
            </a:r>
            <a:endParaRPr lang="en-SG" sz="54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0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7477" r="77057" b="89939"/>
          <a:stretch/>
        </p:blipFill>
        <p:spPr>
          <a:xfrm>
            <a:off x="0" y="1281289"/>
            <a:ext cx="2403566" cy="9274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1233" y="2329934"/>
            <a:ext cx="60861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SG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7" t="28448" r="18288" b="61837"/>
          <a:stretch/>
        </p:blipFill>
        <p:spPr>
          <a:xfrm>
            <a:off x="-104503" y="3159003"/>
            <a:ext cx="12156803" cy="35828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27417" y="4086466"/>
            <a:ext cx="100584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76</a:t>
            </a:r>
            <a:endParaRPr lang="en-SG" sz="6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32319" y="4963886"/>
            <a:ext cx="101890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70</a:t>
            </a:r>
            <a:endParaRPr lang="en-SG" sz="6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63795" y="4054892"/>
            <a:ext cx="103196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80</a:t>
            </a:r>
            <a:endParaRPr lang="en-SG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99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92</Words>
  <Application>Microsoft Office PowerPoint</Application>
  <PresentationFormat>Widescreen</PresentationFormat>
  <Paragraphs>52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微软雅黑</vt:lpstr>
      <vt:lpstr>Arial</vt:lpstr>
      <vt:lpstr>Arial-Rounded</vt:lpstr>
      <vt:lpstr>Calibri</vt:lpstr>
      <vt:lpstr>Calibri Light</vt:lpstr>
      <vt:lpstr>等线</vt:lpstr>
      <vt:lpstr>等线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Thị Hường Phạm</dc:creator>
  <cp:lastModifiedBy>Ngoc Yen</cp:lastModifiedBy>
  <cp:revision>106</cp:revision>
  <dcterms:created xsi:type="dcterms:W3CDTF">2020-08-15T03:21:16Z</dcterms:created>
  <dcterms:modified xsi:type="dcterms:W3CDTF">2020-09-13T08:55:38Z</dcterms:modified>
</cp:coreProperties>
</file>