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28CE04-0203-4E9C-ACB0-21F04F860235}">
          <p14:sldIdLst>
            <p14:sldId id="256"/>
            <p14:sldId id="257"/>
            <p14:sldId id="258"/>
            <p14:sldId id="260"/>
            <p14:sldId id="271"/>
            <p14:sldId id="263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Untitled Section" id="{63CCF502-1CAD-440B-8BE2-3C3640AB98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EBF3-A2B0-4250-B6F8-D2F196E83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C50C0-3F2C-4F61-97A1-CC6186ABC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5A5BF-6D87-4A29-A07A-77B8D167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D7E40-49DD-4368-9B18-6E7E2971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C7636-1B88-41C6-A3CB-B0375B22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3A48-B026-4A2E-9076-799A9707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2A0C2-9ECD-491E-B5A4-BFF9C0E74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7FB1-9BB1-4556-A04E-DB38ED8E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6F759-35FE-4BF0-96CD-B248DF2D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38B9-38D9-427E-B6D4-B17372A5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A4716-112D-4D8F-9EB5-D94A6A3CD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48DF5-4811-42B8-BCDD-D7D086971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B703B-69EB-4A7B-B3C6-83CC3DFE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E1C5-B55A-4DF2-A87D-1A169203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EAD-4372-4B8B-9045-F39B7077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366-8A1E-4A29-B639-2BA9BE14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D7C18-B27E-4FA7-ABB7-40C200CF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CF53-AE9D-40C1-88FB-6D65DBCE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C43AB-6C7E-43FE-B5D0-E7219BB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EA92-30ED-45AF-A56C-6237273F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F193-47B5-4308-8FC9-FD64435D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24C3E-B213-48FB-A6C9-DDEC3C60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00D-0534-42E4-B8FC-FA92FC7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9533-93CD-425D-A6A9-3845D6B2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81E7-E2B6-414D-B666-92076672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856C-8225-4DED-8CB0-BA53EFAF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46A8A-227E-4236-B485-0931EA7EA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9E9D9-2C63-458A-9DEB-9A456F83E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2D404-9CDE-479D-B323-76EEAC91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89F2A-1590-4350-A8BE-98C7C2C4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EA20C-3A0C-4A60-8AC9-332BC659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BA35-1829-490C-A4D2-E0FA887B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FB9E6-27A7-4D1B-9B11-EB40720C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E4487-666C-429F-AF8C-99A5CB9A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0B01D-B3B1-4E5F-9640-740672A7E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4940F-7B91-4F96-93DE-C44E52F3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75874-DF1E-4659-BE48-DB30785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07943-F860-477F-9BD2-E3457864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ADAC4-3818-4262-A6BE-57603725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BED7-C75A-45A8-AFD6-5DDBCF4C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07A55-ADCA-46FA-B6B5-B8591051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F104E-9776-46EA-BA7B-80AC4C31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0CB18-F3ED-426D-AF05-E04845BA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9146E-8BFF-4D77-89BD-AEDF446A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4B462-B73E-419D-852A-2C4C14A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680CF-4A1C-4D88-A374-C777A937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304F-15BC-42EE-A9F4-BA811B77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11845-B6AD-4752-8325-B618F243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B57A-1C96-48AA-A416-CB99A28DE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41636-5B22-4C6D-82BB-B1F5BA77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149FF-D5C5-4773-9570-315FA638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D558A-A994-4E3A-81D8-8200EB65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5EEB-6C79-4D17-989A-4E535708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7D3FD2-AF46-491A-A58B-71D0548DA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F8D18-848E-4DC9-8C40-4A98657F3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51268-6623-4F74-8DEE-4C88E67B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74564-3FB0-4CC0-9935-A7955888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45BF6-EDAA-4A02-BD1E-23287AB7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428F4-ABB4-4599-AB4D-2DE578DC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2339B-1EAF-4FD3-BFED-39308090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D904-D1A9-4A67-AF3D-CD8EA04EA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92EC-70A0-4105-8979-56CBAA5343E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A9E0-1AC3-45D6-A90B-7898388E9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655B1-47EE-4AD0-A075-626D835A1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106-A80E-42E3-8036-D32D7F6A9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41: 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ÔN TẬP CHUNG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9C5DA7-D7E5-4FEB-B9C1-97F8A4BA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7" y="603866"/>
            <a:ext cx="10945504" cy="416256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BF5036-D8E0-4386-BF6A-BA877191D41D}"/>
              </a:ext>
            </a:extLst>
          </p:cNvPr>
          <p:cNvSpPr/>
          <p:nvPr/>
        </p:nvSpPr>
        <p:spPr>
          <a:xfrm>
            <a:off x="5024751" y="2887243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96DC7-BBBE-45C5-824C-CD0AB1A43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0"/>
            <a:ext cx="10336696" cy="3053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2CF66-3682-444B-B715-678AB339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0" y="3516948"/>
            <a:ext cx="10124661" cy="22607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53CCC2-1DAC-4A47-849C-8F42AB064692}"/>
              </a:ext>
            </a:extLst>
          </p:cNvPr>
          <p:cNvSpPr txBox="1"/>
          <p:nvPr/>
        </p:nvSpPr>
        <p:spPr>
          <a:xfrm>
            <a:off x="2008308" y="5815402"/>
            <a:ext cx="205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58291" y="5374358"/>
            <a:ext cx="8021782" cy="415638"/>
            <a:chOff x="2258291" y="4433454"/>
            <a:chExt cx="8021782" cy="41563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18111A-F6AF-426A-A066-D83A0E9F6816}"/>
                </a:ext>
              </a:extLst>
            </p:cNvPr>
            <p:cNvCxnSpPr>
              <a:cxnSpLocks/>
            </p:cNvCxnSpPr>
            <p:nvPr/>
          </p:nvCxnSpPr>
          <p:spPr>
            <a:xfrm>
              <a:off x="2258291" y="4627418"/>
              <a:ext cx="802178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9C7F3EA-2D02-4832-B118-207745FEA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8291" y="4502727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A40D382-32D5-41AD-8DC8-E1039B7E8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0073" y="4433454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59092DD-CD62-4167-BC81-B79EE853752C}"/>
              </a:ext>
            </a:extLst>
          </p:cNvPr>
          <p:cNvSpPr txBox="1"/>
          <p:nvPr/>
        </p:nvSpPr>
        <p:spPr>
          <a:xfrm>
            <a:off x="9731012" y="5747038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4EC7BD-517A-419D-8E7F-E620A9B50BF6}"/>
              </a:ext>
            </a:extLst>
          </p:cNvPr>
          <p:cNvSpPr/>
          <p:nvPr/>
        </p:nvSpPr>
        <p:spPr>
          <a:xfrm>
            <a:off x="8193827" y="1995150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E6C52-DC10-41E3-B047-D9547603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4" b="27206"/>
          <a:stretch>
            <a:fillRect/>
          </a:stretch>
        </p:blipFill>
        <p:spPr>
          <a:xfrm>
            <a:off x="654549" y="642730"/>
            <a:ext cx="10503781" cy="52743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7D9C66-A4C6-4264-A4D9-65C3D5351D74}"/>
              </a:ext>
            </a:extLst>
          </p:cNvPr>
          <p:cNvSpPr/>
          <p:nvPr/>
        </p:nvSpPr>
        <p:spPr>
          <a:xfrm>
            <a:off x="2498404" y="3966504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9878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B034B0-C26D-4AD8-A20A-6465A88C8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r="10750"/>
          <a:stretch>
            <a:fillRect/>
          </a:stretch>
        </p:blipFill>
        <p:spPr>
          <a:xfrm>
            <a:off x="1240971" y="863154"/>
            <a:ext cx="8843556" cy="5929531"/>
          </a:xfrm>
        </p:spPr>
      </p:pic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FA400-1781-4610-9589-ED1ADAA3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14"/>
            <a:ext cx="12092607" cy="68580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3C26E0F7-482E-4C68-BCF1-E8477A86A4CA}"/>
              </a:ext>
            </a:extLst>
          </p:cNvPr>
          <p:cNvCxnSpPr/>
          <p:nvPr/>
        </p:nvCxnSpPr>
        <p:spPr>
          <a:xfrm>
            <a:off x="4701682" y="2991016"/>
            <a:ext cx="2958074" cy="2813437"/>
          </a:xfrm>
          <a:prstGeom prst="curvedConnector3">
            <a:avLst>
              <a:gd name="adj1" fmla="val 50000"/>
            </a:avLst>
          </a:prstGeom>
          <a:ln w="28575"/>
          <a:scene3d>
            <a:camera prst="orthographicFront"/>
            <a:lightRig rig="threePt" dir="t"/>
          </a:scene3d>
          <a:sp3d extrusionH="165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6EB430E-F640-4C40-BE9A-4096E48B40E2}"/>
              </a:ext>
            </a:extLst>
          </p:cNvPr>
          <p:cNvCxnSpPr/>
          <p:nvPr/>
        </p:nvCxnSpPr>
        <p:spPr>
          <a:xfrm flipV="1">
            <a:off x="4701493" y="3286539"/>
            <a:ext cx="2945011" cy="1051087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3F26CFE-5417-4E81-B08C-F10B70D08F54}"/>
              </a:ext>
            </a:extLst>
          </p:cNvPr>
          <p:cNvCxnSpPr>
            <a:cxnSpLocks noChangeAspect="1"/>
          </p:cNvCxnSpPr>
          <p:nvPr/>
        </p:nvCxnSpPr>
        <p:spPr>
          <a:xfrm rot="5400000" flipH="1" flipV="1">
            <a:off x="3790575" y="2376357"/>
            <a:ext cx="4789377" cy="2860766"/>
          </a:xfrm>
          <a:prstGeom prst="curved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 extrusionH="203200" contourW="12700">
            <a:extrusionClr>
              <a:srgbClr val="00B0F0"/>
            </a:extrusionClr>
            <a:contourClr>
              <a:srgbClr val="00B0F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BB783EC-6020-4F44-97D1-C5BCA8000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 b="49085"/>
          <a:stretch>
            <a:fillRect/>
          </a:stretch>
        </p:blipFill>
        <p:spPr>
          <a:xfrm>
            <a:off x="0" y="1254035"/>
            <a:ext cx="12192000" cy="1436914"/>
          </a:xfrm>
          <a:prstGeom prst="rect">
            <a:avLst/>
          </a:prstGeom>
        </p:spPr>
      </p:pic>
      <p:pic>
        <p:nvPicPr>
          <p:cNvPr id="8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11364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5" y="2935968"/>
            <a:ext cx="1356360" cy="149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7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1894780" y="2916090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42;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3147108" y="2935967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48;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4399438" y="2889584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74.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016C33-2B5C-4B1C-92B9-78E2AD89E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5" b="16389"/>
          <a:stretch>
            <a:fillRect/>
          </a:stretch>
        </p:blipFill>
        <p:spPr>
          <a:xfrm>
            <a:off x="220025" y="1010581"/>
            <a:ext cx="11115845" cy="16115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0B21A-AB52-4D46-AC2F-9824FC256142}"/>
              </a:ext>
            </a:extLst>
          </p:cNvPr>
          <p:cNvSpPr txBox="1"/>
          <p:nvPr/>
        </p:nvSpPr>
        <p:spPr>
          <a:xfrm>
            <a:off x="2210938" y="252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E2531-64FC-4476-B1B4-2F7016B7A8C5}"/>
              </a:ext>
            </a:extLst>
          </p:cNvPr>
          <p:cNvSpPr txBox="1"/>
          <p:nvPr/>
        </p:nvSpPr>
        <p:spPr>
          <a:xfrm>
            <a:off x="5568286" y="30161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  <p:grpSp>
        <p:nvGrpSpPr>
          <p:cNvPr id="14" name="Group 7"/>
          <p:cNvGrpSpPr/>
          <p:nvPr/>
        </p:nvGrpSpPr>
        <p:grpSpPr>
          <a:xfrm>
            <a:off x="1172817" y="2745567"/>
            <a:ext cx="1305340" cy="1446550"/>
            <a:chOff x="2000250" y="3733800"/>
            <a:chExt cx="1047750" cy="120291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13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5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27921" y="3948392"/>
            <a:ext cx="111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18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49288" y="3949727"/>
            <a:ext cx="756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72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20222" y="2737230"/>
            <a:ext cx="1195914" cy="1446550"/>
            <a:chOff x="3820222" y="2737230"/>
            <a:chExt cx="1195914" cy="14465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5AC387-4C56-4542-8967-D180156986C8}"/>
                </a:ext>
              </a:extLst>
            </p:cNvPr>
            <p:cNvSpPr txBox="1"/>
            <p:nvPr/>
          </p:nvSpPr>
          <p:spPr>
            <a:xfrm>
              <a:off x="4146384" y="2737230"/>
              <a:ext cx="8697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78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6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0222" y="3133677"/>
              <a:ext cx="23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7" name="Group 7"/>
          <p:cNvGrpSpPr/>
          <p:nvPr/>
        </p:nvGrpSpPr>
        <p:grpSpPr>
          <a:xfrm>
            <a:off x="6589548" y="2806527"/>
            <a:ext cx="1305340" cy="1446550"/>
            <a:chOff x="2000250" y="3733800"/>
            <a:chExt cx="1047750" cy="1202910"/>
          </a:xfrm>
        </p:grpSpPr>
        <p:sp>
          <p:nvSpPr>
            <p:cNvPr id="19" name="TextBox 18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42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56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2" name="Group 7"/>
          <p:cNvGrpSpPr/>
          <p:nvPr/>
        </p:nvGrpSpPr>
        <p:grpSpPr>
          <a:xfrm>
            <a:off x="9367583" y="2815235"/>
            <a:ext cx="1305340" cy="1446550"/>
            <a:chOff x="2000250" y="3733800"/>
            <a:chExt cx="1047750" cy="1202910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69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63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39629" y="3984559"/>
            <a:ext cx="787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98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61962" y="4023749"/>
            <a:ext cx="758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6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4C93A-37E0-4763-90CA-AA499462B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642"/>
            <a:ext cx="12091916" cy="3429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2030310" y="4299443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6539363" y="4251501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EC056C-8D56-428B-809A-38B239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0" r="5288" b="3451"/>
          <a:stretch>
            <a:fillRect/>
          </a:stretch>
        </p:blipFill>
        <p:spPr>
          <a:xfrm>
            <a:off x="0" y="735496"/>
            <a:ext cx="11900452" cy="612250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9B6784-EBEC-404E-B518-CE6A222BF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26041" r="4457"/>
          <a:stretch>
            <a:fillRect/>
          </a:stretch>
        </p:blipFill>
        <p:spPr>
          <a:xfrm>
            <a:off x="874644" y="901147"/>
            <a:ext cx="10668000" cy="240882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DFE90-3DD0-4422-B582-5F13711838BF}"/>
              </a:ext>
            </a:extLst>
          </p:cNvPr>
          <p:cNvSpPr txBox="1"/>
          <p:nvPr/>
        </p:nvSpPr>
        <p:spPr>
          <a:xfrm>
            <a:off x="1359534" y="3395489"/>
            <a:ext cx="1025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37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10609" y="2050774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37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4B3B7A-06A7-4249-821F-F340C4A1A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r="6196" b="10247"/>
          <a:stretch>
            <a:fillRect/>
          </a:stretch>
        </p:blipFill>
        <p:spPr>
          <a:xfrm>
            <a:off x="251791" y="675860"/>
            <a:ext cx="11555896" cy="249140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572D5-41E3-4E0D-B1C1-31DFEC066835}"/>
              </a:ext>
            </a:extLst>
          </p:cNvPr>
          <p:cNvSpPr txBox="1"/>
          <p:nvPr/>
        </p:nvSpPr>
        <p:spPr>
          <a:xfrm>
            <a:off x="1900252" y="3390783"/>
            <a:ext cx="928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37113" y="1997765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68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Microsoft YaHei</vt:lpstr>
      <vt:lpstr>Arial</vt:lpstr>
      <vt:lpstr>Arial-Rounded</vt:lpstr>
      <vt:lpstr>Calibri</vt:lpstr>
      <vt:lpstr>Calibri Light</vt:lpstr>
      <vt:lpstr>Times New Roman</vt:lpstr>
      <vt:lpstr>Office Theme</vt:lpstr>
      <vt:lpstr>Bài 41:  ÔN TẬP CHUNG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41:  ÔN TẬP CHUNG</dc:title>
  <dc:creator>HP</dc:creator>
  <cp:lastModifiedBy>Ngoc Yen</cp:lastModifiedBy>
  <cp:revision>30</cp:revision>
  <dcterms:created xsi:type="dcterms:W3CDTF">2020-08-16T13:47:57Z</dcterms:created>
  <dcterms:modified xsi:type="dcterms:W3CDTF">2020-09-13T08:57:41Z</dcterms:modified>
</cp:coreProperties>
</file>