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0" r:id="rId2"/>
    <p:sldId id="327" r:id="rId3"/>
    <p:sldId id="331" r:id="rId4"/>
    <p:sldId id="347" r:id="rId5"/>
    <p:sldId id="332" r:id="rId6"/>
    <p:sldId id="333" r:id="rId7"/>
    <p:sldId id="344" r:id="rId8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7" autoAdjust="0"/>
    <p:restoredTop sz="94660"/>
  </p:normalViewPr>
  <p:slideViewPr>
    <p:cSldViewPr>
      <p:cViewPr varScale="1">
        <p:scale>
          <a:sx n="71" d="100"/>
          <a:sy n="71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05329-9730-40BE-8B9B-4ABE236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0B07-C059-402B-9318-F0F4E0D99645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2BD1A-3413-42F3-83D6-16AF7E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FA2E7-214C-44C4-BB4C-D6077D0D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DB52-38A4-413E-B5F8-D09B1CDD5F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785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FBF0-7DAF-4D27-B738-3C9C3D2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42B-A73D-4902-94AA-155EBB8D856E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2D93A-1A88-4767-85DF-462811BF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4F901-E0EE-4BE0-A9F1-4E13182A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491D-5CF1-40FE-BEC1-1090F97C6F4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7643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6B03B-3E96-4C77-A7D2-94BE1FD7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E785-B22D-4A8F-A76B-AF5683FDD827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F464-303A-43B7-A97C-58593232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00A38-1CE0-4656-A639-6ED618E8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ECF2-8923-4AF5-84F8-86954F24A77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988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35890-D6F3-4D68-BCB3-F4AC186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52A33-9800-45D8-8840-FDBDDA725025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5B7F6-2E97-4476-9929-57609046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04693-3060-4D2C-8E40-50FFDA1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FEB0-271C-425A-A495-B73042AC33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05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72C89-1C0E-4399-9D6F-E2D3CE5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9254-84C1-40B6-9578-022C50B84E7B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4406D-CE2A-45CD-82E0-D7D697CF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3659-8D6B-4EF4-B972-01B61A5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A63D-47DB-47A0-9DF7-A18E5AB699B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422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2200B8-129A-4C4A-9C88-7D177DB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E0B9-92D2-4918-811E-61519BDFC22B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F6CDE5-3EA6-437E-B238-AE2EC179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BDB8F8-ED5C-4519-88D5-B5F0BB2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C7E0-98B3-43A4-9689-B934C69D6D9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33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1BDE93-1F1A-4066-BCB2-CCCE3AFB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58C1-400C-4AED-8BCB-62723F6D1040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887B03-3965-4F8B-86D1-20794A4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02FC38-9422-450B-A6E2-43FA1927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5286-ADC4-435B-9A4F-D1459D47C2F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087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B69CEDF-6649-4DB7-B465-0A51453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DA46-3205-484A-91D7-F965948EF0DD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5EBD59-0BCD-4E58-A14F-40FC930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17AC3BF-1560-4453-8FD8-24655574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5505-5338-4C5B-AF0A-AF150C7A575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71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56434D0-6FB4-480B-AD3D-94596418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432D-4F05-4775-9843-E3208CC4C513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9E277D-51A6-4B04-9D55-BDC6FFEC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E05BE-F2B8-43CC-A33A-11DDDE15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6940-5B85-4363-9C73-52F07814137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5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C140F2-E22D-4582-90B0-15405259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54C7-2C15-4B39-90EE-A27AF3DBEA18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0CC906-F047-4C8B-B5F2-A2C4BD3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0032DF-B537-427D-AB90-5F97609E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BFAB-2C4B-4E06-B4E1-440C057CE73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7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4B23BA-85ED-4414-B9AA-27A62257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B22D-8E03-4D4A-B6CB-44D3D82E0D65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C76197-C301-4D5D-A41D-E0D4BE89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82C284-0B34-4DA7-8A1F-B880744F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3AE-1F2D-4C1A-9C09-6E392F5AAE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82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E5C665-ACB7-4289-9CDA-5DCFFE1CC7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5257E11-1437-499D-84C6-52B0DB90EB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267F7-FD89-4EAB-9DC4-EAFE31665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F092-0965-4E13-BFA3-F4797323E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808FD-6EB1-428F-9177-C2FA5A5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8">
            <a:extLst>
              <a:ext uri="{FF2B5EF4-FFF2-40B4-BE49-F238E27FC236}">
                <a16:creationId xmlns:a16="http://schemas.microsoft.com/office/drawing/2014/main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7422" y="1781936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Môn: Toán</a:t>
            </a:r>
          </a:p>
        </p:txBody>
      </p:sp>
      <p:sp>
        <p:nvSpPr>
          <p:cNvPr id="8" name="WordArt 8">
            <a:extLst>
              <a:ext uri="{FF2B5EF4-FFF2-40B4-BE49-F238E27FC236}">
                <a16:creationId xmlns:a16="http://schemas.microsoft.com/office/drawing/2014/main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56696" y="4071755"/>
            <a:ext cx="5830608" cy="725397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14: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Tiết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2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tập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9" name="WordArt 8">
            <a:extLst>
              <a:ext uri="{FF2B5EF4-FFF2-40B4-BE49-F238E27FC236}">
                <a16:creationId xmlns:a16="http://schemas.microsoft.com/office/drawing/2014/main" id="{4917AB68-1DCC-4783-97B9-BB4E74D813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46659" y="3006072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LỚP 1</a:t>
            </a:r>
            <a:endParaRPr lang="vi-VN" sz="40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2054" name="TextBox 1">
            <a:extLst>
              <a:ext uri="{FF2B5EF4-FFF2-40B4-BE49-F238E27FC236}">
                <a16:creationId xmlns:a16="http://schemas.microsoft.com/office/drawing/2014/main" id="{0D8508F1-989D-47A2-AFF6-EA55E90D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3" y="260648"/>
            <a:ext cx="9145016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dirty="0" smtClean="0"/>
              <a:t>    </a:t>
            </a:r>
            <a:r>
              <a:rPr lang="vi-VN" altLang="en-US" sz="2800" b="1" dirty="0" smtClean="0">
                <a:solidFill>
                  <a:srgbClr val="FF0000"/>
                </a:solidFill>
                <a:latin typeface="+mj-lt"/>
              </a:rPr>
              <a:t>PHÒNG GIÁO DỤC &amp; ĐÀO TẠO LONG BIÊN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800" b="1" dirty="0" smtClean="0">
                <a:solidFill>
                  <a:srgbClr val="FF0000"/>
                </a:solidFill>
              </a:rPr>
              <a:t>                     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TRƯỜNG TIỂU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HỌC GIA THỤY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2055" name="TextBox 2">
            <a:extLst>
              <a:ext uri="{FF2B5EF4-FFF2-40B4-BE49-F238E27FC236}">
                <a16:creationId xmlns:a16="http://schemas.microsoft.com/office/drawing/2014/main" id="{5BDDE381-D566-43DE-87AA-35F065C0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6002338"/>
            <a:ext cx="4835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err="1" smtClean="0"/>
              <a:t>Giáo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viên</a:t>
            </a:r>
            <a:r>
              <a:rPr lang="en-US" altLang="en-US" sz="1800" dirty="0" smtClean="0"/>
              <a:t>: </a:t>
            </a:r>
            <a:r>
              <a:rPr lang="en-US" altLang="en-US" sz="1800" dirty="0" err="1" smtClean="0"/>
              <a:t>Nguyễn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Ngọc</a:t>
            </a:r>
            <a:r>
              <a:rPr lang="en-US" altLang="en-US" sz="1800" dirty="0" smtClean="0"/>
              <a:t> </a:t>
            </a:r>
            <a:r>
              <a:rPr lang="en-US" altLang="en-US" sz="1800" smtClean="0"/>
              <a:t>Yên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386217458"/>
      </p:ext>
    </p:extLst>
  </p:cSld>
  <p:clrMapOvr>
    <a:masterClrMapping/>
  </p:clrMapOvr>
  <p:transition advTm="106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2680981-045B-46F7-9794-414DFD762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76EF75-AF91-4EF0-B109-6B6B1DE36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1B9CC7C-49AB-4BB3-82B4-687AAEBF90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26088" r="961" b="48658"/>
          <a:stretch/>
        </p:blipFill>
        <p:spPr>
          <a:xfrm>
            <a:off x="-623105" y="620688"/>
            <a:ext cx="9767105" cy="5167857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FEFBA82-6198-4717-9B45-C1719F47B7CD}"/>
              </a:ext>
            </a:extLst>
          </p:cNvPr>
          <p:cNvSpPr txBox="1"/>
          <p:nvPr/>
        </p:nvSpPr>
        <p:spPr>
          <a:xfrm>
            <a:off x="4572000" y="119675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B27B4A-1C17-4378-854A-2039FF067E93}"/>
              </a:ext>
            </a:extLst>
          </p:cNvPr>
          <p:cNvSpPr txBox="1"/>
          <p:nvPr/>
        </p:nvSpPr>
        <p:spPr>
          <a:xfrm>
            <a:off x="5508104" y="156608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70493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25DB70C6-FA59-4F2F-85A0-318C6E7E3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E5D21D0-C4C6-44E5-8D5F-3AFA23CB6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CD20505-5244-4E13-9210-20024A6EDF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49953" r="961" b="22175"/>
          <a:stretch/>
        </p:blipFill>
        <p:spPr>
          <a:xfrm>
            <a:off x="-732618" y="836712"/>
            <a:ext cx="9841093" cy="5746650"/>
          </a:xfr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F3EDF6F9-832F-4C57-8D01-342C9A8EC262}"/>
              </a:ext>
            </a:extLst>
          </p:cNvPr>
          <p:cNvSpPr/>
          <p:nvPr/>
        </p:nvSpPr>
        <p:spPr>
          <a:xfrm>
            <a:off x="2987824" y="2132856"/>
            <a:ext cx="2736304" cy="25202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19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2286000" y="250567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>
                <a:solidFill>
                  <a:srgbClr val="FF0000"/>
                </a:solidFill>
                <a:latin typeface="+mn-lt"/>
              </a:rPr>
              <a:t>NGHỈ GIỮA GIỜ</a:t>
            </a:r>
          </a:p>
        </p:txBody>
      </p:sp>
    </p:spTree>
    <p:extLst>
      <p:ext uri="{BB962C8B-B14F-4D97-AF65-F5344CB8AC3E}">
        <p14:creationId xmlns:p14="http://schemas.microsoft.com/office/powerpoint/2010/main" val="668450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54AF272D-26CB-4794-A2E6-C8D73CFFA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142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8C036B-A9F4-4E3F-9905-7B44ABDDD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708E5D9-433F-4E6A-9483-5401CEB7D7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961" t="21316" r="961" b="59592"/>
          <a:stretch/>
        </p:blipFill>
        <p:spPr>
          <a:xfrm>
            <a:off x="-378550" y="1402671"/>
            <a:ext cx="9901100" cy="3960440"/>
          </a:xfr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E553AFA1-15A9-488B-B050-82CF7739D647}"/>
              </a:ext>
            </a:extLst>
          </p:cNvPr>
          <p:cNvSpPr/>
          <p:nvPr/>
        </p:nvSpPr>
        <p:spPr>
          <a:xfrm>
            <a:off x="6660232" y="3956898"/>
            <a:ext cx="792088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7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33DC-02EA-42C6-9591-51CACEE56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20B1B-F744-4419-B215-260F63392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33DB45-F563-4CAC-867C-84D21CEEEB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7" t="40550" r="375" b="21651"/>
          <a:stretch/>
        </p:blipFill>
        <p:spPr>
          <a:xfrm>
            <a:off x="-12863" y="0"/>
            <a:ext cx="9324528" cy="7297457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CB5A55A7-9896-43F2-B3E3-25482C158CA4}"/>
              </a:ext>
            </a:extLst>
          </p:cNvPr>
          <p:cNvSpPr/>
          <p:nvPr/>
        </p:nvSpPr>
        <p:spPr>
          <a:xfrm>
            <a:off x="5004048" y="3284984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52A9801-2A9F-46F5-8F1C-9044718C8458}"/>
              </a:ext>
            </a:extLst>
          </p:cNvPr>
          <p:cNvSpPr/>
          <p:nvPr/>
        </p:nvSpPr>
        <p:spPr>
          <a:xfrm>
            <a:off x="2627784" y="6309320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1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596DA-FBBC-41AA-88DF-B6B59AFE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Củng cố, dặn dò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69BB9-7A28-4DEF-99B1-1AE73AD29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Hoàn thành bài ở vở BT Toán (tr.88, 89)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70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55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Củng cố, dặn dò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Ngoc Yen</cp:lastModifiedBy>
  <cp:revision>69</cp:revision>
  <dcterms:created xsi:type="dcterms:W3CDTF">2020-03-23T01:55:28Z</dcterms:created>
  <dcterms:modified xsi:type="dcterms:W3CDTF">2020-12-13T14:06:59Z</dcterms:modified>
</cp:coreProperties>
</file>