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2" r:id="rId6"/>
    <p:sldId id="260" r:id="rId7"/>
    <p:sldId id="263" r:id="rId8"/>
    <p:sldId id="264" r:id="rId9"/>
    <p:sldId id="265" r:id="rId10"/>
    <p:sldId id="267" r:id="rId11"/>
    <p:sldId id="266" r:id="rId12"/>
    <p:sldId id="269" r:id="rId13"/>
    <p:sldId id="270" r:id="rId14"/>
    <p:sldId id="268" r:id="rId15"/>
    <p:sldId id="271" r:id="rId16"/>
    <p:sldId id="272" r:id="rId17"/>
    <p:sldId id="273" r:id="rId18"/>
    <p:sldId id="274" r:id="rId19"/>
    <p:sldId id="276" r:id="rId20"/>
    <p:sldId id="275"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135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audio" Target="file:///C:\Users\nga\Downloads\Ca-Vang-Boi-Nguyet-Hang.mp3" TargetMode="Externa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audio" Target="file:///C:\Users\Admin\Desktop\Bai%20day%20on%20line%201\TUAN%2021%20PHONG%20D&#7882;CH\Tap%20vi&#234;t%20on%20t&#226;p\b&#224;i%2089%20I&#202;P%20-%20LI&#7870;P%20-%20&#431;&#7898;P%20-%20M&#431;&#7898;P\GHi%20&#226;m%20tap%20viet\VIET%20VO.m4a" TargetMode="External"/><Relationship Id="rId6" Type="http://schemas.openxmlformats.org/officeDocument/2006/relationships/image" Target="../media/image12.jpeg"/><Relationship Id="rId5" Type="http://schemas.openxmlformats.org/officeDocument/2006/relationships/image" Target="../media/image11.wmf"/><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file:///C:\Users\nga\Downloads\Head,%20Shoulders,%20Knees%20&amp;%20Toes%20-%20Exercise%20Song%20For%20Kids.mp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file:///C:\Users\nga\Downloads\Nh&#7841;c%20thi&#7871;u%20nhi%20vui%20nh&#7897;n%20cho%20b&#233;-%20T&#7853;p%20th&#7875;%20d&#7909;c%20bu&#7893;i%20s&#225;ng.mp4"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ee16933ee8154ecc3025b99153a4498.jpg"/>
          <p:cNvPicPr>
            <a:picLocks noChangeAspect="1"/>
          </p:cNvPicPr>
          <p:nvPr/>
        </p:nvPicPr>
        <p:blipFill>
          <a:blip r:embed="rId2" cstate="print"/>
          <a:stretch>
            <a:fillRect/>
          </a:stretch>
        </p:blipFill>
        <p:spPr>
          <a:xfrm>
            <a:off x="-228600" y="0"/>
            <a:ext cx="9819060" cy="6858000"/>
          </a:xfrm>
          <a:prstGeom prst="rect">
            <a:avLst/>
          </a:prstGeom>
        </p:spPr>
      </p:pic>
      <p:sp>
        <p:nvSpPr>
          <p:cNvPr id="2" name="Title 1"/>
          <p:cNvSpPr>
            <a:spLocks noGrp="1"/>
          </p:cNvSpPr>
          <p:nvPr>
            <p:ph type="ctrTitle"/>
          </p:nvPr>
        </p:nvSpPr>
        <p:spPr>
          <a:xfrm>
            <a:off x="685800" y="1752600"/>
            <a:ext cx="7772400" cy="1470025"/>
          </a:xfrm>
        </p:spPr>
        <p:txBody>
          <a:bodyPr/>
          <a:lstStyle/>
          <a:p>
            <a:r>
              <a:rPr lang="en-US" dirty="0" err="1" smtClean="0">
                <a:solidFill>
                  <a:srgbClr val="C00000"/>
                </a:solidFill>
                <a:latin typeface="Arial-SGK-TV" pitchFamily="2" charset="0"/>
                <a:cs typeface="Arial-SGK-TV" pitchFamily="2" charset="0"/>
              </a:rPr>
              <a:t>Bài</a:t>
            </a:r>
            <a:r>
              <a:rPr lang="en-US" dirty="0" smtClean="0">
                <a:solidFill>
                  <a:srgbClr val="C00000"/>
                </a:solidFill>
                <a:latin typeface="Arial-SGK-TV" pitchFamily="2" charset="0"/>
                <a:cs typeface="Arial-SGK-TV" pitchFamily="2" charset="0"/>
              </a:rPr>
              <a:t> 79: </a:t>
            </a:r>
            <a:r>
              <a:rPr lang="en-US" dirty="0" err="1" smtClean="0">
                <a:solidFill>
                  <a:srgbClr val="C00000"/>
                </a:solidFill>
                <a:latin typeface="Arial-SGK-TV" pitchFamily="2" charset="0"/>
                <a:cs typeface="Arial-SGK-TV" pitchFamily="2" charset="0"/>
              </a:rPr>
              <a:t>uyên</a:t>
            </a:r>
            <a:r>
              <a:rPr lang="en-US" dirty="0" smtClean="0">
                <a:solidFill>
                  <a:srgbClr val="C00000"/>
                </a:solidFill>
                <a:latin typeface="Arial-SGK-TV" pitchFamily="2" charset="0"/>
                <a:cs typeface="Arial-SGK-TV" pitchFamily="2" charset="0"/>
              </a:rPr>
              <a:t> - </a:t>
            </a:r>
            <a:r>
              <a:rPr lang="en-US" dirty="0" err="1" smtClean="0">
                <a:solidFill>
                  <a:srgbClr val="C00000"/>
                </a:solidFill>
                <a:latin typeface="Arial-SGK-TV" pitchFamily="2" charset="0"/>
                <a:cs typeface="Arial-SGK-TV" pitchFamily="2" charset="0"/>
              </a:rPr>
              <a:t>uyêt</a:t>
            </a:r>
            <a:endParaRPr lang="en-US" dirty="0">
              <a:solidFill>
                <a:srgbClr val="C00000"/>
              </a:solidFill>
              <a:latin typeface="Arial-SGK-TV" pitchFamily="2" charset="0"/>
              <a:cs typeface="Arial-SGK-TV" pitchFamily="2" charset="0"/>
            </a:endParaRPr>
          </a:p>
        </p:txBody>
      </p:sp>
      <p:sp>
        <p:nvSpPr>
          <p:cNvPr id="5" name="WordArt 15"/>
          <p:cNvSpPr>
            <a:spLocks noChangeArrowheads="1" noChangeShapeType="1" noTextEdit="1"/>
          </p:cNvSpPr>
          <p:nvPr/>
        </p:nvSpPr>
        <p:spPr bwMode="auto">
          <a:xfrm>
            <a:off x="1747230" y="3886200"/>
            <a:ext cx="5867400" cy="600681"/>
          </a:xfrm>
          <a:prstGeom prst="rect">
            <a:avLst/>
          </a:prstGeom>
        </p:spPr>
        <p:txBody>
          <a:bodyPr wrap="none" numCol="1" fromWordArt="1">
            <a:prstTxWarp prst="textPlain">
              <a:avLst>
                <a:gd name="adj" fmla="val 50000"/>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3600" b="1" kern="10" dirty="0" err="1" smtClean="0">
                <a:ln w="9525">
                  <a:noFill/>
                  <a:round/>
                  <a:headEnd/>
                  <a:tailEnd/>
                </a:ln>
                <a:solidFill>
                  <a:schemeClr val="tx1">
                    <a:lumMod val="85000"/>
                    <a:lumOff val="15000"/>
                  </a:schemeClr>
                </a:solidFill>
                <a:effectLst>
                  <a:outerShdw dist="45791" dir="2021404" algn="ctr" rotWithShape="0">
                    <a:srgbClr val="B2B2B2">
                      <a:alpha val="79999"/>
                    </a:srgbClr>
                  </a:outerShdw>
                </a:effectLst>
                <a:latin typeface="Times New Roman"/>
                <a:cs typeface="Times New Roman"/>
              </a:rPr>
              <a:t>Giáo</a:t>
            </a:r>
            <a:r>
              <a:rPr lang="en-US" sz="3600" b="1" kern="10" dirty="0" smtClean="0">
                <a:ln w="9525">
                  <a:noFill/>
                  <a:round/>
                  <a:headEnd/>
                  <a:tailEnd/>
                </a:ln>
                <a:solidFill>
                  <a:schemeClr val="tx1">
                    <a:lumMod val="85000"/>
                    <a:lumOff val="15000"/>
                  </a:schemeClr>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noFill/>
                  <a:round/>
                  <a:headEnd/>
                  <a:tailEnd/>
                </a:ln>
                <a:solidFill>
                  <a:schemeClr val="tx1">
                    <a:lumMod val="85000"/>
                    <a:lumOff val="15000"/>
                  </a:schemeClr>
                </a:solidFill>
                <a:effectLst>
                  <a:outerShdw dist="45791" dir="2021404" algn="ctr" rotWithShape="0">
                    <a:srgbClr val="B2B2B2">
                      <a:alpha val="79999"/>
                    </a:srgbClr>
                  </a:outerShdw>
                </a:effectLst>
                <a:latin typeface="Times New Roman"/>
                <a:cs typeface="Times New Roman"/>
              </a:rPr>
              <a:t>viên</a:t>
            </a:r>
            <a:r>
              <a:rPr lang="en-US" sz="3600" b="1" kern="10" dirty="0" smtClean="0">
                <a:ln w="9525">
                  <a:noFill/>
                  <a:round/>
                  <a:headEnd/>
                  <a:tailEnd/>
                </a:ln>
                <a:solidFill>
                  <a:schemeClr val="tx1">
                    <a:lumMod val="85000"/>
                    <a:lumOff val="15000"/>
                  </a:schemeClr>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noFill/>
                  <a:round/>
                  <a:headEnd/>
                  <a:tailEnd/>
                </a:ln>
                <a:solidFill>
                  <a:schemeClr val="tx1">
                    <a:lumMod val="85000"/>
                    <a:lumOff val="15000"/>
                  </a:schemeClr>
                </a:solidFill>
                <a:effectLst>
                  <a:outerShdw dist="45791" dir="2021404" algn="ctr" rotWithShape="0">
                    <a:srgbClr val="B2B2B2">
                      <a:alpha val="79999"/>
                    </a:srgbClr>
                  </a:outerShdw>
                </a:effectLst>
                <a:latin typeface="Times New Roman"/>
                <a:cs typeface="Times New Roman"/>
              </a:rPr>
              <a:t>Nguyễn</a:t>
            </a:r>
            <a:r>
              <a:rPr lang="en-US" sz="3600" b="1" kern="10" dirty="0" smtClean="0">
                <a:ln w="9525">
                  <a:noFill/>
                  <a:round/>
                  <a:headEnd/>
                  <a:tailEnd/>
                </a:ln>
                <a:solidFill>
                  <a:schemeClr val="tx1">
                    <a:lumMod val="85000"/>
                    <a:lumOff val="15000"/>
                  </a:schemeClr>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noFill/>
                  <a:round/>
                  <a:headEnd/>
                  <a:tailEnd/>
                </a:ln>
                <a:solidFill>
                  <a:schemeClr val="tx1">
                    <a:lumMod val="85000"/>
                    <a:lumOff val="15000"/>
                  </a:schemeClr>
                </a:solidFill>
                <a:effectLst>
                  <a:outerShdw dist="45791" dir="2021404" algn="ctr" rotWithShape="0">
                    <a:srgbClr val="B2B2B2">
                      <a:alpha val="79999"/>
                    </a:srgbClr>
                  </a:outerShdw>
                </a:effectLst>
                <a:latin typeface="Times New Roman"/>
                <a:cs typeface="Times New Roman"/>
              </a:rPr>
              <a:t>Ngọc</a:t>
            </a:r>
            <a:r>
              <a:rPr lang="en-US" sz="3600" b="1" kern="10" dirty="0" smtClean="0">
                <a:ln w="9525">
                  <a:noFill/>
                  <a:round/>
                  <a:headEnd/>
                  <a:tailEnd/>
                </a:ln>
                <a:solidFill>
                  <a:schemeClr val="tx1">
                    <a:lumMod val="85000"/>
                    <a:lumOff val="15000"/>
                  </a:schemeClr>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noFill/>
                  <a:round/>
                  <a:headEnd/>
                  <a:tailEnd/>
                </a:ln>
                <a:solidFill>
                  <a:schemeClr val="tx1">
                    <a:lumMod val="85000"/>
                    <a:lumOff val="15000"/>
                  </a:schemeClr>
                </a:solidFill>
                <a:effectLst>
                  <a:outerShdw dist="45791" dir="2021404" algn="ctr" rotWithShape="0">
                    <a:srgbClr val="B2B2B2">
                      <a:alpha val="79999"/>
                    </a:srgbClr>
                  </a:outerShdw>
                </a:effectLst>
                <a:latin typeface="Times New Roman"/>
                <a:cs typeface="Times New Roman"/>
              </a:rPr>
              <a:t>Yên</a:t>
            </a:r>
            <a:endParaRPr lang="en-US" sz="3600" b="1" kern="10" dirty="0">
              <a:ln w="9525">
                <a:noFill/>
                <a:round/>
                <a:headEnd/>
                <a:tailEnd/>
              </a:ln>
              <a:solidFill>
                <a:schemeClr val="tx1">
                  <a:lumMod val="85000"/>
                  <a:lumOff val="15000"/>
                </a:schemeClr>
              </a:solidFill>
              <a:effectLst>
                <a:outerShdw dist="45791" dir="2021404" algn="ctr" rotWithShape="0">
                  <a:srgbClr val="B2B2B2">
                    <a:alpha val="79999"/>
                  </a:srgbClr>
                </a:outerShdw>
              </a:effectLst>
              <a:latin typeface="Times New Roman"/>
              <a:cs typeface="Times New Roma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46038"/>
            <a:ext cx="4572000" cy="868362"/>
          </a:xfrm>
        </p:spPr>
        <p:txBody>
          <a:bodyPr>
            <a:normAutofit fontScale="90000"/>
          </a:bodyPr>
          <a:lstStyle/>
          <a:p>
            <a:r>
              <a:rPr lang="en-US" sz="5400" dirty="0" err="1" smtClean="0">
                <a:solidFill>
                  <a:srgbClr val="FF0000"/>
                </a:solidFill>
                <a:latin typeface="Arial-SGK-TV" pitchFamily="2" charset="0"/>
                <a:cs typeface="Arial-SGK-TV" pitchFamily="2" charset="0"/>
              </a:rPr>
              <a:t>uyên</a:t>
            </a:r>
            <a:r>
              <a:rPr lang="en-US" sz="5400" dirty="0" smtClean="0">
                <a:solidFill>
                  <a:srgbClr val="FF0000"/>
                </a:solidFill>
                <a:latin typeface="Arial-SGK-TV" pitchFamily="2" charset="0"/>
                <a:cs typeface="Arial-SGK-TV" pitchFamily="2" charset="0"/>
              </a:rPr>
              <a:t>     </a:t>
            </a:r>
            <a:r>
              <a:rPr lang="en-US" sz="5400" dirty="0" err="1" smtClean="0">
                <a:solidFill>
                  <a:srgbClr val="FF0000"/>
                </a:solidFill>
                <a:latin typeface="Arial-SGK-TV" pitchFamily="2" charset="0"/>
                <a:cs typeface="Arial-SGK-TV" pitchFamily="2" charset="0"/>
              </a:rPr>
              <a:t>uyêt</a:t>
            </a:r>
            <a:endParaRPr lang="en-US" sz="5400" dirty="0">
              <a:solidFill>
                <a:srgbClr val="FF0000"/>
              </a:solidFill>
              <a:latin typeface="Arial-SGK-TV" pitchFamily="2" charset="0"/>
              <a:cs typeface="Arial-SGK-TV" pitchFamily="2" charset="0"/>
            </a:endParaRPr>
          </a:p>
        </p:txBody>
      </p:sp>
      <p:sp>
        <p:nvSpPr>
          <p:cNvPr id="4" name="Rectangle 3"/>
          <p:cNvSpPr/>
          <p:nvPr/>
        </p:nvSpPr>
        <p:spPr>
          <a:xfrm>
            <a:off x="2841354" y="1371600"/>
            <a:ext cx="1578246" cy="685800"/>
          </a:xfrm>
          <a:prstGeom prst="rect">
            <a:avLst/>
          </a:prstGeom>
          <a:noFill/>
          <a:ln w="3810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smtClean="0">
                <a:solidFill>
                  <a:srgbClr val="000066"/>
                </a:solidFill>
                <a:latin typeface="Arial-SGK-TV" pitchFamily="2" charset="0"/>
                <a:cs typeface="Arial-SGK-TV" pitchFamily="2" charset="0"/>
              </a:rPr>
              <a:t>ch</a:t>
            </a:r>
            <a:endParaRPr lang="en-US" sz="6000" dirty="0">
              <a:solidFill>
                <a:srgbClr val="000066"/>
              </a:solidFill>
              <a:latin typeface="Arial-SGK-TV" pitchFamily="2" charset="0"/>
              <a:cs typeface="Arial-SGK-TV" pitchFamily="2" charset="0"/>
            </a:endParaRPr>
          </a:p>
        </p:txBody>
      </p:sp>
      <p:sp>
        <p:nvSpPr>
          <p:cNvPr id="5" name="Rectangle 4"/>
          <p:cNvSpPr/>
          <p:nvPr/>
        </p:nvSpPr>
        <p:spPr>
          <a:xfrm>
            <a:off x="4419600" y="1371600"/>
            <a:ext cx="2362200" cy="685800"/>
          </a:xfrm>
          <a:prstGeom prst="rect">
            <a:avLst/>
          </a:prstGeom>
          <a:noFill/>
          <a:ln w="3810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smtClean="0">
                <a:solidFill>
                  <a:srgbClr val="FF0000"/>
                </a:solidFill>
                <a:latin typeface="Arial-SGK-TV" pitchFamily="2" charset="0"/>
                <a:cs typeface="Arial-SGK-TV" pitchFamily="2" charset="0"/>
              </a:rPr>
              <a:t>uyên</a:t>
            </a:r>
            <a:endParaRPr lang="en-US" sz="6000" dirty="0">
              <a:solidFill>
                <a:srgbClr val="FF0000"/>
              </a:solidFill>
              <a:latin typeface="Arial-SGK-TV" pitchFamily="2" charset="0"/>
              <a:cs typeface="Arial-SGK-TV" pitchFamily="2" charset="0"/>
            </a:endParaRPr>
          </a:p>
        </p:txBody>
      </p:sp>
      <p:sp>
        <p:nvSpPr>
          <p:cNvPr id="6" name="Rectangle 5"/>
          <p:cNvSpPr/>
          <p:nvPr/>
        </p:nvSpPr>
        <p:spPr>
          <a:xfrm>
            <a:off x="3210076" y="2057400"/>
            <a:ext cx="3343124" cy="685800"/>
          </a:xfrm>
          <a:prstGeom prst="rect">
            <a:avLst/>
          </a:prstGeom>
          <a:noFill/>
          <a:ln w="3810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smtClean="0">
                <a:solidFill>
                  <a:srgbClr val="000066"/>
                </a:solidFill>
                <a:latin typeface="Arial-SGK-TV" pitchFamily="2" charset="0"/>
                <a:cs typeface="Arial-SGK-TV" pitchFamily="2" charset="0"/>
              </a:rPr>
              <a:t>ch</a:t>
            </a:r>
            <a:r>
              <a:rPr lang="en-US" sz="6000" dirty="0" err="1" smtClean="0">
                <a:solidFill>
                  <a:srgbClr val="FF0000"/>
                </a:solidFill>
                <a:latin typeface="Arial-SGK-TV" pitchFamily="2" charset="0"/>
                <a:cs typeface="Arial-SGK-TV" pitchFamily="2" charset="0"/>
              </a:rPr>
              <a:t>uyện</a:t>
            </a:r>
            <a:r>
              <a:rPr lang="en-US" sz="7000" dirty="0" smtClean="0">
                <a:solidFill>
                  <a:srgbClr val="000066"/>
                </a:solidFill>
                <a:latin typeface="Arial-SGK-TV" pitchFamily="2" charset="0"/>
                <a:cs typeface="Arial-SGK-TV" pitchFamily="2" charset="0"/>
              </a:rPr>
              <a:t> </a:t>
            </a:r>
            <a:endParaRPr lang="en-US" sz="7000" dirty="0">
              <a:solidFill>
                <a:srgbClr val="FF0000"/>
              </a:solidFill>
              <a:latin typeface="Arial-SGK-TV" pitchFamily="2" charset="0"/>
              <a:cs typeface="Arial-SGK-TV" pitchFamily="2" charset="0"/>
            </a:endParaRPr>
          </a:p>
        </p:txBody>
      </p:sp>
      <p:sp>
        <p:nvSpPr>
          <p:cNvPr id="7" name="Title 1"/>
          <p:cNvSpPr txBox="1">
            <a:spLocks/>
          </p:cNvSpPr>
          <p:nvPr/>
        </p:nvSpPr>
        <p:spPr>
          <a:xfrm>
            <a:off x="0" y="3657600"/>
            <a:ext cx="2514600" cy="1371600"/>
          </a:xfrm>
          <a:prstGeom prst="rect">
            <a:avLst/>
          </a:prstGeom>
        </p:spPr>
        <p:txBody>
          <a:bodyPr vert="horz" lIns="91440" tIns="45720" rIns="91440" bIns="45720" rtlCol="0"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7200" dirty="0" err="1" smtClean="0">
                <a:solidFill>
                  <a:srgbClr val="002060"/>
                </a:solidFill>
                <a:latin typeface="Arial-SGK-TV" pitchFamily="2" charset="0"/>
                <a:ea typeface="+mj-ea"/>
                <a:cs typeface="Arial-SGK-TV" pitchFamily="2" charset="0"/>
              </a:rPr>
              <a:t>chuyền</a:t>
            </a:r>
            <a:r>
              <a:rPr lang="en-US" sz="7200" dirty="0" smtClean="0">
                <a:solidFill>
                  <a:srgbClr val="002060"/>
                </a:solidFill>
                <a:latin typeface="Arial-SGK-TV" pitchFamily="2" charset="0"/>
                <a:ea typeface="+mj-ea"/>
                <a:cs typeface="Arial-SGK-TV" pitchFamily="2" charset="0"/>
              </a:rPr>
              <a:t> </a:t>
            </a:r>
            <a:r>
              <a:rPr lang="en-US" sz="7200" dirty="0" err="1" smtClean="0">
                <a:solidFill>
                  <a:srgbClr val="002060"/>
                </a:solidFill>
                <a:latin typeface="Arial-SGK-TV" pitchFamily="2" charset="0"/>
                <a:ea typeface="+mj-ea"/>
                <a:cs typeface="Arial-SGK-TV" pitchFamily="2" charset="0"/>
              </a:rPr>
              <a:t>duyệt</a:t>
            </a:r>
            <a:endParaRPr kumimoji="0" lang="en-US" sz="7200" b="0" i="0" u="none" strike="noStrike" kern="1200" cap="none" spc="0" normalizeH="0" baseline="0" noProof="0" dirty="0" smtClean="0">
              <a:ln>
                <a:noFill/>
              </a:ln>
              <a:solidFill>
                <a:srgbClr val="002060"/>
              </a:solidFill>
              <a:effectLst/>
              <a:uLnTx/>
              <a:uFillTx/>
              <a:latin typeface="Arial-SGK-TV" pitchFamily="2" charset="0"/>
              <a:ea typeface="+mj-ea"/>
              <a:cs typeface="Arial-SGK-TV" pitchFamily="2" charset="0"/>
            </a:endParaRPr>
          </a:p>
        </p:txBody>
      </p:sp>
      <p:sp>
        <p:nvSpPr>
          <p:cNvPr id="8" name="Title 1"/>
          <p:cNvSpPr txBox="1">
            <a:spLocks/>
          </p:cNvSpPr>
          <p:nvPr/>
        </p:nvSpPr>
        <p:spPr>
          <a:xfrm>
            <a:off x="2362200" y="3733800"/>
            <a:ext cx="2286000" cy="1371600"/>
          </a:xfrm>
          <a:prstGeom prst="rect">
            <a:avLst/>
          </a:prstGeom>
        </p:spPr>
        <p:txBody>
          <a:bodyPr vert="horz" lIns="91440" tIns="45720" rIns="91440" bIns="45720" rtlCol="0"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7200" dirty="0" err="1" smtClean="0">
                <a:solidFill>
                  <a:srgbClr val="002060"/>
                </a:solidFill>
                <a:latin typeface="Arial-SGK-TV" pitchFamily="2" charset="0"/>
                <a:ea typeface="+mj-ea"/>
                <a:cs typeface="Arial-SGK-TV" pitchFamily="2" charset="0"/>
              </a:rPr>
              <a:t>luyện</a:t>
            </a:r>
            <a:r>
              <a:rPr lang="en-US" sz="7200" dirty="0" smtClean="0">
                <a:solidFill>
                  <a:srgbClr val="002060"/>
                </a:solidFill>
                <a:latin typeface="Arial-SGK-TV" pitchFamily="2" charset="0"/>
                <a:ea typeface="+mj-ea"/>
                <a:cs typeface="Arial-SGK-TV" pitchFamily="2" charset="0"/>
              </a:rPr>
              <a:t> </a:t>
            </a:r>
            <a:r>
              <a:rPr lang="en-US" sz="7200" dirty="0" err="1" smtClean="0">
                <a:solidFill>
                  <a:srgbClr val="002060"/>
                </a:solidFill>
                <a:latin typeface="Arial-SGK-TV" pitchFamily="2" charset="0"/>
                <a:ea typeface="+mj-ea"/>
                <a:cs typeface="Arial-SGK-TV" pitchFamily="2" charset="0"/>
              </a:rPr>
              <a:t>khuyết</a:t>
            </a:r>
            <a:r>
              <a:rPr lang="en-US" sz="7200" dirty="0" smtClean="0">
                <a:solidFill>
                  <a:srgbClr val="002060"/>
                </a:solidFill>
                <a:latin typeface="Arial-SGK-TV" pitchFamily="2" charset="0"/>
                <a:ea typeface="+mj-ea"/>
                <a:cs typeface="Arial-SGK-TV" pitchFamily="2" charset="0"/>
              </a:rPr>
              <a:t>    </a:t>
            </a:r>
            <a:endParaRPr kumimoji="0" lang="en-US" sz="7200" b="0" i="0" u="none" strike="noStrike" kern="1200" cap="none" spc="0" normalizeH="0" baseline="0" noProof="0" dirty="0" smtClean="0">
              <a:ln>
                <a:noFill/>
              </a:ln>
              <a:solidFill>
                <a:srgbClr val="002060"/>
              </a:solidFill>
              <a:effectLst/>
              <a:uLnTx/>
              <a:uFillTx/>
              <a:latin typeface="Arial-SGK-TV" pitchFamily="2" charset="0"/>
              <a:ea typeface="+mj-ea"/>
              <a:cs typeface="Arial-SGK-TV" pitchFamily="2" charset="0"/>
            </a:endParaRPr>
          </a:p>
        </p:txBody>
      </p:sp>
      <p:sp>
        <p:nvSpPr>
          <p:cNvPr id="9" name="Title 1"/>
          <p:cNvSpPr txBox="1">
            <a:spLocks/>
          </p:cNvSpPr>
          <p:nvPr/>
        </p:nvSpPr>
        <p:spPr>
          <a:xfrm>
            <a:off x="4495800" y="3733800"/>
            <a:ext cx="2590800" cy="1371600"/>
          </a:xfrm>
          <a:prstGeom prst="rect">
            <a:avLst/>
          </a:prstGeom>
        </p:spPr>
        <p:txBody>
          <a:bodyPr vert="horz" lIns="91440" tIns="45720" rIns="91440" bIns="45720" rtlCol="0"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7200" dirty="0" err="1" smtClean="0">
                <a:solidFill>
                  <a:srgbClr val="002060"/>
                </a:solidFill>
                <a:latin typeface="Arial-SGK-TV" pitchFamily="2" charset="0"/>
                <a:ea typeface="+mj-ea"/>
                <a:cs typeface="Arial-SGK-TV" pitchFamily="2" charset="0"/>
              </a:rPr>
              <a:t>thuyền</a:t>
            </a:r>
            <a:r>
              <a:rPr lang="en-US" sz="7200" dirty="0" smtClean="0">
                <a:solidFill>
                  <a:srgbClr val="002060"/>
                </a:solidFill>
                <a:latin typeface="Arial-SGK-TV" pitchFamily="2" charset="0"/>
                <a:ea typeface="+mj-ea"/>
                <a:cs typeface="Arial-SGK-TV" pitchFamily="2" charset="0"/>
              </a:rPr>
              <a:t> </a:t>
            </a:r>
            <a:r>
              <a:rPr lang="en-US" sz="7200" dirty="0" err="1" smtClean="0">
                <a:solidFill>
                  <a:srgbClr val="002060"/>
                </a:solidFill>
                <a:latin typeface="Arial-SGK-TV" pitchFamily="2" charset="0"/>
                <a:ea typeface="+mj-ea"/>
                <a:cs typeface="Arial-SGK-TV" pitchFamily="2" charset="0"/>
              </a:rPr>
              <a:t>tuyết</a:t>
            </a:r>
            <a:endParaRPr kumimoji="0" lang="en-US" sz="7200" b="0" i="0" u="none" strike="noStrike" kern="1200" cap="none" spc="0" normalizeH="0" baseline="0" noProof="0" dirty="0" smtClean="0">
              <a:ln>
                <a:noFill/>
              </a:ln>
              <a:solidFill>
                <a:srgbClr val="002060"/>
              </a:solidFill>
              <a:effectLst/>
              <a:uLnTx/>
              <a:uFillTx/>
              <a:latin typeface="Arial-SGK-TV" pitchFamily="2" charset="0"/>
              <a:ea typeface="+mj-ea"/>
              <a:cs typeface="Arial-SGK-TV" pitchFamily="2" charset="0"/>
            </a:endParaRPr>
          </a:p>
        </p:txBody>
      </p:sp>
      <p:sp>
        <p:nvSpPr>
          <p:cNvPr id="10" name="Title 1"/>
          <p:cNvSpPr txBox="1">
            <a:spLocks/>
          </p:cNvSpPr>
          <p:nvPr/>
        </p:nvSpPr>
        <p:spPr>
          <a:xfrm>
            <a:off x="6781800" y="3733800"/>
            <a:ext cx="2286000" cy="1371600"/>
          </a:xfrm>
          <a:prstGeom prst="rect">
            <a:avLst/>
          </a:prstGeom>
        </p:spPr>
        <p:txBody>
          <a:bodyPr vert="horz" lIns="91440" tIns="45720" rIns="91440" bIns="45720" rtlCol="0"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7200" dirty="0" err="1" smtClean="0">
                <a:solidFill>
                  <a:srgbClr val="002060"/>
                </a:solidFill>
                <a:latin typeface="Arial-SGK-TV" pitchFamily="2" charset="0"/>
                <a:ea typeface="+mj-ea"/>
                <a:cs typeface="Arial-SGK-TV" pitchFamily="2" charset="0"/>
              </a:rPr>
              <a:t>truyện</a:t>
            </a:r>
            <a:endParaRPr lang="en-US" sz="7200" dirty="0" smtClean="0">
              <a:solidFill>
                <a:srgbClr val="002060"/>
              </a:solidFill>
              <a:latin typeface="Arial-SGK-TV" pitchFamily="2" charset="0"/>
              <a:ea typeface="+mj-ea"/>
              <a:cs typeface="Arial-SGK-TV"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7200" dirty="0" smtClean="0">
                <a:solidFill>
                  <a:srgbClr val="002060"/>
                </a:solidFill>
                <a:latin typeface="Arial-SGK-TV" pitchFamily="2" charset="0"/>
                <a:ea typeface="+mj-ea"/>
                <a:cs typeface="Arial-SGK-TV" pitchFamily="2" charset="0"/>
              </a:rPr>
              <a:t>t</a:t>
            </a:r>
            <a:r>
              <a:rPr kumimoji="0" lang="en-US" sz="7200" b="0" i="0" u="none" strike="noStrike" kern="1200" cap="none" spc="0" normalizeH="0" baseline="0" noProof="0" dirty="0" err="1" smtClean="0">
                <a:ln>
                  <a:noFill/>
                </a:ln>
                <a:solidFill>
                  <a:srgbClr val="002060"/>
                </a:solidFill>
                <a:effectLst/>
                <a:uLnTx/>
                <a:uFillTx/>
                <a:latin typeface="Arial-SGK-TV" pitchFamily="2" charset="0"/>
                <a:ea typeface="+mj-ea"/>
                <a:cs typeface="Arial-SGK-TV" pitchFamily="2" charset="0"/>
              </a:rPr>
              <a:t>uyệt</a:t>
            </a:r>
            <a:endParaRPr kumimoji="0" lang="en-US" sz="7200" b="0" i="0" u="none" strike="noStrike" kern="1200" cap="none" spc="0" normalizeH="0" baseline="0" noProof="0" dirty="0" smtClean="0">
              <a:ln>
                <a:noFill/>
              </a:ln>
              <a:solidFill>
                <a:srgbClr val="002060"/>
              </a:solidFill>
              <a:effectLst/>
              <a:uLnTx/>
              <a:uFillTx/>
              <a:latin typeface="Arial-SGK-TV" pitchFamily="2" charset="0"/>
              <a:ea typeface="+mj-ea"/>
              <a:cs typeface="Arial-SGK-TV" pitchFamily="2" charset="0"/>
            </a:endParaRPr>
          </a:p>
        </p:txBody>
      </p:sp>
      <p:sp>
        <p:nvSpPr>
          <p:cNvPr id="11" name="Title 1"/>
          <p:cNvSpPr txBox="1">
            <a:spLocks/>
          </p:cNvSpPr>
          <p:nvPr/>
        </p:nvSpPr>
        <p:spPr>
          <a:xfrm>
            <a:off x="-304800" y="5181600"/>
            <a:ext cx="100584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002060"/>
                </a:solidFill>
                <a:effectLst/>
                <a:uLnTx/>
                <a:uFillTx/>
                <a:latin typeface="Arial-SGK-TV" pitchFamily="2" charset="0"/>
                <a:ea typeface="+mj-ea"/>
                <a:cs typeface="Arial-SGK-TV" pitchFamily="2" charset="0"/>
              </a:rPr>
              <a:t>con </a:t>
            </a:r>
            <a:r>
              <a:rPr kumimoji="0" lang="en-US" sz="4000" b="0" i="0" u="none" strike="noStrike" kern="1200" cap="none" spc="0" normalizeH="0" baseline="0" noProof="0" dirty="0" err="1" smtClean="0">
                <a:ln>
                  <a:noFill/>
                </a:ln>
                <a:solidFill>
                  <a:srgbClr val="002060"/>
                </a:solidFill>
                <a:effectLst/>
                <a:uLnTx/>
                <a:uFillTx/>
                <a:latin typeface="Arial-SGK-TV" pitchFamily="2" charset="0"/>
                <a:ea typeface="+mj-ea"/>
                <a:cs typeface="Arial-SGK-TV" pitchFamily="2" charset="0"/>
              </a:rPr>
              <a:t>thuyền</a:t>
            </a:r>
            <a:r>
              <a:rPr kumimoji="0" lang="en-US" sz="4000" b="0" i="0" u="none" strike="noStrike" kern="1200" cap="none" spc="0" normalizeH="0" baseline="0" noProof="0" dirty="0" smtClean="0">
                <a:ln>
                  <a:noFill/>
                </a:ln>
                <a:solidFill>
                  <a:srgbClr val="002060"/>
                </a:solidFill>
                <a:effectLst/>
                <a:uLnTx/>
                <a:uFillTx/>
                <a:latin typeface="Arial-SGK-TV" pitchFamily="2" charset="0"/>
                <a:ea typeface="+mj-ea"/>
                <a:cs typeface="Arial-SGK-TV" pitchFamily="2" charset="0"/>
              </a:rPr>
              <a:t>   </a:t>
            </a:r>
            <a:r>
              <a:rPr kumimoji="0" lang="en-US" sz="4000" b="0" i="0" u="none" strike="noStrike" kern="1200" cap="none" spc="0" normalizeH="0" baseline="0" noProof="0" dirty="0" err="1" smtClean="0">
                <a:ln>
                  <a:noFill/>
                </a:ln>
                <a:solidFill>
                  <a:srgbClr val="002060"/>
                </a:solidFill>
                <a:effectLst/>
                <a:uLnTx/>
                <a:uFillTx/>
                <a:latin typeface="Arial-SGK-TV" pitchFamily="2" charset="0"/>
                <a:ea typeface="+mj-ea"/>
                <a:cs typeface="Arial-SGK-TV" pitchFamily="2" charset="0"/>
              </a:rPr>
              <a:t>trăng</a:t>
            </a:r>
            <a:r>
              <a:rPr kumimoji="0" lang="en-US" sz="4000" b="0" i="0" u="none" strike="noStrike" kern="1200" cap="none" spc="0" normalizeH="0" baseline="0" noProof="0" dirty="0" smtClean="0">
                <a:ln>
                  <a:noFill/>
                </a:ln>
                <a:solidFill>
                  <a:srgbClr val="002060"/>
                </a:solidFill>
                <a:effectLst/>
                <a:uLnTx/>
                <a:uFillTx/>
                <a:latin typeface="Arial-SGK-TV" pitchFamily="2" charset="0"/>
                <a:ea typeface="+mj-ea"/>
                <a:cs typeface="Arial-SGK-TV" pitchFamily="2" charset="0"/>
              </a:rPr>
              <a:t> </a:t>
            </a:r>
            <a:r>
              <a:rPr kumimoji="0" lang="en-US" sz="4000" b="0" i="0" u="none" strike="noStrike" kern="1200" cap="none" spc="0" normalizeH="0" baseline="0" noProof="0" dirty="0" err="1" smtClean="0">
                <a:ln>
                  <a:noFill/>
                </a:ln>
                <a:solidFill>
                  <a:srgbClr val="002060"/>
                </a:solidFill>
                <a:effectLst/>
                <a:uLnTx/>
                <a:uFillTx/>
                <a:latin typeface="Arial-SGK-TV" pitchFamily="2" charset="0"/>
                <a:ea typeface="+mj-ea"/>
                <a:cs typeface="Arial-SGK-TV" pitchFamily="2" charset="0"/>
              </a:rPr>
              <a:t>khuyết</a:t>
            </a:r>
            <a:r>
              <a:rPr kumimoji="0" lang="en-US" sz="4000" b="0" i="0" u="none" strike="noStrike" kern="1200" cap="none" spc="0" normalizeH="0" baseline="0" noProof="0" dirty="0" smtClean="0">
                <a:ln>
                  <a:noFill/>
                </a:ln>
                <a:solidFill>
                  <a:srgbClr val="002060"/>
                </a:solidFill>
                <a:effectLst/>
                <a:uLnTx/>
                <a:uFillTx/>
                <a:latin typeface="Arial-SGK-TV" pitchFamily="2" charset="0"/>
                <a:ea typeface="+mj-ea"/>
                <a:cs typeface="Arial-SGK-TV" pitchFamily="2" charset="0"/>
              </a:rPr>
              <a:t>  </a:t>
            </a:r>
            <a:r>
              <a:rPr kumimoji="0" lang="en-US" sz="4000" b="0" i="0" u="none" strike="noStrike" kern="1200" cap="none" spc="0" normalizeH="0" baseline="0" noProof="0" dirty="0" err="1" smtClean="0">
                <a:ln>
                  <a:noFill/>
                </a:ln>
                <a:solidFill>
                  <a:srgbClr val="002060"/>
                </a:solidFill>
                <a:effectLst/>
                <a:uLnTx/>
                <a:uFillTx/>
                <a:latin typeface="Arial-SGK-TV" pitchFamily="2" charset="0"/>
                <a:ea typeface="+mj-ea"/>
                <a:cs typeface="Arial-SGK-TV" pitchFamily="2" charset="0"/>
              </a:rPr>
              <a:t>truyền</a:t>
            </a:r>
            <a:r>
              <a:rPr kumimoji="0" lang="en-US" sz="4000" b="0" i="0" u="none" strike="noStrike" kern="1200" cap="none" spc="0" normalizeH="0" baseline="0" noProof="0" dirty="0" smtClean="0">
                <a:ln>
                  <a:noFill/>
                </a:ln>
                <a:solidFill>
                  <a:srgbClr val="002060"/>
                </a:solidFill>
                <a:effectLst/>
                <a:uLnTx/>
                <a:uFillTx/>
                <a:latin typeface="Arial-SGK-TV" pitchFamily="2" charset="0"/>
                <a:ea typeface="+mj-ea"/>
                <a:cs typeface="Arial-SGK-TV" pitchFamily="2" charset="0"/>
              </a:rPr>
              <a:t> </a:t>
            </a:r>
            <a:r>
              <a:rPr kumimoji="0" lang="en-US" sz="4000" b="0" i="0" u="none" strike="noStrike" kern="1200" cap="none" spc="0" normalizeH="0" baseline="0" noProof="0" dirty="0" err="1" smtClean="0">
                <a:ln>
                  <a:noFill/>
                </a:ln>
                <a:solidFill>
                  <a:srgbClr val="002060"/>
                </a:solidFill>
                <a:effectLst/>
                <a:uLnTx/>
                <a:uFillTx/>
                <a:latin typeface="Arial-SGK-TV" pitchFamily="2" charset="0"/>
                <a:ea typeface="+mj-ea"/>
                <a:cs typeface="Arial-SGK-TV" pitchFamily="2" charset="0"/>
              </a:rPr>
              <a:t>thuyết</a:t>
            </a:r>
            <a:r>
              <a:rPr kumimoji="0" lang="en-US" sz="4000" b="0" i="0" u="none" strike="noStrike" kern="1200" cap="none" spc="0" normalizeH="0" baseline="0" noProof="0" dirty="0" smtClean="0">
                <a:ln>
                  <a:noFill/>
                </a:ln>
                <a:solidFill>
                  <a:srgbClr val="002060"/>
                </a:solidFill>
                <a:effectLst/>
                <a:uLnTx/>
                <a:uFillTx/>
                <a:latin typeface="Arial-SGK-TV" pitchFamily="2" charset="0"/>
                <a:ea typeface="+mj-ea"/>
                <a:cs typeface="Arial-SGK-TV" pitchFamily="2" charset="0"/>
              </a:rPr>
              <a:t>  </a:t>
            </a:r>
            <a:endParaRPr kumimoji="0" lang="en-US" sz="4000" b="0" i="0" u="none" strike="noStrike" kern="1200" cap="none" spc="0" normalizeH="0" baseline="0" noProof="0" dirty="0">
              <a:ln>
                <a:noFill/>
              </a:ln>
              <a:solidFill>
                <a:srgbClr val="002060"/>
              </a:solidFill>
              <a:effectLst/>
              <a:uLnTx/>
              <a:uFillTx/>
              <a:latin typeface="Arial-SGK-TV" pitchFamily="2" charset="0"/>
              <a:ea typeface="+mj-ea"/>
              <a:cs typeface="Arial-SGK-TV"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heckerboard(across)">
                                      <p:cBhvr>
                                        <p:cTn id="25" dur="500"/>
                                        <p:tgtEl>
                                          <p:spTgt spid="7"/>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heckerboard(across)">
                                      <p:cBhvr>
                                        <p:cTn id="28" dur="500"/>
                                        <p:tgtEl>
                                          <p:spTgt spid="8"/>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heckerboard(across)">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inh-nen-powerpoint-dep-ve-tinh-yeu_123453347.jpg"/>
          <p:cNvPicPr>
            <a:picLocks noGrp="1" noChangeAspect="1"/>
          </p:cNvPicPr>
          <p:nvPr>
            <p:ph idx="1"/>
          </p:nvPr>
        </p:nvPicPr>
        <p:blipFill>
          <a:blip r:embed="rId3" cstate="print"/>
          <a:stretch>
            <a:fillRect/>
          </a:stretch>
        </p:blipFill>
        <p:spPr>
          <a:xfrm>
            <a:off x="0" y="0"/>
            <a:ext cx="9144000" cy="6858000"/>
          </a:xfrm>
        </p:spPr>
      </p:pic>
      <p:sp>
        <p:nvSpPr>
          <p:cNvPr id="2" name="Title 1"/>
          <p:cNvSpPr>
            <a:spLocks noGrp="1"/>
          </p:cNvSpPr>
          <p:nvPr>
            <p:ph type="title"/>
          </p:nvPr>
        </p:nvSpPr>
        <p:spPr>
          <a:xfrm>
            <a:off x="457200" y="1752600"/>
            <a:ext cx="8229600" cy="1143000"/>
          </a:xfrm>
        </p:spPr>
        <p:txBody>
          <a:bodyPr/>
          <a:lstStyle/>
          <a:p>
            <a:r>
              <a:rPr lang="en-US" dirty="0" err="1" smtClean="0"/>
              <a:t>Nghỉ</a:t>
            </a:r>
            <a:r>
              <a:rPr lang="en-US" dirty="0" smtClean="0"/>
              <a:t> </a:t>
            </a:r>
            <a:r>
              <a:rPr lang="en-US" dirty="0" err="1" smtClean="0"/>
              <a:t>giải</a:t>
            </a:r>
            <a:r>
              <a:rPr lang="en-US" dirty="0" smtClean="0"/>
              <a:t> </a:t>
            </a:r>
            <a:r>
              <a:rPr lang="en-US" dirty="0" err="1" smtClean="0"/>
              <a:t>lao</a:t>
            </a:r>
            <a:endParaRPr lang="en-US" dirty="0"/>
          </a:p>
        </p:txBody>
      </p:sp>
      <p:pic>
        <p:nvPicPr>
          <p:cNvPr id="5" name="Ca-Vang-Boi-Nguyet-Hang.mp3">
            <a:hlinkClick r:id="" action="ppaction://media"/>
          </p:cNvPr>
          <p:cNvPicPr>
            <a:picLocks noRot="1" noChangeAspect="1"/>
          </p:cNvPicPr>
          <p:nvPr>
            <a:audioFile r:link="rId1"/>
          </p:nvPr>
        </p:nvPicPr>
        <p:blipFill>
          <a:blip r:embed="rId4" cstate="print"/>
          <a:stretch>
            <a:fillRect/>
          </a:stretch>
        </p:blipFill>
        <p:spPr>
          <a:xfrm>
            <a:off x="1600200" y="4267200"/>
            <a:ext cx="1066800" cy="1066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198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a:extLst>
              <a:ext uri="{FF2B5EF4-FFF2-40B4-BE49-F238E27FC236}">
                <a16:creationId xmlns:a16="http://schemas.microsoft.com/office/drawing/2014/main" id="{4B46DF8A-1CAE-41AB-AF0D-9BE955DFAED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35" y="1066800"/>
            <a:ext cx="9138047"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AutoShape 10">
            <a:extLst>
              <a:ext uri="{FF2B5EF4-FFF2-40B4-BE49-F238E27FC236}">
                <a16:creationId xmlns:a16="http://schemas.microsoft.com/office/drawing/2014/main" id="{45B27D8A-34FE-448F-A4AD-7A2AE8BEB49A}"/>
              </a:ext>
            </a:extLst>
          </p:cNvPr>
          <p:cNvSpPr>
            <a:spLocks noChangeArrowheads="1"/>
          </p:cNvSpPr>
          <p:nvPr/>
        </p:nvSpPr>
        <p:spPr bwMode="auto">
          <a:xfrm>
            <a:off x="2171701" y="2384823"/>
            <a:ext cx="4812506" cy="1729978"/>
          </a:xfrm>
          <a:prstGeom prst="horizontalScroll">
            <a:avLst>
              <a:gd name="adj" fmla="val 12500"/>
            </a:avLst>
          </a:prstGeom>
          <a:solidFill>
            <a:srgbClr val="D7E927"/>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700">
              <a:solidFill>
                <a:schemeClr val="folHlink"/>
              </a:solidFill>
            </a:endParaRPr>
          </a:p>
        </p:txBody>
      </p:sp>
      <p:sp>
        <p:nvSpPr>
          <p:cNvPr id="32772"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2457450" y="2686050"/>
            <a:ext cx="44005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5400" b="1" dirty="0" err="1">
                <a:solidFill>
                  <a:srgbClr val="009900"/>
                </a:solidFill>
                <a:latin typeface="Times New Roman" panose="02020603050405020304" pitchFamily="18" charset="0"/>
                <a:cs typeface="Times New Roman" panose="02020603050405020304" pitchFamily="18" charset="0"/>
              </a:rPr>
              <a:t>Viết</a:t>
            </a:r>
            <a:r>
              <a:rPr lang="en-US" altLang="en-US" sz="5400" b="1" dirty="0">
                <a:solidFill>
                  <a:srgbClr val="009900"/>
                </a:solidFill>
                <a:latin typeface="Times New Roman" panose="02020603050405020304" pitchFamily="18" charset="0"/>
                <a:cs typeface="Times New Roman" panose="02020603050405020304" pitchFamily="18" charset="0"/>
              </a:rPr>
              <a:t> </a:t>
            </a:r>
            <a:r>
              <a:rPr lang="en-US" altLang="en-US" sz="5400" b="1" dirty="0" err="1">
                <a:solidFill>
                  <a:srgbClr val="009900"/>
                </a:solidFill>
                <a:latin typeface="Times New Roman" panose="02020603050405020304" pitchFamily="18" charset="0"/>
                <a:cs typeface="Times New Roman" panose="02020603050405020304" pitchFamily="18" charset="0"/>
              </a:rPr>
              <a:t>bảng</a:t>
            </a:r>
            <a:r>
              <a:rPr lang="vi-VN" altLang="en-US" sz="5400" b="1" dirty="0">
                <a:solidFill>
                  <a:srgbClr val="009900"/>
                </a:solidFill>
                <a:latin typeface="Times New Roman" panose="02020603050405020304" pitchFamily="18" charset="0"/>
                <a:cs typeface="Times New Roman" panose="02020603050405020304" pitchFamily="18" charset="0"/>
              </a:rPr>
              <a:t> con</a:t>
            </a:r>
            <a:endParaRPr lang="en-US" altLang="en-US" sz="5400" b="1" dirty="0">
              <a:solidFill>
                <a:srgbClr val="0099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8421945"/>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WordArt 7" descr="Picture1"/>
          <p:cNvSpPr>
            <a:spLocks noChangeArrowheads="1" noChangeShapeType="1" noTextEdit="1"/>
          </p:cNvSpPr>
          <p:nvPr/>
        </p:nvSpPr>
        <p:spPr bwMode="auto">
          <a:xfrm>
            <a:off x="1793875" y="457200"/>
            <a:ext cx="5749925" cy="1439863"/>
          </a:xfrm>
          <a:prstGeom prst="rect">
            <a:avLst/>
          </a:prstGeom>
        </p:spPr>
        <p:txBody>
          <a:bodyPr wrap="none" fromWordArt="1">
            <a:prstTxWarp prst="textPlain">
              <a:avLst>
                <a:gd name="adj" fmla="val 50000"/>
              </a:avLst>
            </a:prstTxWarp>
          </a:bodyPr>
          <a:lstStyle/>
          <a:p>
            <a:pPr algn="ctr"/>
            <a:r>
              <a:rPr lang="en-US" sz="3600" kern="10" dirty="0" err="1" smtClean="0">
                <a:ln w="19050">
                  <a:solidFill>
                    <a:srgbClr val="0000FF"/>
                  </a:solidFill>
                  <a:round/>
                  <a:headEnd/>
                  <a:tailEnd/>
                </a:ln>
                <a:blipFill dpi="0" rotWithShape="1">
                  <a:blip r:embed="rId4"/>
                  <a:srcRect/>
                  <a:stretch>
                    <a:fillRect/>
                  </a:stretch>
                </a:blipFill>
                <a:effectLst>
                  <a:outerShdw dist="35921" dir="2700000" algn="ctr" rotWithShape="0">
                    <a:srgbClr val="990000"/>
                  </a:outerShdw>
                </a:effectLst>
                <a:latin typeface=".VnCooperH" panose="020B7200000000000000" pitchFamily="34" charset="0"/>
              </a:rPr>
              <a:t>Luyện</a:t>
            </a:r>
            <a:r>
              <a:rPr lang="en-US" sz="3600" kern="10" dirty="0" smtClean="0">
                <a:ln w="19050">
                  <a:solidFill>
                    <a:srgbClr val="0000FF"/>
                  </a:solidFill>
                  <a:round/>
                  <a:headEnd/>
                  <a:tailEnd/>
                </a:ln>
                <a:blipFill dpi="0" rotWithShape="1">
                  <a:blip r:embed="rId4"/>
                  <a:srcRect/>
                  <a:stretch>
                    <a:fillRect/>
                  </a:stretch>
                </a:blipFill>
                <a:effectLst>
                  <a:outerShdw dist="35921" dir="2700000" algn="ctr" rotWithShape="0">
                    <a:srgbClr val="990000"/>
                  </a:outerShdw>
                </a:effectLst>
                <a:latin typeface=".VnCooperH" panose="020B7200000000000000" pitchFamily="34" charset="0"/>
              </a:rPr>
              <a:t> </a:t>
            </a:r>
            <a:r>
              <a:rPr lang="en-US" sz="3600" kern="10" dirty="0" err="1" smtClean="0">
                <a:ln w="19050">
                  <a:solidFill>
                    <a:srgbClr val="0000FF"/>
                  </a:solidFill>
                  <a:round/>
                  <a:headEnd/>
                  <a:tailEnd/>
                </a:ln>
                <a:blipFill dpi="0" rotWithShape="1">
                  <a:blip r:embed="rId4"/>
                  <a:srcRect/>
                  <a:stretch>
                    <a:fillRect/>
                  </a:stretch>
                </a:blipFill>
                <a:effectLst>
                  <a:outerShdw dist="35921" dir="2700000" algn="ctr" rotWithShape="0">
                    <a:srgbClr val="990000"/>
                  </a:outerShdw>
                </a:effectLst>
                <a:latin typeface=".VnCooperH" panose="020B7200000000000000" pitchFamily="34" charset="0"/>
              </a:rPr>
              <a:t>viết</a:t>
            </a:r>
            <a:r>
              <a:rPr lang="en-US" sz="3600" kern="10" dirty="0" smtClean="0">
                <a:ln w="19050">
                  <a:solidFill>
                    <a:srgbClr val="0000FF"/>
                  </a:solidFill>
                  <a:round/>
                  <a:headEnd/>
                  <a:tailEnd/>
                </a:ln>
                <a:blipFill dpi="0" rotWithShape="1">
                  <a:blip r:embed="rId4"/>
                  <a:srcRect/>
                  <a:stretch>
                    <a:fillRect/>
                  </a:stretch>
                </a:blipFill>
                <a:effectLst>
                  <a:outerShdw dist="35921" dir="2700000" algn="ctr" rotWithShape="0">
                    <a:srgbClr val="990000"/>
                  </a:outerShdw>
                </a:effectLst>
                <a:latin typeface=".VnCooperH" panose="020B7200000000000000" pitchFamily="34" charset="0"/>
              </a:rPr>
              <a:t> </a:t>
            </a:r>
            <a:r>
              <a:rPr lang="en-US" sz="3600" kern="10" dirty="0" err="1" smtClean="0">
                <a:ln w="19050">
                  <a:solidFill>
                    <a:srgbClr val="0000FF"/>
                  </a:solidFill>
                  <a:round/>
                  <a:headEnd/>
                  <a:tailEnd/>
                </a:ln>
                <a:blipFill dpi="0" rotWithShape="1">
                  <a:blip r:embed="rId4"/>
                  <a:srcRect/>
                  <a:stretch>
                    <a:fillRect/>
                  </a:stretch>
                </a:blipFill>
                <a:effectLst>
                  <a:outerShdw dist="35921" dir="2700000" algn="ctr" rotWithShape="0">
                    <a:srgbClr val="990000"/>
                  </a:outerShdw>
                </a:effectLst>
                <a:latin typeface=".VnCooperH" panose="020B7200000000000000" pitchFamily="34" charset="0"/>
              </a:rPr>
              <a:t>vở</a:t>
            </a:r>
            <a:endParaRPr lang="en-US" sz="3600" kern="10" dirty="0">
              <a:ln w="19050">
                <a:solidFill>
                  <a:srgbClr val="0000FF"/>
                </a:solidFill>
                <a:round/>
                <a:headEnd/>
                <a:tailEnd/>
              </a:ln>
              <a:blipFill dpi="0" rotWithShape="1">
                <a:blip r:embed="rId4"/>
                <a:srcRect/>
                <a:stretch>
                  <a:fillRect/>
                </a:stretch>
              </a:blipFill>
              <a:effectLst>
                <a:outerShdw dist="35921" dir="2700000" algn="ctr" rotWithShape="0">
                  <a:srgbClr val="990000"/>
                </a:outerShdw>
              </a:effectLst>
              <a:latin typeface=".VnCooperH" panose="020B7200000000000000" pitchFamily="34" charset="0"/>
            </a:endParaRPr>
          </a:p>
        </p:txBody>
      </p:sp>
      <p:pic>
        <p:nvPicPr>
          <p:cNvPr id="14339" name="Picture 24" descr="CS00073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341312" y="341312"/>
            <a:ext cx="2732088"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25" descr="CS00073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808538"/>
            <a:ext cx="2732088"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26" descr="CS00073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6411913" y="0"/>
            <a:ext cx="2732087"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27" descr="CS00073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753225" y="4467226"/>
            <a:ext cx="2732087"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tu the ngoi"/>
          <p:cNvPicPr>
            <a:picLocks noChangeAspect="1" noChangeArrowheads="1"/>
          </p:cNvPicPr>
          <p:nvPr/>
        </p:nvPicPr>
        <p:blipFill>
          <a:blip r:embed="rId6" cstate="print">
            <a:extLst>
              <a:ext uri="{28A0092B-C50C-407E-A947-70E740481C1C}">
                <a14:useLocalDpi xmlns:a14="http://schemas.microsoft.com/office/drawing/2010/main" val="0"/>
              </a:ext>
            </a:extLst>
          </a:blip>
          <a:srcRect t="7381"/>
          <a:stretch>
            <a:fillRect/>
          </a:stretch>
        </p:blipFill>
        <p:spPr bwMode="auto">
          <a:xfrm>
            <a:off x="2630488" y="2170113"/>
            <a:ext cx="4227512" cy="428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VIET VO.m4a">
            <a:hlinkClick r:id="" action="ppaction://media"/>
          </p:cNvPr>
          <p:cNvPicPr>
            <a:picLocks noRot="1" noChangeAspect="1"/>
          </p:cNvPicPr>
          <p:nvPr>
            <a:audioFile r:link="rId1"/>
          </p:nvPr>
        </p:nvPicPr>
        <p:blipFill>
          <a:blip r:embed="rId7" cstate="print">
            <a:extLst>
              <a:ext uri="{28A0092B-C50C-407E-A947-70E740481C1C}">
                <a14:useLocalDpi xmlns:a14="http://schemas.microsoft.com/office/drawing/2010/main" val="0"/>
              </a:ext>
            </a:extLst>
          </a:blip>
          <a:srcRect/>
          <a:stretch>
            <a:fillRect/>
          </a:stretch>
        </p:blipFill>
        <p:spPr bwMode="auto">
          <a:xfrm>
            <a:off x="228600" y="5791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24120"/>
      </p:ext>
    </p:extLst>
  </p:cSld>
  <p:clrMapOvr>
    <a:masterClrMapping/>
  </p:clrMapOvr>
  <p:transition spd="slow" advClick="0" advTm="2200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par>
                                <p:cTn id="8" presetID="1" presetClass="mediacall" presetSubtype="0" fill="hold" nodeType="withEffect">
                                  <p:stCondLst>
                                    <p:cond delay="0"/>
                                  </p:stCondLst>
                                  <p:childTnLst>
                                    <p:cmd type="call" cmd="playFrom(0.0)">
                                      <p:cBhvr>
                                        <p:cTn id="9"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efccd586e13914dc802.jpg"/>
          <p:cNvPicPr>
            <a:picLocks noGrp="1" noChangeAspect="1"/>
          </p:cNvPicPr>
          <p:nvPr>
            <p:ph idx="1"/>
          </p:nvPr>
        </p:nvPicPr>
        <p:blipFill>
          <a:blip r:embed="rId2" cstate="print"/>
          <a:stretch>
            <a:fillRect/>
          </a:stretch>
        </p:blipFill>
        <p:spPr>
          <a:xfrm>
            <a:off x="0" y="0"/>
            <a:ext cx="9144000" cy="3333750"/>
          </a:xfrm>
        </p:spPr>
      </p:pic>
      <p:pic>
        <p:nvPicPr>
          <p:cNvPr id="5" name="Picture 4" descr="z2040575420492_77bf0098d2b768cc066298caf9504008.jpg"/>
          <p:cNvPicPr>
            <a:picLocks noChangeAspect="1"/>
          </p:cNvPicPr>
          <p:nvPr/>
        </p:nvPicPr>
        <p:blipFill>
          <a:blip r:embed="rId3" cstate="print"/>
          <a:stretch>
            <a:fillRect/>
          </a:stretch>
        </p:blipFill>
        <p:spPr>
          <a:xfrm>
            <a:off x="0" y="3362325"/>
            <a:ext cx="9144000" cy="349567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inh-nen-powerpoint-dep-ve-tinh-yeu_123453347.jpg"/>
          <p:cNvPicPr>
            <a:picLocks noGrp="1" noChangeAspect="1"/>
          </p:cNvPicPr>
          <p:nvPr>
            <p:ph idx="1"/>
          </p:nvPr>
        </p:nvPicPr>
        <p:blipFill>
          <a:blip r:embed="rId2" cstate="print"/>
          <a:stretch>
            <a:fillRect/>
          </a:stretch>
        </p:blipFill>
        <p:spPr>
          <a:xfrm>
            <a:off x="0" y="0"/>
            <a:ext cx="9144000" cy="6858000"/>
          </a:xfrm>
        </p:spPr>
      </p:pic>
      <p:sp>
        <p:nvSpPr>
          <p:cNvPr id="2" name="Title 1"/>
          <p:cNvSpPr>
            <a:spLocks noGrp="1"/>
          </p:cNvSpPr>
          <p:nvPr>
            <p:ph type="title"/>
          </p:nvPr>
        </p:nvSpPr>
        <p:spPr>
          <a:xfrm>
            <a:off x="457200" y="1752600"/>
            <a:ext cx="8229600" cy="1143000"/>
          </a:xfrm>
        </p:spPr>
        <p:txBody>
          <a:bodyPr/>
          <a:lstStyle/>
          <a:p>
            <a:r>
              <a:rPr lang="en-US" dirty="0" err="1" smtClean="0"/>
              <a:t>Nghỉ</a:t>
            </a:r>
            <a:r>
              <a:rPr lang="en-US" dirty="0" smtClean="0"/>
              <a:t> </a:t>
            </a:r>
            <a:r>
              <a:rPr lang="en-US" dirty="0" err="1" smtClean="0"/>
              <a:t>giải</a:t>
            </a:r>
            <a:r>
              <a:rPr lang="en-US" dirty="0" smtClean="0"/>
              <a:t> </a:t>
            </a:r>
            <a:r>
              <a:rPr lang="en-US" dirty="0" err="1" smtClean="0"/>
              <a:t>lao</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Head, Shoulders, Knees &amp; Toes - Exercise Song For Kids.mp4">
            <a:hlinkClick r:id="" action="ppaction://media"/>
          </p:cNvPr>
          <p:cNvPicPr>
            <a:picLocks noGrp="1" noRot="1" noChangeAspect="1"/>
          </p:cNvPicPr>
          <p:nvPr>
            <p:ph idx="1"/>
            <a:videoFile r:link="rId1"/>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152400"/>
            <a:ext cx="6172200" cy="6096000"/>
          </a:xfrm>
        </p:spPr>
        <p:txBody>
          <a:bodyPr>
            <a:normAutofit/>
          </a:bodyPr>
          <a:lstStyle/>
          <a:p>
            <a:pPr algn="l"/>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Trăng</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sáng</a:t>
            </a:r>
            <a:r>
              <a:rPr lang="en-US" sz="3200" dirty="0" smtClean="0">
                <a:latin typeface="Arial-SGK-TV" pitchFamily="2" charset="0"/>
                <a:cs typeface="Arial-SGK-TV" pitchFamily="2" charset="0"/>
              </a:rPr>
              <a:t/>
            </a:r>
            <a:br>
              <a:rPr lang="en-US" sz="3200" dirty="0" smtClean="0">
                <a:latin typeface="Arial-SGK-TV" pitchFamily="2" charset="0"/>
                <a:cs typeface="Arial-SGK-TV" pitchFamily="2" charset="0"/>
              </a:rPr>
            </a:br>
            <a:r>
              <a:rPr lang="en-US" sz="3200" dirty="0" err="1" smtClean="0">
                <a:latin typeface="Arial-SGK-TV" pitchFamily="2" charset="0"/>
                <a:cs typeface="Arial-SGK-TV" pitchFamily="2" charset="0"/>
              </a:rPr>
              <a:t>Sân</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nhà</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em</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sáng</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quá</a:t>
            </a:r>
            <a:r>
              <a:rPr lang="en-US" sz="3200" dirty="0" smtClean="0">
                <a:latin typeface="Arial-SGK-TV" pitchFamily="2" charset="0"/>
                <a:cs typeface="Arial-SGK-TV" pitchFamily="2" charset="0"/>
              </a:rPr>
              <a:t/>
            </a:r>
            <a:br>
              <a:rPr lang="en-US" sz="3200" dirty="0" smtClean="0">
                <a:latin typeface="Arial-SGK-TV" pitchFamily="2" charset="0"/>
                <a:cs typeface="Arial-SGK-TV" pitchFamily="2" charset="0"/>
              </a:rPr>
            </a:br>
            <a:r>
              <a:rPr lang="en-US" sz="3200" dirty="0" err="1" smtClean="0">
                <a:latin typeface="Arial-SGK-TV" pitchFamily="2" charset="0"/>
                <a:cs typeface="Arial-SGK-TV" pitchFamily="2" charset="0"/>
              </a:rPr>
              <a:t>Nhờ</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ánh</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trăng</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sáng</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ngời</a:t>
            </a:r>
            <a:r>
              <a:rPr lang="en-US" sz="3200" dirty="0" smtClean="0">
                <a:latin typeface="Arial-SGK-TV" pitchFamily="2" charset="0"/>
                <a:cs typeface="Arial-SGK-TV" pitchFamily="2" charset="0"/>
              </a:rPr>
              <a:t/>
            </a:r>
            <a:br>
              <a:rPr lang="en-US" sz="3200" dirty="0" smtClean="0">
                <a:latin typeface="Arial-SGK-TV" pitchFamily="2" charset="0"/>
                <a:cs typeface="Arial-SGK-TV" pitchFamily="2" charset="0"/>
              </a:rPr>
            </a:br>
            <a:r>
              <a:rPr lang="en-US" sz="3200" dirty="0" err="1" smtClean="0">
                <a:latin typeface="Arial-SGK-TV" pitchFamily="2" charset="0"/>
                <a:cs typeface="Arial-SGK-TV" pitchFamily="2" charset="0"/>
              </a:rPr>
              <a:t>Trăng</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tròn</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như</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cái</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đĩa</a:t>
            </a:r>
            <a:r>
              <a:rPr lang="en-US" sz="3200" dirty="0" smtClean="0">
                <a:latin typeface="Arial-SGK-TV" pitchFamily="2" charset="0"/>
                <a:cs typeface="Arial-SGK-TV" pitchFamily="2" charset="0"/>
              </a:rPr>
              <a:t/>
            </a:r>
            <a:br>
              <a:rPr lang="en-US" sz="3200" dirty="0" smtClean="0">
                <a:latin typeface="Arial-SGK-TV" pitchFamily="2" charset="0"/>
                <a:cs typeface="Arial-SGK-TV" pitchFamily="2" charset="0"/>
              </a:rPr>
            </a:br>
            <a:r>
              <a:rPr lang="en-US" sz="3200" dirty="0" err="1" smtClean="0">
                <a:latin typeface="Arial-SGK-TV" pitchFamily="2" charset="0"/>
                <a:cs typeface="Arial-SGK-TV" pitchFamily="2" charset="0"/>
              </a:rPr>
              <a:t>Lơ</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lửng</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mà</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không</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rơi</a:t>
            </a:r>
            <a:r>
              <a:rPr lang="en-US" sz="3200" dirty="0" smtClean="0">
                <a:latin typeface="Arial-SGK-TV" pitchFamily="2" charset="0"/>
                <a:cs typeface="Arial-SGK-TV" pitchFamily="2" charset="0"/>
              </a:rPr>
              <a:t>.</a:t>
            </a:r>
            <a:br>
              <a:rPr lang="en-US" sz="3200" dirty="0" smtClean="0">
                <a:latin typeface="Arial-SGK-TV" pitchFamily="2" charset="0"/>
                <a:cs typeface="Arial-SGK-TV" pitchFamily="2" charset="0"/>
              </a:rPr>
            </a:br>
            <a:r>
              <a:rPr lang="en-US" sz="3200" dirty="0" smtClean="0">
                <a:latin typeface="Arial-SGK-TV" pitchFamily="2" charset="0"/>
                <a:cs typeface="Arial-SGK-TV" pitchFamily="2" charset="0"/>
              </a:rPr>
              <a:t/>
            </a:r>
            <a:br>
              <a:rPr lang="en-US" sz="3200" dirty="0" smtClean="0">
                <a:latin typeface="Arial-SGK-TV" pitchFamily="2" charset="0"/>
                <a:cs typeface="Arial-SGK-TV" pitchFamily="2" charset="0"/>
              </a:rPr>
            </a:br>
            <a:r>
              <a:rPr lang="en-US" sz="3200" dirty="0" err="1" smtClean="0">
                <a:latin typeface="Arial-SGK-TV" pitchFamily="2" charset="0"/>
                <a:cs typeface="Arial-SGK-TV" pitchFamily="2" charset="0"/>
              </a:rPr>
              <a:t>Những</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hôm</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nào</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trăng</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khuyết</a:t>
            </a:r>
            <a:r>
              <a:rPr lang="en-US" sz="3200" dirty="0" smtClean="0">
                <a:latin typeface="Arial-SGK-TV" pitchFamily="2" charset="0"/>
                <a:cs typeface="Arial-SGK-TV" pitchFamily="2" charset="0"/>
              </a:rPr>
              <a:t/>
            </a:r>
            <a:br>
              <a:rPr lang="en-US" sz="3200" dirty="0" smtClean="0">
                <a:latin typeface="Arial-SGK-TV" pitchFamily="2" charset="0"/>
                <a:cs typeface="Arial-SGK-TV" pitchFamily="2" charset="0"/>
              </a:rPr>
            </a:br>
            <a:r>
              <a:rPr lang="en-US" sz="3200" dirty="0" err="1" smtClean="0">
                <a:latin typeface="Arial-SGK-TV" pitchFamily="2" charset="0"/>
                <a:cs typeface="Arial-SGK-TV" pitchFamily="2" charset="0"/>
              </a:rPr>
              <a:t>Trông</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giống</a:t>
            </a:r>
            <a:r>
              <a:rPr lang="en-US" sz="3200" dirty="0" smtClean="0">
                <a:latin typeface="Arial-SGK-TV" pitchFamily="2" charset="0"/>
                <a:cs typeface="Arial-SGK-TV" pitchFamily="2" charset="0"/>
              </a:rPr>
              <a:t> con </a:t>
            </a:r>
            <a:r>
              <a:rPr lang="en-US" sz="3200" dirty="0" err="1" smtClean="0">
                <a:latin typeface="Arial-SGK-TV" pitchFamily="2" charset="0"/>
                <a:cs typeface="Arial-SGK-TV" pitchFamily="2" charset="0"/>
              </a:rPr>
              <a:t>thuyền</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trôi</a:t>
            </a:r>
            <a:r>
              <a:rPr lang="en-US" sz="3200" dirty="0" smtClean="0">
                <a:latin typeface="Arial-SGK-TV" pitchFamily="2" charset="0"/>
                <a:cs typeface="Arial-SGK-TV" pitchFamily="2" charset="0"/>
              </a:rPr>
              <a:t/>
            </a:r>
            <a:br>
              <a:rPr lang="en-US" sz="3200" dirty="0" smtClean="0">
                <a:latin typeface="Arial-SGK-TV" pitchFamily="2" charset="0"/>
                <a:cs typeface="Arial-SGK-TV" pitchFamily="2" charset="0"/>
              </a:rPr>
            </a:br>
            <a:r>
              <a:rPr lang="en-US" sz="3200" dirty="0" err="1" smtClean="0">
                <a:latin typeface="Arial-SGK-TV" pitchFamily="2" charset="0"/>
                <a:cs typeface="Arial-SGK-TV" pitchFamily="2" charset="0"/>
              </a:rPr>
              <a:t>Em</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đi</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trăng</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theo</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bước</a:t>
            </a:r>
            <a:r>
              <a:rPr lang="en-US" sz="3200" dirty="0" smtClean="0">
                <a:latin typeface="Arial-SGK-TV" pitchFamily="2" charset="0"/>
                <a:cs typeface="Arial-SGK-TV" pitchFamily="2" charset="0"/>
              </a:rPr>
              <a:t/>
            </a:r>
            <a:br>
              <a:rPr lang="en-US" sz="3200" dirty="0" smtClean="0">
                <a:latin typeface="Arial-SGK-TV" pitchFamily="2" charset="0"/>
                <a:cs typeface="Arial-SGK-TV" pitchFamily="2" charset="0"/>
              </a:rPr>
            </a:br>
            <a:r>
              <a:rPr lang="en-US" sz="3200" dirty="0" err="1" smtClean="0">
                <a:latin typeface="Arial-SGK-TV" pitchFamily="2" charset="0"/>
                <a:cs typeface="Arial-SGK-TV" pitchFamily="2" charset="0"/>
              </a:rPr>
              <a:t>Như</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muốn</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cùng</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đi</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chơi</a:t>
            </a:r>
            <a:r>
              <a:rPr lang="en-US" sz="3200" dirty="0" smtClean="0">
                <a:latin typeface="Arial-SGK-TV" pitchFamily="2" charset="0"/>
                <a:cs typeface="Arial-SGK-TV" pitchFamily="2" charset="0"/>
              </a:rPr>
              <a:t>.</a:t>
            </a:r>
            <a:endParaRPr lang="en-US" sz="3200" dirty="0">
              <a:latin typeface="Arial-SGK-TV" pitchFamily="2" charset="0"/>
              <a:cs typeface="Arial-SGK-TV" pitchFamily="2" charset="0"/>
            </a:endParaRPr>
          </a:p>
        </p:txBody>
      </p:sp>
      <p:pic>
        <p:nvPicPr>
          <p:cNvPr id="5" name="Content Placeholder 4" descr="75bc5265122bed75b43a.jpg"/>
          <p:cNvPicPr>
            <a:picLocks noGrp="1" noChangeAspect="1"/>
          </p:cNvPicPr>
          <p:nvPr>
            <p:ph idx="1"/>
          </p:nvPr>
        </p:nvPicPr>
        <p:blipFill>
          <a:blip r:embed="rId2" cstate="print"/>
          <a:stretch>
            <a:fillRect/>
          </a:stretch>
        </p:blipFill>
        <p:spPr>
          <a:xfrm>
            <a:off x="0" y="533400"/>
            <a:ext cx="3505200" cy="6324600"/>
          </a:xfrm>
        </p:spPr>
      </p:pic>
      <p:pic>
        <p:nvPicPr>
          <p:cNvPr id="4" name="Picture 3">
            <a:extLst>
              <a:ext uri="{FF2B5EF4-FFF2-40B4-BE49-F238E27FC236}">
                <a16:creationId xmlns:a16="http://schemas.microsoft.com/office/drawing/2014/main" id="{15426F2D-D81D-4EC5-87F9-74036207D264}"/>
              </a:ext>
            </a:extLst>
          </p:cNvPr>
          <p:cNvPicPr>
            <a:picLocks noChangeAspect="1"/>
          </p:cNvPicPr>
          <p:nvPr/>
        </p:nvPicPr>
        <p:blipFill>
          <a:blip r:embed="rId3" cstate="print"/>
          <a:stretch>
            <a:fillRect/>
          </a:stretch>
        </p:blipFill>
        <p:spPr>
          <a:xfrm>
            <a:off x="0" y="-76200"/>
            <a:ext cx="2057400" cy="736049"/>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09800" y="152400"/>
            <a:ext cx="6172200" cy="6096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Trăng</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sáng</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r>
            <a:b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b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Sân</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nhà</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em</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sáng</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quá</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r>
            <a:b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b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Nhờ</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ánh</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trăng</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sáng</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ngời</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r>
            <a:b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b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Trăng</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tròn</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như</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cái</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đĩa</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r>
            <a:b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b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Lơ</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lửng</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mà</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không</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rơi</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a:t>
            </a:r>
            <a:b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b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r>
            <a:b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b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Những</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hôm</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nào</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trăng</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khuyết</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r>
            <a:b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b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Trông</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giống</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con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thuyền</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trôi</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r>
            <a:b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b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Em</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đi</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trăng</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theo</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bước</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r>
            <a:b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b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Như</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muốn</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cùng</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đi</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chơi</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a:t>
            </a:r>
            <a:endParaRPr kumimoji="0" lang="en-US" sz="3200" b="0" i="0" u="none" strike="noStrike" kern="1200" cap="none" spc="0" normalizeH="0" baseline="0" noProof="0" dirty="0">
              <a:ln>
                <a:noFill/>
              </a:ln>
              <a:solidFill>
                <a:schemeClr val="tx1"/>
              </a:solidFill>
              <a:effectLst/>
              <a:uLnTx/>
              <a:uFillTx/>
              <a:latin typeface="Arial-SGK-TV" pitchFamily="2" charset="0"/>
              <a:ea typeface="+mj-ea"/>
              <a:cs typeface="Arial-SGK-TV" pitchFamily="2" charset="0"/>
            </a:endParaRPr>
          </a:p>
        </p:txBody>
      </p:sp>
      <p:sp>
        <p:nvSpPr>
          <p:cNvPr id="5" name="Oval 4"/>
          <p:cNvSpPr/>
          <p:nvPr/>
        </p:nvSpPr>
        <p:spPr>
          <a:xfrm>
            <a:off x="1905000" y="1219200"/>
            <a:ext cx="3810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1</a:t>
            </a:r>
            <a:endParaRPr lang="en-US" dirty="0"/>
          </a:p>
        </p:txBody>
      </p:sp>
      <p:sp>
        <p:nvSpPr>
          <p:cNvPr id="6" name="Oval 5"/>
          <p:cNvSpPr/>
          <p:nvPr/>
        </p:nvSpPr>
        <p:spPr>
          <a:xfrm>
            <a:off x="1752600" y="3581400"/>
            <a:ext cx="381000" cy="457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2</a:t>
            </a:r>
            <a:endParaRPr lang="en-US" dirty="0"/>
          </a:p>
        </p:txBody>
      </p:sp>
      <p:sp>
        <p:nvSpPr>
          <p:cNvPr id="7" name="Title 1"/>
          <p:cNvSpPr txBox="1">
            <a:spLocks/>
          </p:cNvSpPr>
          <p:nvPr/>
        </p:nvSpPr>
        <p:spPr>
          <a:xfrm>
            <a:off x="2209800" y="152400"/>
            <a:ext cx="6172200" cy="6096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Trăng</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sáng</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r>
            <a:b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b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Sân</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nhà</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em</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sáng</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quá</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r>
            <a:b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b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Nhờ</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ánh</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trăng</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sáng</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ngời</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r>
            <a:b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b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Trăng</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tròn</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như</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cái</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đĩa</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r>
            <a:b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b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Lơ</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lửng</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mà</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không</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rơi</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a:t>
            </a:r>
            <a:b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b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r>
            <a:b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b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Những</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hôm</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nào</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trăng</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rgbClr val="FF0000"/>
                </a:solidFill>
                <a:effectLst/>
                <a:uLnTx/>
                <a:uFillTx/>
                <a:latin typeface="Arial-SGK-TV" pitchFamily="2" charset="0"/>
                <a:ea typeface="+mj-ea"/>
                <a:cs typeface="Arial-SGK-TV" pitchFamily="2" charset="0"/>
              </a:rPr>
              <a:t>khuyết</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r>
            <a:b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b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Trông</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giống</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con </a:t>
            </a:r>
            <a:r>
              <a:rPr kumimoji="0" lang="en-US" sz="3200" b="0" i="0" u="none" strike="noStrike" kern="1200" cap="none" spc="0" normalizeH="0" baseline="0" noProof="0" dirty="0" err="1" smtClean="0">
                <a:ln>
                  <a:noFill/>
                </a:ln>
                <a:solidFill>
                  <a:srgbClr val="FF0000"/>
                </a:solidFill>
                <a:effectLst/>
                <a:uLnTx/>
                <a:uFillTx/>
                <a:latin typeface="Arial-SGK-TV" pitchFamily="2" charset="0"/>
                <a:ea typeface="+mj-ea"/>
                <a:cs typeface="Arial-SGK-TV" pitchFamily="2" charset="0"/>
              </a:rPr>
              <a:t>thuyền</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trôi</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r>
            <a:b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b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Em</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đi</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trăng</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theo</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bước</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r>
            <a:b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b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Như</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muốn</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cùng</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đi</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 </a:t>
            </a:r>
            <a:r>
              <a:rPr kumimoji="0" lang="en-US" sz="3200" b="0" i="0" u="none" strike="noStrike" kern="1200" cap="none" spc="0" normalizeH="0" baseline="0" noProof="0" dirty="0" err="1" smtClean="0">
                <a:ln>
                  <a:noFill/>
                </a:ln>
                <a:solidFill>
                  <a:schemeClr val="tx1"/>
                </a:solidFill>
                <a:effectLst/>
                <a:uLnTx/>
                <a:uFillTx/>
                <a:latin typeface="Arial-SGK-TV" pitchFamily="2" charset="0"/>
                <a:ea typeface="+mj-ea"/>
                <a:cs typeface="Arial-SGK-TV" pitchFamily="2" charset="0"/>
              </a:rPr>
              <a:t>chơi</a:t>
            </a:r>
            <a:r>
              <a:rPr kumimoji="0" lang="en-US" sz="3200" b="0" i="0" u="none" strike="noStrike" kern="1200" cap="none" spc="0" normalizeH="0" baseline="0" noProof="0" dirty="0" smtClean="0">
                <a:ln>
                  <a:noFill/>
                </a:ln>
                <a:solidFill>
                  <a:schemeClr val="tx1"/>
                </a:solidFill>
                <a:effectLst/>
                <a:uLnTx/>
                <a:uFillTx/>
                <a:latin typeface="Arial-SGK-TV" pitchFamily="2" charset="0"/>
                <a:ea typeface="+mj-ea"/>
                <a:cs typeface="Arial-SGK-TV" pitchFamily="2" charset="0"/>
              </a:rPr>
              <a:t>.</a:t>
            </a:r>
            <a:endParaRPr kumimoji="0" lang="en-US" sz="3200" b="0" i="0" u="none" strike="noStrike" kern="1200" cap="none" spc="0" normalizeH="0" baseline="0" noProof="0" dirty="0">
              <a:ln>
                <a:noFill/>
              </a:ln>
              <a:solidFill>
                <a:schemeClr val="tx1"/>
              </a:solidFill>
              <a:effectLst/>
              <a:uLnTx/>
              <a:uFillTx/>
              <a:latin typeface="Arial-SGK-TV" pitchFamily="2" charset="0"/>
              <a:ea typeface="+mj-ea"/>
              <a:cs typeface="Arial-SGK-TV"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animBg="1"/>
      <p:bldP spid="6"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46038"/>
            <a:ext cx="4572000" cy="868362"/>
          </a:xfrm>
        </p:spPr>
        <p:txBody>
          <a:bodyPr>
            <a:normAutofit fontScale="90000"/>
          </a:bodyPr>
          <a:lstStyle/>
          <a:p>
            <a:r>
              <a:rPr lang="en-US" sz="5400" dirty="0" err="1" smtClean="0">
                <a:solidFill>
                  <a:srgbClr val="FF0000"/>
                </a:solidFill>
                <a:latin typeface="Arial-SGK-TV" pitchFamily="2" charset="0"/>
                <a:cs typeface="Arial-SGK-TV" pitchFamily="2" charset="0"/>
              </a:rPr>
              <a:t>uyên</a:t>
            </a:r>
            <a:r>
              <a:rPr lang="en-US" sz="5400" dirty="0" smtClean="0">
                <a:solidFill>
                  <a:srgbClr val="FF0000"/>
                </a:solidFill>
                <a:latin typeface="Arial-SGK-TV" pitchFamily="2" charset="0"/>
                <a:cs typeface="Arial-SGK-TV" pitchFamily="2" charset="0"/>
              </a:rPr>
              <a:t>     </a:t>
            </a:r>
            <a:r>
              <a:rPr lang="en-US" sz="5400" dirty="0" err="1" smtClean="0">
                <a:solidFill>
                  <a:srgbClr val="FF0000"/>
                </a:solidFill>
                <a:latin typeface="Arial-SGK-TV" pitchFamily="2" charset="0"/>
                <a:cs typeface="Arial-SGK-TV" pitchFamily="2" charset="0"/>
              </a:rPr>
              <a:t>uyêt</a:t>
            </a:r>
            <a:endParaRPr lang="en-US" sz="5400" dirty="0">
              <a:solidFill>
                <a:srgbClr val="FF0000"/>
              </a:solidFill>
              <a:latin typeface="Arial-SGK-TV" pitchFamily="2" charset="0"/>
              <a:cs typeface="Arial-SGK-TV" pitchFamily="2" charset="0"/>
            </a:endParaRPr>
          </a:p>
        </p:txBody>
      </p:sp>
      <p:sp>
        <p:nvSpPr>
          <p:cNvPr id="4" name="Rectangle 3"/>
          <p:cNvSpPr/>
          <p:nvPr/>
        </p:nvSpPr>
        <p:spPr>
          <a:xfrm>
            <a:off x="2841354" y="1371600"/>
            <a:ext cx="1578246" cy="685800"/>
          </a:xfrm>
          <a:prstGeom prst="rect">
            <a:avLst/>
          </a:prstGeom>
          <a:noFill/>
          <a:ln w="3810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smtClean="0">
                <a:solidFill>
                  <a:srgbClr val="000066"/>
                </a:solidFill>
                <a:latin typeface="Arial-SGK-TV" pitchFamily="2" charset="0"/>
                <a:cs typeface="Arial-SGK-TV" pitchFamily="2" charset="0"/>
              </a:rPr>
              <a:t>ch</a:t>
            </a:r>
            <a:endParaRPr lang="en-US" sz="6000" dirty="0">
              <a:solidFill>
                <a:srgbClr val="000066"/>
              </a:solidFill>
              <a:latin typeface="Arial-SGK-TV" pitchFamily="2" charset="0"/>
              <a:cs typeface="Arial-SGK-TV" pitchFamily="2" charset="0"/>
            </a:endParaRPr>
          </a:p>
        </p:txBody>
      </p:sp>
      <p:sp>
        <p:nvSpPr>
          <p:cNvPr id="5" name="Rectangle 4"/>
          <p:cNvSpPr/>
          <p:nvPr/>
        </p:nvSpPr>
        <p:spPr>
          <a:xfrm>
            <a:off x="4419600" y="1371600"/>
            <a:ext cx="2362200" cy="685800"/>
          </a:xfrm>
          <a:prstGeom prst="rect">
            <a:avLst/>
          </a:prstGeom>
          <a:noFill/>
          <a:ln w="3810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smtClean="0">
                <a:solidFill>
                  <a:srgbClr val="FF0000"/>
                </a:solidFill>
                <a:latin typeface="Arial-SGK-TV" pitchFamily="2" charset="0"/>
                <a:cs typeface="Arial-SGK-TV" pitchFamily="2" charset="0"/>
              </a:rPr>
              <a:t>uyên</a:t>
            </a:r>
            <a:endParaRPr lang="en-US" sz="6000" dirty="0">
              <a:solidFill>
                <a:srgbClr val="FF0000"/>
              </a:solidFill>
              <a:latin typeface="Arial-SGK-TV" pitchFamily="2" charset="0"/>
              <a:cs typeface="Arial-SGK-TV" pitchFamily="2" charset="0"/>
            </a:endParaRPr>
          </a:p>
        </p:txBody>
      </p:sp>
      <p:sp>
        <p:nvSpPr>
          <p:cNvPr id="6" name="Rectangle 5"/>
          <p:cNvSpPr/>
          <p:nvPr/>
        </p:nvSpPr>
        <p:spPr>
          <a:xfrm>
            <a:off x="3210076" y="2057400"/>
            <a:ext cx="3343124" cy="685800"/>
          </a:xfrm>
          <a:prstGeom prst="rect">
            <a:avLst/>
          </a:prstGeom>
          <a:noFill/>
          <a:ln w="3810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smtClean="0">
                <a:solidFill>
                  <a:srgbClr val="000066"/>
                </a:solidFill>
                <a:latin typeface="Arial-SGK-TV" pitchFamily="2" charset="0"/>
                <a:cs typeface="Arial-SGK-TV" pitchFamily="2" charset="0"/>
              </a:rPr>
              <a:t>ch</a:t>
            </a:r>
            <a:r>
              <a:rPr lang="en-US" sz="6000" dirty="0" err="1" smtClean="0">
                <a:solidFill>
                  <a:srgbClr val="FF0000"/>
                </a:solidFill>
                <a:latin typeface="Arial-SGK-TV" pitchFamily="2" charset="0"/>
                <a:cs typeface="Arial-SGK-TV" pitchFamily="2" charset="0"/>
              </a:rPr>
              <a:t>uyện</a:t>
            </a:r>
            <a:r>
              <a:rPr lang="en-US" sz="7000" dirty="0" smtClean="0">
                <a:solidFill>
                  <a:srgbClr val="000066"/>
                </a:solidFill>
                <a:latin typeface="Arial-SGK-TV" pitchFamily="2" charset="0"/>
                <a:cs typeface="Arial-SGK-TV" pitchFamily="2" charset="0"/>
              </a:rPr>
              <a:t> </a:t>
            </a:r>
            <a:endParaRPr lang="en-US" sz="7000" dirty="0">
              <a:solidFill>
                <a:srgbClr val="FF0000"/>
              </a:solidFill>
              <a:latin typeface="Arial-SGK-TV" pitchFamily="2" charset="0"/>
              <a:cs typeface="Arial-SGK-TV" pitchFamily="2" charset="0"/>
            </a:endParaRPr>
          </a:p>
        </p:txBody>
      </p:sp>
      <p:sp>
        <p:nvSpPr>
          <p:cNvPr id="7" name="Title 1"/>
          <p:cNvSpPr txBox="1">
            <a:spLocks/>
          </p:cNvSpPr>
          <p:nvPr/>
        </p:nvSpPr>
        <p:spPr>
          <a:xfrm>
            <a:off x="0" y="3657600"/>
            <a:ext cx="2514600" cy="1371600"/>
          </a:xfrm>
          <a:prstGeom prst="rect">
            <a:avLst/>
          </a:prstGeom>
        </p:spPr>
        <p:txBody>
          <a:bodyPr vert="horz" lIns="91440" tIns="45720" rIns="91440" bIns="45720" rtlCol="0"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7200" dirty="0" err="1" smtClean="0">
                <a:solidFill>
                  <a:srgbClr val="002060"/>
                </a:solidFill>
                <a:latin typeface="Arial-SGK-TV" pitchFamily="2" charset="0"/>
                <a:ea typeface="+mj-ea"/>
                <a:cs typeface="Arial-SGK-TV" pitchFamily="2" charset="0"/>
              </a:rPr>
              <a:t>chuyền</a:t>
            </a:r>
            <a:r>
              <a:rPr lang="en-US" sz="7200" dirty="0" smtClean="0">
                <a:solidFill>
                  <a:srgbClr val="002060"/>
                </a:solidFill>
                <a:latin typeface="Arial-SGK-TV" pitchFamily="2" charset="0"/>
                <a:ea typeface="+mj-ea"/>
                <a:cs typeface="Arial-SGK-TV" pitchFamily="2" charset="0"/>
              </a:rPr>
              <a:t> </a:t>
            </a:r>
            <a:r>
              <a:rPr lang="en-US" sz="7200" dirty="0" err="1" smtClean="0">
                <a:solidFill>
                  <a:srgbClr val="002060"/>
                </a:solidFill>
                <a:latin typeface="Arial-SGK-TV" pitchFamily="2" charset="0"/>
                <a:ea typeface="+mj-ea"/>
                <a:cs typeface="Arial-SGK-TV" pitchFamily="2" charset="0"/>
              </a:rPr>
              <a:t>duyệt</a:t>
            </a:r>
            <a:endParaRPr kumimoji="0" lang="en-US" sz="7200" b="0" i="0" u="none" strike="noStrike" kern="1200" cap="none" spc="0" normalizeH="0" baseline="0" noProof="0" dirty="0" smtClean="0">
              <a:ln>
                <a:noFill/>
              </a:ln>
              <a:solidFill>
                <a:srgbClr val="002060"/>
              </a:solidFill>
              <a:effectLst/>
              <a:uLnTx/>
              <a:uFillTx/>
              <a:latin typeface="Arial-SGK-TV" pitchFamily="2" charset="0"/>
              <a:ea typeface="+mj-ea"/>
              <a:cs typeface="Arial-SGK-TV" pitchFamily="2" charset="0"/>
            </a:endParaRPr>
          </a:p>
        </p:txBody>
      </p:sp>
      <p:sp>
        <p:nvSpPr>
          <p:cNvPr id="8" name="Title 1"/>
          <p:cNvSpPr txBox="1">
            <a:spLocks/>
          </p:cNvSpPr>
          <p:nvPr/>
        </p:nvSpPr>
        <p:spPr>
          <a:xfrm>
            <a:off x="2362200" y="3733800"/>
            <a:ext cx="2286000" cy="1371600"/>
          </a:xfrm>
          <a:prstGeom prst="rect">
            <a:avLst/>
          </a:prstGeom>
        </p:spPr>
        <p:txBody>
          <a:bodyPr vert="horz" lIns="91440" tIns="45720" rIns="91440" bIns="45720" rtlCol="0"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7200" dirty="0" err="1" smtClean="0">
                <a:solidFill>
                  <a:srgbClr val="002060"/>
                </a:solidFill>
                <a:latin typeface="Arial-SGK-TV" pitchFamily="2" charset="0"/>
                <a:ea typeface="+mj-ea"/>
                <a:cs typeface="Arial-SGK-TV" pitchFamily="2" charset="0"/>
              </a:rPr>
              <a:t>luyện</a:t>
            </a:r>
            <a:r>
              <a:rPr lang="en-US" sz="7200" dirty="0" smtClean="0">
                <a:solidFill>
                  <a:srgbClr val="002060"/>
                </a:solidFill>
                <a:latin typeface="Arial-SGK-TV" pitchFamily="2" charset="0"/>
                <a:ea typeface="+mj-ea"/>
                <a:cs typeface="Arial-SGK-TV" pitchFamily="2" charset="0"/>
              </a:rPr>
              <a:t> </a:t>
            </a:r>
            <a:r>
              <a:rPr lang="en-US" sz="7200" dirty="0" err="1" smtClean="0">
                <a:solidFill>
                  <a:srgbClr val="002060"/>
                </a:solidFill>
                <a:latin typeface="Arial-SGK-TV" pitchFamily="2" charset="0"/>
                <a:ea typeface="+mj-ea"/>
                <a:cs typeface="Arial-SGK-TV" pitchFamily="2" charset="0"/>
              </a:rPr>
              <a:t>khuyết</a:t>
            </a:r>
            <a:r>
              <a:rPr lang="en-US" sz="7200" dirty="0" smtClean="0">
                <a:solidFill>
                  <a:srgbClr val="002060"/>
                </a:solidFill>
                <a:latin typeface="Arial-SGK-TV" pitchFamily="2" charset="0"/>
                <a:ea typeface="+mj-ea"/>
                <a:cs typeface="Arial-SGK-TV" pitchFamily="2" charset="0"/>
              </a:rPr>
              <a:t>    </a:t>
            </a:r>
            <a:endParaRPr kumimoji="0" lang="en-US" sz="7200" b="0" i="0" u="none" strike="noStrike" kern="1200" cap="none" spc="0" normalizeH="0" baseline="0" noProof="0" dirty="0" smtClean="0">
              <a:ln>
                <a:noFill/>
              </a:ln>
              <a:solidFill>
                <a:srgbClr val="002060"/>
              </a:solidFill>
              <a:effectLst/>
              <a:uLnTx/>
              <a:uFillTx/>
              <a:latin typeface="Arial-SGK-TV" pitchFamily="2" charset="0"/>
              <a:ea typeface="+mj-ea"/>
              <a:cs typeface="Arial-SGK-TV" pitchFamily="2" charset="0"/>
            </a:endParaRPr>
          </a:p>
        </p:txBody>
      </p:sp>
      <p:sp>
        <p:nvSpPr>
          <p:cNvPr id="9" name="Title 1"/>
          <p:cNvSpPr txBox="1">
            <a:spLocks/>
          </p:cNvSpPr>
          <p:nvPr/>
        </p:nvSpPr>
        <p:spPr>
          <a:xfrm>
            <a:off x="4495800" y="3733800"/>
            <a:ext cx="2590800" cy="1371600"/>
          </a:xfrm>
          <a:prstGeom prst="rect">
            <a:avLst/>
          </a:prstGeom>
        </p:spPr>
        <p:txBody>
          <a:bodyPr vert="horz" lIns="91440" tIns="45720" rIns="91440" bIns="45720" rtlCol="0"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7200" dirty="0" err="1" smtClean="0">
                <a:solidFill>
                  <a:srgbClr val="002060"/>
                </a:solidFill>
                <a:latin typeface="Arial-SGK-TV" pitchFamily="2" charset="0"/>
                <a:ea typeface="+mj-ea"/>
                <a:cs typeface="Arial-SGK-TV" pitchFamily="2" charset="0"/>
              </a:rPr>
              <a:t>thuyền</a:t>
            </a:r>
            <a:r>
              <a:rPr lang="en-US" sz="7200" dirty="0" smtClean="0">
                <a:solidFill>
                  <a:srgbClr val="002060"/>
                </a:solidFill>
                <a:latin typeface="Arial-SGK-TV" pitchFamily="2" charset="0"/>
                <a:ea typeface="+mj-ea"/>
                <a:cs typeface="Arial-SGK-TV" pitchFamily="2" charset="0"/>
              </a:rPr>
              <a:t> </a:t>
            </a:r>
            <a:r>
              <a:rPr lang="en-US" sz="7200" dirty="0" err="1" smtClean="0">
                <a:solidFill>
                  <a:srgbClr val="002060"/>
                </a:solidFill>
                <a:latin typeface="Arial-SGK-TV" pitchFamily="2" charset="0"/>
                <a:ea typeface="+mj-ea"/>
                <a:cs typeface="Arial-SGK-TV" pitchFamily="2" charset="0"/>
              </a:rPr>
              <a:t>tuyết</a:t>
            </a:r>
            <a:endParaRPr kumimoji="0" lang="en-US" sz="7200" b="0" i="0" u="none" strike="noStrike" kern="1200" cap="none" spc="0" normalizeH="0" baseline="0" noProof="0" dirty="0" smtClean="0">
              <a:ln>
                <a:noFill/>
              </a:ln>
              <a:solidFill>
                <a:srgbClr val="002060"/>
              </a:solidFill>
              <a:effectLst/>
              <a:uLnTx/>
              <a:uFillTx/>
              <a:latin typeface="Arial-SGK-TV" pitchFamily="2" charset="0"/>
              <a:ea typeface="+mj-ea"/>
              <a:cs typeface="Arial-SGK-TV" pitchFamily="2" charset="0"/>
            </a:endParaRPr>
          </a:p>
        </p:txBody>
      </p:sp>
      <p:sp>
        <p:nvSpPr>
          <p:cNvPr id="10" name="Title 1"/>
          <p:cNvSpPr txBox="1">
            <a:spLocks/>
          </p:cNvSpPr>
          <p:nvPr/>
        </p:nvSpPr>
        <p:spPr>
          <a:xfrm>
            <a:off x="6781800" y="3733800"/>
            <a:ext cx="2286000" cy="1371600"/>
          </a:xfrm>
          <a:prstGeom prst="rect">
            <a:avLst/>
          </a:prstGeom>
        </p:spPr>
        <p:txBody>
          <a:bodyPr vert="horz" lIns="91440" tIns="45720" rIns="91440" bIns="45720" rtlCol="0"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7200" dirty="0" err="1" smtClean="0">
                <a:solidFill>
                  <a:srgbClr val="002060"/>
                </a:solidFill>
                <a:latin typeface="Arial-SGK-TV" pitchFamily="2" charset="0"/>
                <a:ea typeface="+mj-ea"/>
                <a:cs typeface="Arial-SGK-TV" pitchFamily="2" charset="0"/>
              </a:rPr>
              <a:t>truyện</a:t>
            </a:r>
            <a:endParaRPr lang="en-US" sz="7200" dirty="0" smtClean="0">
              <a:solidFill>
                <a:srgbClr val="002060"/>
              </a:solidFill>
              <a:latin typeface="Arial-SGK-TV" pitchFamily="2" charset="0"/>
              <a:ea typeface="+mj-ea"/>
              <a:cs typeface="Arial-SGK-TV"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7200" dirty="0" smtClean="0">
                <a:solidFill>
                  <a:srgbClr val="002060"/>
                </a:solidFill>
                <a:latin typeface="Arial-SGK-TV" pitchFamily="2" charset="0"/>
                <a:ea typeface="+mj-ea"/>
                <a:cs typeface="Arial-SGK-TV" pitchFamily="2" charset="0"/>
              </a:rPr>
              <a:t>t</a:t>
            </a:r>
            <a:r>
              <a:rPr kumimoji="0" lang="en-US" sz="7200" b="0" i="0" u="none" strike="noStrike" kern="1200" cap="none" spc="0" normalizeH="0" baseline="0" noProof="0" dirty="0" err="1" smtClean="0">
                <a:ln>
                  <a:noFill/>
                </a:ln>
                <a:solidFill>
                  <a:srgbClr val="002060"/>
                </a:solidFill>
                <a:effectLst/>
                <a:uLnTx/>
                <a:uFillTx/>
                <a:latin typeface="Arial-SGK-TV" pitchFamily="2" charset="0"/>
                <a:ea typeface="+mj-ea"/>
                <a:cs typeface="Arial-SGK-TV" pitchFamily="2" charset="0"/>
              </a:rPr>
              <a:t>uyệt</a:t>
            </a:r>
            <a:endParaRPr kumimoji="0" lang="en-US" sz="7200" b="0" i="0" u="none" strike="noStrike" kern="1200" cap="none" spc="0" normalizeH="0" baseline="0" noProof="0" dirty="0" smtClean="0">
              <a:ln>
                <a:noFill/>
              </a:ln>
              <a:solidFill>
                <a:srgbClr val="002060"/>
              </a:solidFill>
              <a:effectLst/>
              <a:uLnTx/>
              <a:uFillTx/>
              <a:latin typeface="Arial-SGK-TV" pitchFamily="2" charset="0"/>
              <a:ea typeface="+mj-ea"/>
              <a:cs typeface="Arial-SGK-TV" pitchFamily="2" charset="0"/>
            </a:endParaRPr>
          </a:p>
        </p:txBody>
      </p:sp>
      <p:sp>
        <p:nvSpPr>
          <p:cNvPr id="11" name="Title 1"/>
          <p:cNvSpPr txBox="1">
            <a:spLocks/>
          </p:cNvSpPr>
          <p:nvPr/>
        </p:nvSpPr>
        <p:spPr>
          <a:xfrm>
            <a:off x="-304800" y="5181600"/>
            <a:ext cx="100584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002060"/>
                </a:solidFill>
                <a:effectLst/>
                <a:uLnTx/>
                <a:uFillTx/>
                <a:latin typeface="Arial-SGK-TV" pitchFamily="2" charset="0"/>
                <a:ea typeface="+mj-ea"/>
                <a:cs typeface="Arial-SGK-TV" pitchFamily="2" charset="0"/>
              </a:rPr>
              <a:t>con </a:t>
            </a:r>
            <a:r>
              <a:rPr kumimoji="0" lang="en-US" sz="4000" b="0" i="0" u="none" strike="noStrike" kern="1200" cap="none" spc="0" normalizeH="0" baseline="0" noProof="0" dirty="0" err="1" smtClean="0">
                <a:ln>
                  <a:noFill/>
                </a:ln>
                <a:solidFill>
                  <a:srgbClr val="002060"/>
                </a:solidFill>
                <a:effectLst/>
                <a:uLnTx/>
                <a:uFillTx/>
                <a:latin typeface="Arial-SGK-TV" pitchFamily="2" charset="0"/>
                <a:ea typeface="+mj-ea"/>
                <a:cs typeface="Arial-SGK-TV" pitchFamily="2" charset="0"/>
              </a:rPr>
              <a:t>thuyền</a:t>
            </a:r>
            <a:r>
              <a:rPr kumimoji="0" lang="en-US" sz="4000" b="0" i="0" u="none" strike="noStrike" kern="1200" cap="none" spc="0" normalizeH="0" baseline="0" noProof="0" dirty="0" smtClean="0">
                <a:ln>
                  <a:noFill/>
                </a:ln>
                <a:solidFill>
                  <a:srgbClr val="002060"/>
                </a:solidFill>
                <a:effectLst/>
                <a:uLnTx/>
                <a:uFillTx/>
                <a:latin typeface="Arial-SGK-TV" pitchFamily="2" charset="0"/>
                <a:ea typeface="+mj-ea"/>
                <a:cs typeface="Arial-SGK-TV" pitchFamily="2" charset="0"/>
              </a:rPr>
              <a:t>   </a:t>
            </a:r>
            <a:r>
              <a:rPr kumimoji="0" lang="en-US" sz="4000" b="0" i="0" u="none" strike="noStrike" kern="1200" cap="none" spc="0" normalizeH="0" baseline="0" noProof="0" dirty="0" err="1" smtClean="0">
                <a:ln>
                  <a:noFill/>
                </a:ln>
                <a:solidFill>
                  <a:srgbClr val="002060"/>
                </a:solidFill>
                <a:effectLst/>
                <a:uLnTx/>
                <a:uFillTx/>
                <a:latin typeface="Arial-SGK-TV" pitchFamily="2" charset="0"/>
                <a:ea typeface="+mj-ea"/>
                <a:cs typeface="Arial-SGK-TV" pitchFamily="2" charset="0"/>
              </a:rPr>
              <a:t>trăng</a:t>
            </a:r>
            <a:r>
              <a:rPr kumimoji="0" lang="en-US" sz="4000" b="0" i="0" u="none" strike="noStrike" kern="1200" cap="none" spc="0" normalizeH="0" baseline="0" noProof="0" dirty="0" smtClean="0">
                <a:ln>
                  <a:noFill/>
                </a:ln>
                <a:solidFill>
                  <a:srgbClr val="002060"/>
                </a:solidFill>
                <a:effectLst/>
                <a:uLnTx/>
                <a:uFillTx/>
                <a:latin typeface="Arial-SGK-TV" pitchFamily="2" charset="0"/>
                <a:ea typeface="+mj-ea"/>
                <a:cs typeface="Arial-SGK-TV" pitchFamily="2" charset="0"/>
              </a:rPr>
              <a:t> </a:t>
            </a:r>
            <a:r>
              <a:rPr kumimoji="0" lang="en-US" sz="4000" b="0" i="0" u="none" strike="noStrike" kern="1200" cap="none" spc="0" normalizeH="0" baseline="0" noProof="0" dirty="0" err="1" smtClean="0">
                <a:ln>
                  <a:noFill/>
                </a:ln>
                <a:solidFill>
                  <a:srgbClr val="002060"/>
                </a:solidFill>
                <a:effectLst/>
                <a:uLnTx/>
                <a:uFillTx/>
                <a:latin typeface="Arial-SGK-TV" pitchFamily="2" charset="0"/>
                <a:ea typeface="+mj-ea"/>
                <a:cs typeface="Arial-SGK-TV" pitchFamily="2" charset="0"/>
              </a:rPr>
              <a:t>khuyết</a:t>
            </a:r>
            <a:r>
              <a:rPr kumimoji="0" lang="en-US" sz="4000" b="0" i="0" u="none" strike="noStrike" kern="1200" cap="none" spc="0" normalizeH="0" baseline="0" noProof="0" dirty="0" smtClean="0">
                <a:ln>
                  <a:noFill/>
                </a:ln>
                <a:solidFill>
                  <a:srgbClr val="002060"/>
                </a:solidFill>
                <a:effectLst/>
                <a:uLnTx/>
                <a:uFillTx/>
                <a:latin typeface="Arial-SGK-TV" pitchFamily="2" charset="0"/>
                <a:ea typeface="+mj-ea"/>
                <a:cs typeface="Arial-SGK-TV" pitchFamily="2" charset="0"/>
              </a:rPr>
              <a:t>  </a:t>
            </a:r>
            <a:r>
              <a:rPr kumimoji="0" lang="en-US" sz="4000" b="0" i="0" u="none" strike="noStrike" kern="1200" cap="none" spc="0" normalizeH="0" baseline="0" noProof="0" dirty="0" err="1" smtClean="0">
                <a:ln>
                  <a:noFill/>
                </a:ln>
                <a:solidFill>
                  <a:srgbClr val="002060"/>
                </a:solidFill>
                <a:effectLst/>
                <a:uLnTx/>
                <a:uFillTx/>
                <a:latin typeface="Arial-SGK-TV" pitchFamily="2" charset="0"/>
                <a:ea typeface="+mj-ea"/>
                <a:cs typeface="Arial-SGK-TV" pitchFamily="2" charset="0"/>
              </a:rPr>
              <a:t>truyền</a:t>
            </a:r>
            <a:r>
              <a:rPr kumimoji="0" lang="en-US" sz="4000" b="0" i="0" u="none" strike="noStrike" kern="1200" cap="none" spc="0" normalizeH="0" baseline="0" noProof="0" dirty="0" smtClean="0">
                <a:ln>
                  <a:noFill/>
                </a:ln>
                <a:solidFill>
                  <a:srgbClr val="002060"/>
                </a:solidFill>
                <a:effectLst/>
                <a:uLnTx/>
                <a:uFillTx/>
                <a:latin typeface="Arial-SGK-TV" pitchFamily="2" charset="0"/>
                <a:ea typeface="+mj-ea"/>
                <a:cs typeface="Arial-SGK-TV" pitchFamily="2" charset="0"/>
              </a:rPr>
              <a:t> </a:t>
            </a:r>
            <a:r>
              <a:rPr kumimoji="0" lang="en-US" sz="4000" b="0" i="0" u="none" strike="noStrike" kern="1200" cap="none" spc="0" normalizeH="0" baseline="0" noProof="0" dirty="0" err="1" smtClean="0">
                <a:ln>
                  <a:noFill/>
                </a:ln>
                <a:solidFill>
                  <a:srgbClr val="002060"/>
                </a:solidFill>
                <a:effectLst/>
                <a:uLnTx/>
                <a:uFillTx/>
                <a:latin typeface="Arial-SGK-TV" pitchFamily="2" charset="0"/>
                <a:ea typeface="+mj-ea"/>
                <a:cs typeface="Arial-SGK-TV" pitchFamily="2" charset="0"/>
              </a:rPr>
              <a:t>thuyết</a:t>
            </a:r>
            <a:r>
              <a:rPr kumimoji="0" lang="en-US" sz="4000" b="0" i="0" u="none" strike="noStrike" kern="1200" cap="none" spc="0" normalizeH="0" baseline="0" noProof="0" dirty="0" smtClean="0">
                <a:ln>
                  <a:noFill/>
                </a:ln>
                <a:solidFill>
                  <a:srgbClr val="002060"/>
                </a:solidFill>
                <a:effectLst/>
                <a:uLnTx/>
                <a:uFillTx/>
                <a:latin typeface="Arial-SGK-TV" pitchFamily="2" charset="0"/>
                <a:ea typeface="+mj-ea"/>
                <a:cs typeface="Arial-SGK-TV" pitchFamily="2" charset="0"/>
              </a:rPr>
              <a:t>  </a:t>
            </a:r>
            <a:endParaRPr kumimoji="0" lang="en-US" sz="4000" b="0" i="0" u="none" strike="noStrike" kern="1200" cap="none" spc="0" normalizeH="0" baseline="0" noProof="0" dirty="0">
              <a:ln>
                <a:noFill/>
              </a:ln>
              <a:solidFill>
                <a:srgbClr val="002060"/>
              </a:solidFill>
              <a:effectLst/>
              <a:uLnTx/>
              <a:uFillTx/>
              <a:latin typeface="Arial-SGK-TV" pitchFamily="2" charset="0"/>
              <a:ea typeface="+mj-ea"/>
              <a:cs typeface="Arial-SGK-TV"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heckerboard(across)">
                                      <p:cBhvr>
                                        <p:cTn id="25" dur="500"/>
                                        <p:tgtEl>
                                          <p:spTgt spid="7"/>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heckerboard(across)">
                                      <p:cBhvr>
                                        <p:cTn id="28" dur="500"/>
                                        <p:tgtEl>
                                          <p:spTgt spid="8"/>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heckerboard(across)">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Nhạc thiếu nhi vui nhộn cho bé- Tập thể dục buổi sáng.mp4">
            <a:hlinkClick r:id="" action="ppaction://media"/>
          </p:cNvPr>
          <p:cNvPicPr>
            <a:picLocks noGrp="1" noRot="1" noChangeAspect="1"/>
          </p:cNvPicPr>
          <p:nvPr>
            <p:ph idx="1"/>
            <a:videoFile r:link="rId1"/>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52600" y="152400"/>
            <a:ext cx="6172200" cy="6096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tx1"/>
                </a:solidFill>
                <a:effectLst/>
                <a:uLnTx/>
                <a:uFillTx/>
                <a:latin typeface="Arial-SGK-TV" pitchFamily="2" charset="0"/>
                <a:ea typeface="+mj-ea"/>
                <a:cs typeface="Arial-SGK-TV" pitchFamily="2" charset="0"/>
              </a:rPr>
              <a:t>        Trăng sáng</a:t>
            </a:r>
            <a:br>
              <a:rPr kumimoji="0" lang="en-US" sz="3200" b="0" i="0" u="none" strike="noStrike" kern="1200" cap="none" spc="0" normalizeH="0" baseline="0" noProof="0" smtClean="0">
                <a:ln>
                  <a:noFill/>
                </a:ln>
                <a:solidFill>
                  <a:schemeClr val="tx1"/>
                </a:solidFill>
                <a:effectLst/>
                <a:uLnTx/>
                <a:uFillTx/>
                <a:latin typeface="Arial-SGK-TV" pitchFamily="2" charset="0"/>
                <a:ea typeface="+mj-ea"/>
                <a:cs typeface="Arial-SGK-TV" pitchFamily="2" charset="0"/>
              </a:rPr>
            </a:br>
            <a:r>
              <a:rPr kumimoji="0" lang="en-US" sz="3200" b="0" i="0" u="none" strike="noStrike" kern="1200" cap="none" spc="0" normalizeH="0" baseline="0" noProof="0" smtClean="0">
                <a:ln>
                  <a:noFill/>
                </a:ln>
                <a:solidFill>
                  <a:schemeClr val="tx1"/>
                </a:solidFill>
                <a:effectLst/>
                <a:uLnTx/>
                <a:uFillTx/>
                <a:latin typeface="Arial-SGK-TV" pitchFamily="2" charset="0"/>
                <a:ea typeface="+mj-ea"/>
                <a:cs typeface="Arial-SGK-TV" pitchFamily="2" charset="0"/>
              </a:rPr>
              <a:t>Sân nhà em sáng quá</a:t>
            </a:r>
            <a:br>
              <a:rPr kumimoji="0" lang="en-US" sz="3200" b="0" i="0" u="none" strike="noStrike" kern="1200" cap="none" spc="0" normalizeH="0" baseline="0" noProof="0" smtClean="0">
                <a:ln>
                  <a:noFill/>
                </a:ln>
                <a:solidFill>
                  <a:schemeClr val="tx1"/>
                </a:solidFill>
                <a:effectLst/>
                <a:uLnTx/>
                <a:uFillTx/>
                <a:latin typeface="Arial-SGK-TV" pitchFamily="2" charset="0"/>
                <a:ea typeface="+mj-ea"/>
                <a:cs typeface="Arial-SGK-TV" pitchFamily="2" charset="0"/>
              </a:rPr>
            </a:br>
            <a:r>
              <a:rPr kumimoji="0" lang="en-US" sz="3200" b="0" i="0" u="none" strike="noStrike" kern="1200" cap="none" spc="0" normalizeH="0" baseline="0" noProof="0" smtClean="0">
                <a:ln>
                  <a:noFill/>
                </a:ln>
                <a:solidFill>
                  <a:schemeClr val="tx1"/>
                </a:solidFill>
                <a:effectLst/>
                <a:uLnTx/>
                <a:uFillTx/>
                <a:latin typeface="Arial-SGK-TV" pitchFamily="2" charset="0"/>
                <a:ea typeface="+mj-ea"/>
                <a:cs typeface="Arial-SGK-TV" pitchFamily="2" charset="0"/>
              </a:rPr>
              <a:t>Nhờ ánh trăng sáng ngời</a:t>
            </a:r>
            <a:br>
              <a:rPr kumimoji="0" lang="en-US" sz="3200" b="0" i="0" u="none" strike="noStrike" kern="1200" cap="none" spc="0" normalizeH="0" baseline="0" noProof="0" smtClean="0">
                <a:ln>
                  <a:noFill/>
                </a:ln>
                <a:solidFill>
                  <a:schemeClr val="tx1"/>
                </a:solidFill>
                <a:effectLst/>
                <a:uLnTx/>
                <a:uFillTx/>
                <a:latin typeface="Arial-SGK-TV" pitchFamily="2" charset="0"/>
                <a:ea typeface="+mj-ea"/>
                <a:cs typeface="Arial-SGK-TV" pitchFamily="2" charset="0"/>
              </a:rPr>
            </a:br>
            <a:r>
              <a:rPr kumimoji="0" lang="en-US" sz="3200" b="0" i="0" u="none" strike="noStrike" kern="1200" cap="none" spc="0" normalizeH="0" baseline="0" noProof="0" smtClean="0">
                <a:ln>
                  <a:noFill/>
                </a:ln>
                <a:solidFill>
                  <a:schemeClr val="tx1"/>
                </a:solidFill>
                <a:effectLst/>
                <a:uLnTx/>
                <a:uFillTx/>
                <a:latin typeface="Arial-SGK-TV" pitchFamily="2" charset="0"/>
                <a:ea typeface="+mj-ea"/>
                <a:cs typeface="Arial-SGK-TV" pitchFamily="2" charset="0"/>
              </a:rPr>
              <a:t>Trăng tròn như cái đĩa</a:t>
            </a:r>
            <a:br>
              <a:rPr kumimoji="0" lang="en-US" sz="3200" b="0" i="0" u="none" strike="noStrike" kern="1200" cap="none" spc="0" normalizeH="0" baseline="0" noProof="0" smtClean="0">
                <a:ln>
                  <a:noFill/>
                </a:ln>
                <a:solidFill>
                  <a:schemeClr val="tx1"/>
                </a:solidFill>
                <a:effectLst/>
                <a:uLnTx/>
                <a:uFillTx/>
                <a:latin typeface="Arial-SGK-TV" pitchFamily="2" charset="0"/>
                <a:ea typeface="+mj-ea"/>
                <a:cs typeface="Arial-SGK-TV" pitchFamily="2" charset="0"/>
              </a:rPr>
            </a:br>
            <a:r>
              <a:rPr kumimoji="0" lang="en-US" sz="3200" b="0" i="0" u="none" strike="noStrike" kern="1200" cap="none" spc="0" normalizeH="0" baseline="0" noProof="0" smtClean="0">
                <a:ln>
                  <a:noFill/>
                </a:ln>
                <a:solidFill>
                  <a:schemeClr val="tx1"/>
                </a:solidFill>
                <a:effectLst/>
                <a:uLnTx/>
                <a:uFillTx/>
                <a:latin typeface="Arial-SGK-TV" pitchFamily="2" charset="0"/>
                <a:ea typeface="+mj-ea"/>
                <a:cs typeface="Arial-SGK-TV" pitchFamily="2" charset="0"/>
              </a:rPr>
              <a:t>Lơ lửng mà không rơi.</a:t>
            </a:r>
            <a:br>
              <a:rPr kumimoji="0" lang="en-US" sz="3200" b="0" i="0" u="none" strike="noStrike" kern="1200" cap="none" spc="0" normalizeH="0" baseline="0" noProof="0" smtClean="0">
                <a:ln>
                  <a:noFill/>
                </a:ln>
                <a:solidFill>
                  <a:schemeClr val="tx1"/>
                </a:solidFill>
                <a:effectLst/>
                <a:uLnTx/>
                <a:uFillTx/>
                <a:latin typeface="Arial-SGK-TV" pitchFamily="2" charset="0"/>
                <a:ea typeface="+mj-ea"/>
                <a:cs typeface="Arial-SGK-TV" pitchFamily="2" charset="0"/>
              </a:rPr>
            </a:br>
            <a:r>
              <a:rPr kumimoji="0" lang="en-US" sz="3200" b="0" i="0" u="none" strike="noStrike" kern="1200" cap="none" spc="0" normalizeH="0" baseline="0" noProof="0" smtClean="0">
                <a:ln>
                  <a:noFill/>
                </a:ln>
                <a:solidFill>
                  <a:schemeClr val="tx1"/>
                </a:solidFill>
                <a:effectLst/>
                <a:uLnTx/>
                <a:uFillTx/>
                <a:latin typeface="Arial-SGK-TV" pitchFamily="2" charset="0"/>
                <a:ea typeface="+mj-ea"/>
                <a:cs typeface="Arial-SGK-TV" pitchFamily="2" charset="0"/>
              </a:rPr>
              <a:t/>
            </a:r>
            <a:br>
              <a:rPr kumimoji="0" lang="en-US" sz="3200" b="0" i="0" u="none" strike="noStrike" kern="1200" cap="none" spc="0" normalizeH="0" baseline="0" noProof="0" smtClean="0">
                <a:ln>
                  <a:noFill/>
                </a:ln>
                <a:solidFill>
                  <a:schemeClr val="tx1"/>
                </a:solidFill>
                <a:effectLst/>
                <a:uLnTx/>
                <a:uFillTx/>
                <a:latin typeface="Arial-SGK-TV" pitchFamily="2" charset="0"/>
                <a:ea typeface="+mj-ea"/>
                <a:cs typeface="Arial-SGK-TV" pitchFamily="2" charset="0"/>
              </a:rPr>
            </a:br>
            <a:r>
              <a:rPr kumimoji="0" lang="en-US" sz="3200" b="0" i="0" u="none" strike="noStrike" kern="1200" cap="none" spc="0" normalizeH="0" baseline="0" noProof="0" smtClean="0">
                <a:ln>
                  <a:noFill/>
                </a:ln>
                <a:solidFill>
                  <a:schemeClr val="tx1"/>
                </a:solidFill>
                <a:effectLst/>
                <a:uLnTx/>
                <a:uFillTx/>
                <a:latin typeface="Arial-SGK-TV" pitchFamily="2" charset="0"/>
                <a:ea typeface="+mj-ea"/>
                <a:cs typeface="Arial-SGK-TV" pitchFamily="2" charset="0"/>
              </a:rPr>
              <a:t>Những hôm nào trăng khuyết</a:t>
            </a:r>
            <a:br>
              <a:rPr kumimoji="0" lang="en-US" sz="3200" b="0" i="0" u="none" strike="noStrike" kern="1200" cap="none" spc="0" normalizeH="0" baseline="0" noProof="0" smtClean="0">
                <a:ln>
                  <a:noFill/>
                </a:ln>
                <a:solidFill>
                  <a:schemeClr val="tx1"/>
                </a:solidFill>
                <a:effectLst/>
                <a:uLnTx/>
                <a:uFillTx/>
                <a:latin typeface="Arial-SGK-TV" pitchFamily="2" charset="0"/>
                <a:ea typeface="+mj-ea"/>
                <a:cs typeface="Arial-SGK-TV" pitchFamily="2" charset="0"/>
              </a:rPr>
            </a:br>
            <a:r>
              <a:rPr kumimoji="0" lang="en-US" sz="3200" b="0" i="0" u="none" strike="noStrike" kern="1200" cap="none" spc="0" normalizeH="0" baseline="0" noProof="0" smtClean="0">
                <a:ln>
                  <a:noFill/>
                </a:ln>
                <a:solidFill>
                  <a:schemeClr val="tx1"/>
                </a:solidFill>
                <a:effectLst/>
                <a:uLnTx/>
                <a:uFillTx/>
                <a:latin typeface="Arial-SGK-TV" pitchFamily="2" charset="0"/>
                <a:ea typeface="+mj-ea"/>
                <a:cs typeface="Arial-SGK-TV" pitchFamily="2" charset="0"/>
              </a:rPr>
              <a:t>Trông giống con thuyền trôi</a:t>
            </a:r>
            <a:br>
              <a:rPr kumimoji="0" lang="en-US" sz="3200" b="0" i="0" u="none" strike="noStrike" kern="1200" cap="none" spc="0" normalizeH="0" baseline="0" noProof="0" smtClean="0">
                <a:ln>
                  <a:noFill/>
                </a:ln>
                <a:solidFill>
                  <a:schemeClr val="tx1"/>
                </a:solidFill>
                <a:effectLst/>
                <a:uLnTx/>
                <a:uFillTx/>
                <a:latin typeface="Arial-SGK-TV" pitchFamily="2" charset="0"/>
                <a:ea typeface="+mj-ea"/>
                <a:cs typeface="Arial-SGK-TV" pitchFamily="2" charset="0"/>
              </a:rPr>
            </a:br>
            <a:r>
              <a:rPr kumimoji="0" lang="en-US" sz="3200" b="0" i="0" u="none" strike="noStrike" kern="1200" cap="none" spc="0" normalizeH="0" baseline="0" noProof="0" smtClean="0">
                <a:ln>
                  <a:noFill/>
                </a:ln>
                <a:solidFill>
                  <a:schemeClr val="tx1"/>
                </a:solidFill>
                <a:effectLst/>
                <a:uLnTx/>
                <a:uFillTx/>
                <a:latin typeface="Arial-SGK-TV" pitchFamily="2" charset="0"/>
                <a:ea typeface="+mj-ea"/>
                <a:cs typeface="Arial-SGK-TV" pitchFamily="2" charset="0"/>
              </a:rPr>
              <a:t>Em đi trăng theo bước</a:t>
            </a:r>
            <a:br>
              <a:rPr kumimoji="0" lang="en-US" sz="3200" b="0" i="0" u="none" strike="noStrike" kern="1200" cap="none" spc="0" normalizeH="0" baseline="0" noProof="0" smtClean="0">
                <a:ln>
                  <a:noFill/>
                </a:ln>
                <a:solidFill>
                  <a:schemeClr val="tx1"/>
                </a:solidFill>
                <a:effectLst/>
                <a:uLnTx/>
                <a:uFillTx/>
                <a:latin typeface="Arial-SGK-TV" pitchFamily="2" charset="0"/>
                <a:ea typeface="+mj-ea"/>
                <a:cs typeface="Arial-SGK-TV" pitchFamily="2" charset="0"/>
              </a:rPr>
            </a:br>
            <a:r>
              <a:rPr kumimoji="0" lang="en-US" sz="3200" b="0" i="0" u="none" strike="noStrike" kern="1200" cap="none" spc="0" normalizeH="0" baseline="0" noProof="0" smtClean="0">
                <a:ln>
                  <a:noFill/>
                </a:ln>
                <a:solidFill>
                  <a:schemeClr val="tx1"/>
                </a:solidFill>
                <a:effectLst/>
                <a:uLnTx/>
                <a:uFillTx/>
                <a:latin typeface="Arial-SGK-TV" pitchFamily="2" charset="0"/>
                <a:ea typeface="+mj-ea"/>
                <a:cs typeface="Arial-SGK-TV" pitchFamily="2" charset="0"/>
              </a:rPr>
              <a:t>Như muốn cùng đi chơi.</a:t>
            </a:r>
            <a:endParaRPr kumimoji="0" lang="en-US" sz="3200" b="0" i="0" u="none" strike="noStrike" kern="1200" cap="none" spc="0" normalizeH="0" baseline="0" noProof="0" dirty="0">
              <a:ln>
                <a:noFill/>
              </a:ln>
              <a:solidFill>
                <a:schemeClr val="tx1"/>
              </a:solidFill>
              <a:effectLst/>
              <a:uLnTx/>
              <a:uFillTx/>
              <a:latin typeface="Arial-SGK-TV" pitchFamily="2" charset="0"/>
              <a:ea typeface="+mj-ea"/>
              <a:cs typeface="Arial-SGK-TV" pitchFamily="2"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nen-powerpoint-dep-nhat-2017-1.jpg"/>
          <p:cNvPicPr>
            <a:picLocks noGrp="1" noChangeAspect="1"/>
          </p:cNvPicPr>
          <p:nvPr>
            <p:ph idx="1"/>
          </p:nvPr>
        </p:nvPicPr>
        <p:blipFill>
          <a:blip r:embed="rId2" cstate="print"/>
          <a:stretch>
            <a:fillRect/>
          </a:stretch>
        </p:blipFill>
        <p:spPr>
          <a:xfrm>
            <a:off x="0" y="0"/>
            <a:ext cx="9144001" cy="6858000"/>
          </a:xfrm>
        </p:spPr>
      </p:pic>
      <p:sp>
        <p:nvSpPr>
          <p:cNvPr id="6" name="Title 1"/>
          <p:cNvSpPr txBox="1">
            <a:spLocks/>
          </p:cNvSpPr>
          <p:nvPr/>
        </p:nvSpPr>
        <p:spPr>
          <a:xfrm>
            <a:off x="457200" y="19812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rgbClr val="C00000"/>
                </a:solidFill>
                <a:effectLst/>
                <a:uLnTx/>
                <a:uFillTx/>
                <a:latin typeface="+mj-lt"/>
                <a:ea typeface="+mj-ea"/>
                <a:cs typeface="+mj-cs"/>
              </a:rPr>
              <a:t>Củng cố dặn dò</a:t>
            </a:r>
            <a:endParaRPr kumimoji="0" lang="en-US" sz="4400" b="0"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46038"/>
            <a:ext cx="4953000" cy="1249362"/>
          </a:xfrm>
        </p:spPr>
        <p:txBody>
          <a:bodyPr>
            <a:normAutofit/>
          </a:bodyPr>
          <a:lstStyle/>
          <a:p>
            <a:r>
              <a:rPr lang="en-US" sz="6000" dirty="0" err="1" smtClean="0">
                <a:solidFill>
                  <a:srgbClr val="002060"/>
                </a:solidFill>
                <a:latin typeface="Arial-SGK-TV" pitchFamily="2" charset="0"/>
                <a:cs typeface="Arial-SGK-TV" pitchFamily="2" charset="0"/>
              </a:rPr>
              <a:t>uân</a:t>
            </a:r>
            <a:r>
              <a:rPr lang="en-US" sz="6000" dirty="0" smtClean="0">
                <a:solidFill>
                  <a:srgbClr val="002060"/>
                </a:solidFill>
                <a:latin typeface="Arial-SGK-TV" pitchFamily="2" charset="0"/>
                <a:cs typeface="Arial-SGK-TV" pitchFamily="2" charset="0"/>
              </a:rPr>
              <a:t>      </a:t>
            </a:r>
            <a:r>
              <a:rPr lang="en-US" sz="6000" dirty="0" err="1" smtClean="0">
                <a:solidFill>
                  <a:srgbClr val="002060"/>
                </a:solidFill>
                <a:latin typeface="Arial-SGK-TV" pitchFamily="2" charset="0"/>
                <a:cs typeface="Arial-SGK-TV" pitchFamily="2" charset="0"/>
              </a:rPr>
              <a:t>uât</a:t>
            </a:r>
            <a:endParaRPr lang="en-US" sz="6000" dirty="0">
              <a:solidFill>
                <a:srgbClr val="002060"/>
              </a:solidFill>
              <a:latin typeface="Arial-SGK-TV" pitchFamily="2" charset="0"/>
              <a:cs typeface="Arial-SGK-TV" pitchFamily="2" charset="0"/>
            </a:endParaRPr>
          </a:p>
        </p:txBody>
      </p:sp>
      <p:sp>
        <p:nvSpPr>
          <p:cNvPr id="7" name="Title 1"/>
          <p:cNvSpPr txBox="1">
            <a:spLocks/>
          </p:cNvSpPr>
          <p:nvPr/>
        </p:nvSpPr>
        <p:spPr>
          <a:xfrm>
            <a:off x="304800" y="1981200"/>
            <a:ext cx="2286000" cy="1371600"/>
          </a:xfrm>
          <a:prstGeom prst="rect">
            <a:avLst/>
          </a:prstGeom>
        </p:spPr>
        <p:txBody>
          <a:bodyPr vert="horz" lIns="91440" tIns="45720" rIns="91440" bIns="45720" rtlCol="0"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7200" dirty="0" err="1" smtClean="0">
                <a:solidFill>
                  <a:srgbClr val="002060"/>
                </a:solidFill>
                <a:latin typeface="Arial-SGK-TV" pitchFamily="2" charset="0"/>
                <a:ea typeface="+mj-ea"/>
                <a:cs typeface="Arial-SGK-TV" pitchFamily="2" charset="0"/>
              </a:rPr>
              <a:t>chuẩn</a:t>
            </a:r>
            <a:endParaRPr lang="en-US" sz="7200" dirty="0" smtClean="0">
              <a:solidFill>
                <a:srgbClr val="002060"/>
              </a:solidFill>
              <a:latin typeface="Arial-SGK-TV" pitchFamily="2" charset="0"/>
              <a:ea typeface="+mj-ea"/>
              <a:cs typeface="Arial-SGK-TV"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7200" dirty="0" err="1" smtClean="0">
                <a:solidFill>
                  <a:srgbClr val="002060"/>
                </a:solidFill>
                <a:latin typeface="Arial-SGK-TV" pitchFamily="2" charset="0"/>
                <a:ea typeface="+mj-ea"/>
                <a:cs typeface="Arial-SGK-TV" pitchFamily="2" charset="0"/>
              </a:rPr>
              <a:t>k</a:t>
            </a:r>
            <a:r>
              <a:rPr kumimoji="0" lang="en-US" sz="7200" b="0" i="0" u="none" strike="noStrike" kern="1200" cap="none" spc="0" normalizeH="0" baseline="0" noProof="0" dirty="0" err="1" smtClean="0">
                <a:ln>
                  <a:noFill/>
                </a:ln>
                <a:solidFill>
                  <a:srgbClr val="002060"/>
                </a:solidFill>
                <a:effectLst/>
                <a:uLnTx/>
                <a:uFillTx/>
                <a:latin typeface="Arial-SGK-TV" pitchFamily="2" charset="0"/>
                <a:ea typeface="+mj-ea"/>
                <a:cs typeface="Arial-SGK-TV" pitchFamily="2" charset="0"/>
              </a:rPr>
              <a:t>huất</a:t>
            </a:r>
            <a:endParaRPr kumimoji="0" lang="en-US" sz="7200" b="0" i="0" u="none" strike="noStrike" kern="1200" cap="none" spc="0" normalizeH="0" baseline="0" noProof="0" dirty="0" smtClean="0">
              <a:ln>
                <a:noFill/>
              </a:ln>
              <a:solidFill>
                <a:srgbClr val="002060"/>
              </a:solidFill>
              <a:effectLst/>
              <a:uLnTx/>
              <a:uFillTx/>
              <a:latin typeface="Arial-SGK-TV" pitchFamily="2" charset="0"/>
              <a:ea typeface="+mj-ea"/>
              <a:cs typeface="Arial-SGK-TV" pitchFamily="2" charset="0"/>
            </a:endParaRPr>
          </a:p>
        </p:txBody>
      </p:sp>
      <p:sp>
        <p:nvSpPr>
          <p:cNvPr id="8" name="Title 1"/>
          <p:cNvSpPr txBox="1">
            <a:spLocks/>
          </p:cNvSpPr>
          <p:nvPr/>
        </p:nvSpPr>
        <p:spPr>
          <a:xfrm>
            <a:off x="2514600" y="1981200"/>
            <a:ext cx="2286000" cy="1371600"/>
          </a:xfrm>
          <a:prstGeom prst="rect">
            <a:avLst/>
          </a:prstGeom>
        </p:spPr>
        <p:txBody>
          <a:bodyPr vert="horz" lIns="91440" tIns="45720" rIns="91440" bIns="45720" rtlCol="0"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7200" dirty="0" err="1" smtClean="0">
                <a:solidFill>
                  <a:srgbClr val="002060"/>
                </a:solidFill>
                <a:latin typeface="Arial-SGK-TV" pitchFamily="2" charset="0"/>
                <a:ea typeface="+mj-ea"/>
                <a:cs typeface="Arial-SGK-TV" pitchFamily="2" charset="0"/>
              </a:rPr>
              <a:t>huân</a:t>
            </a:r>
            <a:endParaRPr lang="en-US" sz="7200" dirty="0" smtClean="0">
              <a:solidFill>
                <a:srgbClr val="002060"/>
              </a:solidFill>
              <a:latin typeface="Arial-SGK-TV" pitchFamily="2" charset="0"/>
              <a:ea typeface="+mj-ea"/>
              <a:cs typeface="Arial-SGK-TV"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7200" dirty="0" smtClean="0">
                <a:solidFill>
                  <a:srgbClr val="002060"/>
                </a:solidFill>
                <a:latin typeface="Arial-SGK-TV" pitchFamily="2" charset="0"/>
                <a:ea typeface="+mj-ea"/>
                <a:cs typeface="Arial-SGK-TV" pitchFamily="2" charset="0"/>
              </a:rPr>
              <a:t>l</a:t>
            </a:r>
            <a:r>
              <a:rPr kumimoji="0" lang="en-US" sz="7200" b="0" i="0" u="none" strike="noStrike" kern="1200" cap="none" spc="0" normalizeH="0" baseline="0" noProof="0" dirty="0" err="1" smtClean="0">
                <a:ln>
                  <a:noFill/>
                </a:ln>
                <a:solidFill>
                  <a:srgbClr val="002060"/>
                </a:solidFill>
                <a:effectLst/>
                <a:uLnTx/>
                <a:uFillTx/>
                <a:latin typeface="Arial-SGK-TV" pitchFamily="2" charset="0"/>
                <a:ea typeface="+mj-ea"/>
                <a:cs typeface="Arial-SGK-TV" pitchFamily="2" charset="0"/>
              </a:rPr>
              <a:t>uật</a:t>
            </a:r>
            <a:endParaRPr kumimoji="0" lang="en-US" sz="7200" b="0" i="0" u="none" strike="noStrike" kern="1200" cap="none" spc="0" normalizeH="0" baseline="0" noProof="0" dirty="0" smtClean="0">
              <a:ln>
                <a:noFill/>
              </a:ln>
              <a:solidFill>
                <a:srgbClr val="002060"/>
              </a:solidFill>
              <a:effectLst/>
              <a:uLnTx/>
              <a:uFillTx/>
              <a:latin typeface="Arial-SGK-TV" pitchFamily="2" charset="0"/>
              <a:ea typeface="+mj-ea"/>
              <a:cs typeface="Arial-SGK-TV" pitchFamily="2" charset="0"/>
            </a:endParaRPr>
          </a:p>
        </p:txBody>
      </p:sp>
      <p:sp>
        <p:nvSpPr>
          <p:cNvPr id="9" name="Title 1"/>
          <p:cNvSpPr txBox="1">
            <a:spLocks/>
          </p:cNvSpPr>
          <p:nvPr/>
        </p:nvSpPr>
        <p:spPr>
          <a:xfrm>
            <a:off x="4724400" y="2057400"/>
            <a:ext cx="2286000" cy="1371600"/>
          </a:xfrm>
          <a:prstGeom prst="rect">
            <a:avLst/>
          </a:prstGeom>
        </p:spPr>
        <p:txBody>
          <a:bodyPr vert="horz" lIns="91440" tIns="45720" rIns="91440" bIns="45720" rtlCol="0"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7200" dirty="0" err="1" smtClean="0">
                <a:solidFill>
                  <a:srgbClr val="002060"/>
                </a:solidFill>
                <a:latin typeface="Arial-SGK-TV" pitchFamily="2" charset="0"/>
                <a:ea typeface="+mj-ea"/>
                <a:cs typeface="Arial-SGK-TV" pitchFamily="2" charset="0"/>
              </a:rPr>
              <a:t>khuân</a:t>
            </a:r>
            <a:endParaRPr lang="en-US" sz="7200" dirty="0" smtClean="0">
              <a:solidFill>
                <a:srgbClr val="002060"/>
              </a:solidFill>
              <a:latin typeface="Arial-SGK-TV" pitchFamily="2" charset="0"/>
              <a:ea typeface="+mj-ea"/>
              <a:cs typeface="Arial-SGK-TV"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7200" dirty="0" err="1" smtClean="0">
                <a:solidFill>
                  <a:srgbClr val="002060"/>
                </a:solidFill>
                <a:latin typeface="Arial-SGK-TV" pitchFamily="2" charset="0"/>
                <a:ea typeface="+mj-ea"/>
                <a:cs typeface="Arial-SGK-TV" pitchFamily="2" charset="0"/>
              </a:rPr>
              <a:t>t</a:t>
            </a:r>
            <a:r>
              <a:rPr kumimoji="0" lang="en-US" sz="7200" b="0" i="0" u="none" strike="noStrike" kern="1200" cap="none" spc="0" normalizeH="0" baseline="0" noProof="0" dirty="0" err="1" smtClean="0">
                <a:ln>
                  <a:noFill/>
                </a:ln>
                <a:solidFill>
                  <a:srgbClr val="002060"/>
                </a:solidFill>
                <a:effectLst/>
                <a:uLnTx/>
                <a:uFillTx/>
                <a:latin typeface="Arial-SGK-TV" pitchFamily="2" charset="0"/>
                <a:ea typeface="+mj-ea"/>
                <a:cs typeface="Arial-SGK-TV" pitchFamily="2" charset="0"/>
              </a:rPr>
              <a:t>huật</a:t>
            </a:r>
            <a:endParaRPr kumimoji="0" lang="en-US" sz="7200" b="0" i="0" u="none" strike="noStrike" kern="1200" cap="none" spc="0" normalizeH="0" baseline="0" noProof="0" dirty="0" smtClean="0">
              <a:ln>
                <a:noFill/>
              </a:ln>
              <a:solidFill>
                <a:srgbClr val="002060"/>
              </a:solidFill>
              <a:effectLst/>
              <a:uLnTx/>
              <a:uFillTx/>
              <a:latin typeface="Arial-SGK-TV" pitchFamily="2" charset="0"/>
              <a:ea typeface="+mj-ea"/>
              <a:cs typeface="Arial-SGK-TV" pitchFamily="2" charset="0"/>
            </a:endParaRPr>
          </a:p>
        </p:txBody>
      </p:sp>
      <p:sp>
        <p:nvSpPr>
          <p:cNvPr id="10" name="Title 1"/>
          <p:cNvSpPr txBox="1">
            <a:spLocks/>
          </p:cNvSpPr>
          <p:nvPr/>
        </p:nvSpPr>
        <p:spPr>
          <a:xfrm>
            <a:off x="6934200" y="2057400"/>
            <a:ext cx="2286000" cy="1371600"/>
          </a:xfrm>
          <a:prstGeom prst="rect">
            <a:avLst/>
          </a:prstGeom>
        </p:spPr>
        <p:txBody>
          <a:bodyPr vert="horz" lIns="91440" tIns="45720" rIns="91440" bIns="45720" rtlCol="0"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7200" dirty="0" err="1" smtClean="0">
                <a:solidFill>
                  <a:srgbClr val="002060"/>
                </a:solidFill>
                <a:latin typeface="Arial-SGK-TV" pitchFamily="2" charset="0"/>
                <a:ea typeface="+mj-ea"/>
                <a:cs typeface="Arial-SGK-TV" pitchFamily="2" charset="0"/>
              </a:rPr>
              <a:t>tuần</a:t>
            </a:r>
            <a:r>
              <a:rPr lang="en-US" sz="7200" dirty="0" smtClean="0">
                <a:solidFill>
                  <a:srgbClr val="002060"/>
                </a:solidFill>
                <a:latin typeface="Arial-SGK-TV" pitchFamily="2" charset="0"/>
                <a:ea typeface="+mj-ea"/>
                <a:cs typeface="Arial-SGK-TV" pitchFamily="2" charset="0"/>
              </a:rPr>
              <a:t> </a:t>
            </a:r>
            <a:r>
              <a:rPr lang="en-US" sz="7200" dirty="0" err="1" smtClean="0">
                <a:solidFill>
                  <a:srgbClr val="002060"/>
                </a:solidFill>
                <a:latin typeface="Arial-SGK-TV" pitchFamily="2" charset="0"/>
                <a:ea typeface="+mj-ea"/>
                <a:cs typeface="Arial-SGK-TV" pitchFamily="2" charset="0"/>
              </a:rPr>
              <a:t>xuất</a:t>
            </a:r>
            <a:endParaRPr kumimoji="0" lang="en-US" sz="7200" b="0" i="0" u="none" strike="noStrike" kern="1200" cap="none" spc="0" normalizeH="0" baseline="0" noProof="0" dirty="0" smtClean="0">
              <a:ln>
                <a:noFill/>
              </a:ln>
              <a:solidFill>
                <a:srgbClr val="002060"/>
              </a:solidFill>
              <a:effectLst/>
              <a:uLnTx/>
              <a:uFillTx/>
              <a:latin typeface="Arial-SGK-TV" pitchFamily="2" charset="0"/>
              <a:ea typeface="+mj-ea"/>
              <a:cs typeface="Arial-SGK-TV" pitchFamily="2" charset="0"/>
            </a:endParaRPr>
          </a:p>
        </p:txBody>
      </p:sp>
      <p:sp>
        <p:nvSpPr>
          <p:cNvPr id="11" name="Title 1"/>
          <p:cNvSpPr txBox="1">
            <a:spLocks/>
          </p:cNvSpPr>
          <p:nvPr/>
        </p:nvSpPr>
        <p:spPr>
          <a:xfrm>
            <a:off x="0" y="3429000"/>
            <a:ext cx="8839200" cy="1600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err="1" smtClean="0">
                <a:ln>
                  <a:noFill/>
                </a:ln>
                <a:solidFill>
                  <a:srgbClr val="002060"/>
                </a:solidFill>
                <a:effectLst/>
                <a:uLnTx/>
                <a:uFillTx/>
                <a:latin typeface="Arial-SGK-TV" pitchFamily="2" charset="0"/>
                <a:ea typeface="+mj-ea"/>
                <a:cs typeface="Arial-SGK-TV" pitchFamily="2" charset="0"/>
              </a:rPr>
              <a:t>tuần</a:t>
            </a:r>
            <a:r>
              <a:rPr kumimoji="0" lang="en-US" sz="4400" b="0" i="0" u="none" strike="noStrike" kern="1200" cap="none" spc="0" normalizeH="0" baseline="0" noProof="0" dirty="0" smtClean="0">
                <a:ln>
                  <a:noFill/>
                </a:ln>
                <a:solidFill>
                  <a:srgbClr val="002060"/>
                </a:solidFill>
                <a:effectLst/>
                <a:uLnTx/>
                <a:uFillTx/>
                <a:latin typeface="Arial-SGK-TV" pitchFamily="2" charset="0"/>
                <a:ea typeface="+mj-ea"/>
                <a:cs typeface="Arial-SGK-TV" pitchFamily="2" charset="0"/>
              </a:rPr>
              <a:t> </a:t>
            </a:r>
            <a:r>
              <a:rPr kumimoji="0" lang="en-US" sz="4400" b="0" i="0" u="none" strike="noStrike" kern="1200" cap="none" spc="0" normalizeH="0" baseline="0" noProof="0" dirty="0" err="1" smtClean="0">
                <a:ln>
                  <a:noFill/>
                </a:ln>
                <a:solidFill>
                  <a:srgbClr val="002060"/>
                </a:solidFill>
                <a:effectLst/>
                <a:uLnTx/>
                <a:uFillTx/>
                <a:latin typeface="Arial-SGK-TV" pitchFamily="2" charset="0"/>
                <a:ea typeface="+mj-ea"/>
                <a:cs typeface="Arial-SGK-TV" pitchFamily="2" charset="0"/>
              </a:rPr>
              <a:t>tra</a:t>
            </a:r>
            <a:r>
              <a:rPr kumimoji="0" lang="en-US" sz="4400" b="0" i="0" u="none" strike="noStrike" kern="1200" cap="none" spc="0" normalizeH="0" baseline="0" noProof="0" dirty="0" smtClean="0">
                <a:ln>
                  <a:noFill/>
                </a:ln>
                <a:solidFill>
                  <a:srgbClr val="002060"/>
                </a:solidFill>
                <a:effectLst/>
                <a:uLnTx/>
                <a:uFillTx/>
                <a:latin typeface="Arial-SGK-TV" pitchFamily="2" charset="0"/>
                <a:ea typeface="+mj-ea"/>
                <a:cs typeface="Arial-SGK-TV" pitchFamily="2" charset="0"/>
              </a:rPr>
              <a:t>     </a:t>
            </a:r>
            <a:r>
              <a:rPr kumimoji="0" lang="en-US" sz="4400" b="0" i="0" u="none" strike="noStrike" kern="1200" cap="none" spc="0" normalizeH="0" baseline="0" noProof="0" dirty="0" err="1" smtClean="0">
                <a:ln>
                  <a:noFill/>
                </a:ln>
                <a:solidFill>
                  <a:srgbClr val="002060"/>
                </a:solidFill>
                <a:effectLst/>
                <a:uLnTx/>
                <a:uFillTx/>
                <a:latin typeface="Arial-SGK-TV" pitchFamily="2" charset="0"/>
                <a:ea typeface="+mj-ea"/>
                <a:cs typeface="Arial-SGK-TV" pitchFamily="2" charset="0"/>
              </a:rPr>
              <a:t>mùa</a:t>
            </a:r>
            <a:r>
              <a:rPr kumimoji="0" lang="en-US" sz="4400" b="0" i="0" u="none" strike="noStrike" kern="1200" cap="none" spc="0" normalizeH="0" noProof="0" dirty="0" smtClean="0">
                <a:ln>
                  <a:noFill/>
                </a:ln>
                <a:solidFill>
                  <a:srgbClr val="002060"/>
                </a:solidFill>
                <a:effectLst/>
                <a:uLnTx/>
                <a:uFillTx/>
                <a:latin typeface="Arial-SGK-TV" pitchFamily="2" charset="0"/>
                <a:ea typeface="+mj-ea"/>
                <a:cs typeface="Arial-SGK-TV" pitchFamily="2" charset="0"/>
              </a:rPr>
              <a:t> </a:t>
            </a:r>
            <a:r>
              <a:rPr kumimoji="0" lang="en-US" sz="4400" b="0" i="0" u="none" strike="noStrike" kern="1200" cap="none" spc="0" normalizeH="0" noProof="0" dirty="0" err="1" smtClean="0">
                <a:ln>
                  <a:noFill/>
                </a:ln>
                <a:solidFill>
                  <a:srgbClr val="002060"/>
                </a:solidFill>
                <a:effectLst/>
                <a:uLnTx/>
                <a:uFillTx/>
                <a:latin typeface="Arial-SGK-TV" pitchFamily="2" charset="0"/>
                <a:ea typeface="+mj-ea"/>
                <a:cs typeface="Arial-SGK-TV" pitchFamily="2" charset="0"/>
              </a:rPr>
              <a:t>xuân</a:t>
            </a:r>
            <a:r>
              <a:rPr kumimoji="0" lang="en-US" sz="4400" b="0" i="0" u="none" strike="noStrike" kern="1200" cap="none" spc="0" normalizeH="0" noProof="0" dirty="0" smtClean="0">
                <a:ln>
                  <a:noFill/>
                </a:ln>
                <a:solidFill>
                  <a:srgbClr val="002060"/>
                </a:solidFill>
                <a:effectLst/>
                <a:uLnTx/>
                <a:uFillTx/>
                <a:latin typeface="Arial-SGK-TV" pitchFamily="2" charset="0"/>
                <a:ea typeface="+mj-ea"/>
                <a:cs typeface="Arial-SGK-TV" pitchFamily="2" charset="0"/>
              </a:rPr>
              <a:t>      </a:t>
            </a:r>
            <a:r>
              <a:rPr kumimoji="0" lang="en-US" sz="4400" b="0" i="0" u="none" strike="noStrike" kern="1200" cap="none" spc="0" normalizeH="0" noProof="0" dirty="0" err="1" smtClean="0">
                <a:ln>
                  <a:noFill/>
                </a:ln>
                <a:solidFill>
                  <a:srgbClr val="002060"/>
                </a:solidFill>
                <a:effectLst/>
                <a:uLnTx/>
                <a:uFillTx/>
                <a:latin typeface="Arial-SGK-TV" pitchFamily="2" charset="0"/>
                <a:ea typeface="+mj-ea"/>
                <a:cs typeface="Arial-SGK-TV" pitchFamily="2" charset="0"/>
              </a:rPr>
              <a:t>võ</a:t>
            </a:r>
            <a:r>
              <a:rPr kumimoji="0" lang="en-US" sz="4400" b="0" i="0" u="none" strike="noStrike" kern="1200" cap="none" spc="0" normalizeH="0" noProof="0" dirty="0" smtClean="0">
                <a:ln>
                  <a:noFill/>
                </a:ln>
                <a:solidFill>
                  <a:srgbClr val="002060"/>
                </a:solidFill>
                <a:effectLst/>
                <a:uLnTx/>
                <a:uFillTx/>
                <a:latin typeface="Arial-SGK-TV" pitchFamily="2" charset="0"/>
                <a:ea typeface="+mj-ea"/>
                <a:cs typeface="Arial-SGK-TV" pitchFamily="2" charset="0"/>
              </a:rPr>
              <a:t> </a:t>
            </a:r>
            <a:r>
              <a:rPr kumimoji="0" lang="en-US" sz="4400" b="0" i="0" u="none" strike="noStrike" kern="1200" cap="none" spc="0" normalizeH="0" noProof="0" dirty="0" err="1" smtClean="0">
                <a:ln>
                  <a:noFill/>
                </a:ln>
                <a:solidFill>
                  <a:srgbClr val="002060"/>
                </a:solidFill>
                <a:effectLst/>
                <a:uLnTx/>
                <a:uFillTx/>
                <a:latin typeface="Arial-SGK-TV" pitchFamily="2" charset="0"/>
                <a:ea typeface="+mj-ea"/>
                <a:cs typeface="Arial-SGK-TV" pitchFamily="2" charset="0"/>
              </a:rPr>
              <a:t>thuật</a:t>
            </a:r>
            <a:endParaRPr kumimoji="0" lang="en-US" sz="4400" b="0" i="0" u="none" strike="noStrike" kern="1200" cap="none" spc="0" normalizeH="0" baseline="0" noProof="0" dirty="0">
              <a:ln>
                <a:noFill/>
              </a:ln>
              <a:solidFill>
                <a:srgbClr val="00206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029200"/>
            <a:ext cx="8229600" cy="1143000"/>
          </a:xfrm>
        </p:spPr>
        <p:txBody>
          <a:bodyPr/>
          <a:lstStyle/>
          <a:p>
            <a:r>
              <a:rPr lang="en-US" dirty="0" err="1" smtClean="0">
                <a:latin typeface="Arial-SGK-TV" pitchFamily="2" charset="0"/>
                <a:cs typeface="Arial-SGK-TV" pitchFamily="2" charset="0"/>
              </a:rPr>
              <a:t>Bà</a:t>
            </a:r>
            <a:r>
              <a:rPr lang="en-US" dirty="0" smtClean="0">
                <a:latin typeface="Arial-SGK-TV" pitchFamily="2" charset="0"/>
                <a:cs typeface="Arial-SGK-TV" pitchFamily="2" charset="0"/>
              </a:rPr>
              <a:t> </a:t>
            </a:r>
            <a:r>
              <a:rPr lang="en-US" dirty="0" err="1" smtClean="0">
                <a:latin typeface="Arial-SGK-TV" pitchFamily="2" charset="0"/>
                <a:cs typeface="Arial-SGK-TV" pitchFamily="2" charset="0"/>
              </a:rPr>
              <a:t>kể</a:t>
            </a:r>
            <a:r>
              <a:rPr lang="en-US" dirty="0" smtClean="0">
                <a:latin typeface="Arial-SGK-TV" pitchFamily="2" charset="0"/>
                <a:cs typeface="Arial-SGK-TV" pitchFamily="2" charset="0"/>
              </a:rPr>
              <a:t> </a:t>
            </a:r>
            <a:r>
              <a:rPr lang="en-US" dirty="0" err="1" smtClean="0">
                <a:latin typeface="Arial-SGK-TV" pitchFamily="2" charset="0"/>
                <a:cs typeface="Arial-SGK-TV" pitchFamily="2" charset="0"/>
              </a:rPr>
              <a:t>ch</a:t>
            </a:r>
            <a:r>
              <a:rPr lang="en-US" dirty="0" err="1" smtClean="0">
                <a:solidFill>
                  <a:srgbClr val="FF0000"/>
                </a:solidFill>
                <a:latin typeface="Arial-SGK-TV" pitchFamily="2" charset="0"/>
                <a:cs typeface="Arial-SGK-TV" pitchFamily="2" charset="0"/>
              </a:rPr>
              <a:t>uyện</a:t>
            </a:r>
            <a:r>
              <a:rPr lang="en-US" dirty="0" smtClean="0">
                <a:latin typeface="Arial-SGK-TV" pitchFamily="2" charset="0"/>
                <a:cs typeface="Arial-SGK-TV" pitchFamily="2" charset="0"/>
              </a:rPr>
              <a:t> hay </a:t>
            </a:r>
            <a:r>
              <a:rPr lang="en-US" dirty="0" err="1" smtClean="0">
                <a:latin typeface="Arial-SGK-TV" pitchFamily="2" charset="0"/>
                <a:cs typeface="Arial-SGK-TV" pitchFamily="2" charset="0"/>
              </a:rPr>
              <a:t>t</a:t>
            </a:r>
            <a:r>
              <a:rPr lang="en-US" dirty="0" err="1" smtClean="0">
                <a:solidFill>
                  <a:srgbClr val="FF0000"/>
                </a:solidFill>
                <a:latin typeface="Arial-SGK-TV" pitchFamily="2" charset="0"/>
                <a:cs typeface="Arial-SGK-TV" pitchFamily="2" charset="0"/>
              </a:rPr>
              <a:t>uyệt</a:t>
            </a:r>
            <a:endParaRPr lang="en-US" dirty="0">
              <a:solidFill>
                <a:srgbClr val="FF0000"/>
              </a:solidFill>
              <a:latin typeface="Arial-SGK-TV" pitchFamily="2" charset="0"/>
              <a:cs typeface="Arial-SGK-TV" pitchFamily="2" charset="0"/>
            </a:endParaRPr>
          </a:p>
        </p:txBody>
      </p:sp>
      <p:pic>
        <p:nvPicPr>
          <p:cNvPr id="6" name="Content Placeholder 5" descr="861c50a310edefb3b6fc.jpg"/>
          <p:cNvPicPr>
            <a:picLocks noGrp="1" noChangeAspect="1"/>
          </p:cNvPicPr>
          <p:nvPr>
            <p:ph idx="1"/>
          </p:nvPr>
        </p:nvPicPr>
        <p:blipFill>
          <a:blip r:embed="rId2" cstate="print"/>
          <a:stretch>
            <a:fillRect/>
          </a:stretch>
        </p:blipFill>
        <p:spPr>
          <a:xfrm>
            <a:off x="-70230" y="0"/>
            <a:ext cx="9214230" cy="46482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46038"/>
            <a:ext cx="4572000" cy="868362"/>
          </a:xfrm>
        </p:spPr>
        <p:txBody>
          <a:bodyPr>
            <a:normAutofit fontScale="90000"/>
          </a:bodyPr>
          <a:lstStyle/>
          <a:p>
            <a:r>
              <a:rPr lang="en-US" sz="5400" dirty="0" err="1" smtClean="0">
                <a:solidFill>
                  <a:srgbClr val="FF0000"/>
                </a:solidFill>
                <a:latin typeface="Arial-SGK-TV" pitchFamily="2" charset="0"/>
                <a:cs typeface="Arial-SGK-TV" pitchFamily="2" charset="0"/>
              </a:rPr>
              <a:t>uyên</a:t>
            </a:r>
            <a:r>
              <a:rPr lang="en-US" sz="5400" dirty="0" smtClean="0">
                <a:solidFill>
                  <a:srgbClr val="FF0000"/>
                </a:solidFill>
                <a:latin typeface="Arial-SGK-TV" pitchFamily="2" charset="0"/>
                <a:cs typeface="Arial-SGK-TV" pitchFamily="2" charset="0"/>
              </a:rPr>
              <a:t>     </a:t>
            </a:r>
            <a:r>
              <a:rPr lang="en-US" sz="5400" dirty="0" err="1" smtClean="0">
                <a:solidFill>
                  <a:srgbClr val="FF0000"/>
                </a:solidFill>
                <a:latin typeface="Arial-SGK-TV" pitchFamily="2" charset="0"/>
                <a:cs typeface="Arial-SGK-TV" pitchFamily="2" charset="0"/>
              </a:rPr>
              <a:t>uyêt</a:t>
            </a:r>
            <a:endParaRPr lang="en-US" sz="5400" dirty="0">
              <a:solidFill>
                <a:srgbClr val="FF0000"/>
              </a:solidFill>
              <a:latin typeface="Arial-SGK-TV" pitchFamily="2" charset="0"/>
              <a:cs typeface="Arial-SGK-TV" pitchFamily="2" charset="0"/>
            </a:endParaRPr>
          </a:p>
        </p:txBody>
      </p:sp>
      <p:sp>
        <p:nvSpPr>
          <p:cNvPr id="4" name="Rectangle 3"/>
          <p:cNvSpPr/>
          <p:nvPr/>
        </p:nvSpPr>
        <p:spPr>
          <a:xfrm>
            <a:off x="2841354" y="1371600"/>
            <a:ext cx="1578246" cy="685800"/>
          </a:xfrm>
          <a:prstGeom prst="rect">
            <a:avLst/>
          </a:prstGeom>
          <a:noFill/>
          <a:ln w="3810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smtClean="0">
                <a:solidFill>
                  <a:srgbClr val="000066"/>
                </a:solidFill>
                <a:latin typeface="Arial-SGK-TV" pitchFamily="2" charset="0"/>
                <a:cs typeface="Arial-SGK-TV" pitchFamily="2" charset="0"/>
              </a:rPr>
              <a:t>ch</a:t>
            </a:r>
            <a:endParaRPr lang="en-US" sz="6000" dirty="0">
              <a:solidFill>
                <a:srgbClr val="000066"/>
              </a:solidFill>
              <a:latin typeface="Arial-SGK-TV" pitchFamily="2" charset="0"/>
              <a:cs typeface="Arial-SGK-TV" pitchFamily="2" charset="0"/>
            </a:endParaRPr>
          </a:p>
        </p:txBody>
      </p:sp>
      <p:sp>
        <p:nvSpPr>
          <p:cNvPr id="5" name="Rectangle 4"/>
          <p:cNvSpPr/>
          <p:nvPr/>
        </p:nvSpPr>
        <p:spPr>
          <a:xfrm>
            <a:off x="4419600" y="1371600"/>
            <a:ext cx="2362200" cy="685800"/>
          </a:xfrm>
          <a:prstGeom prst="rect">
            <a:avLst/>
          </a:prstGeom>
          <a:noFill/>
          <a:ln w="3810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smtClean="0">
                <a:solidFill>
                  <a:srgbClr val="FF0000"/>
                </a:solidFill>
                <a:latin typeface="Arial-SGK-TV" pitchFamily="2" charset="0"/>
                <a:cs typeface="Arial-SGK-TV" pitchFamily="2" charset="0"/>
              </a:rPr>
              <a:t>uyên</a:t>
            </a:r>
            <a:endParaRPr lang="en-US" sz="6000" dirty="0">
              <a:solidFill>
                <a:srgbClr val="FF0000"/>
              </a:solidFill>
              <a:latin typeface="Arial-SGK-TV" pitchFamily="2" charset="0"/>
              <a:cs typeface="Arial-SGK-TV" pitchFamily="2" charset="0"/>
            </a:endParaRPr>
          </a:p>
        </p:txBody>
      </p:sp>
      <p:sp>
        <p:nvSpPr>
          <p:cNvPr id="6" name="Rectangle 5"/>
          <p:cNvSpPr/>
          <p:nvPr/>
        </p:nvSpPr>
        <p:spPr>
          <a:xfrm>
            <a:off x="3210076" y="2057400"/>
            <a:ext cx="3343124" cy="685800"/>
          </a:xfrm>
          <a:prstGeom prst="rect">
            <a:avLst/>
          </a:prstGeom>
          <a:noFill/>
          <a:ln w="3810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smtClean="0">
                <a:solidFill>
                  <a:srgbClr val="000066"/>
                </a:solidFill>
                <a:latin typeface="Arial-SGK-TV" pitchFamily="2" charset="0"/>
                <a:cs typeface="Arial-SGK-TV" pitchFamily="2" charset="0"/>
              </a:rPr>
              <a:t>ch</a:t>
            </a:r>
            <a:r>
              <a:rPr lang="en-US" sz="6000" dirty="0" err="1" smtClean="0">
                <a:solidFill>
                  <a:srgbClr val="FF0000"/>
                </a:solidFill>
                <a:latin typeface="Arial-SGK-TV" pitchFamily="2" charset="0"/>
                <a:cs typeface="Arial-SGK-TV" pitchFamily="2" charset="0"/>
              </a:rPr>
              <a:t>uyện</a:t>
            </a:r>
            <a:r>
              <a:rPr lang="en-US" sz="7000" dirty="0" smtClean="0">
                <a:solidFill>
                  <a:srgbClr val="000066"/>
                </a:solidFill>
                <a:latin typeface="Arial-SGK-TV" pitchFamily="2" charset="0"/>
                <a:cs typeface="Arial-SGK-TV" pitchFamily="2" charset="0"/>
              </a:rPr>
              <a:t> </a:t>
            </a:r>
            <a:endParaRPr lang="en-US" sz="7000" dirty="0">
              <a:solidFill>
                <a:srgbClr val="FF0000"/>
              </a:solidFill>
              <a:latin typeface="Arial-SGK-TV" pitchFamily="2" charset="0"/>
              <a:cs typeface="Arial-SGK-TV" pitchFamily="2" charset="0"/>
            </a:endParaRPr>
          </a:p>
        </p:txBody>
      </p:sp>
      <p:sp>
        <p:nvSpPr>
          <p:cNvPr id="7" name="Title 1"/>
          <p:cNvSpPr txBox="1">
            <a:spLocks/>
          </p:cNvSpPr>
          <p:nvPr/>
        </p:nvSpPr>
        <p:spPr>
          <a:xfrm>
            <a:off x="0" y="3657600"/>
            <a:ext cx="2514600" cy="1371600"/>
          </a:xfrm>
          <a:prstGeom prst="rect">
            <a:avLst/>
          </a:prstGeom>
        </p:spPr>
        <p:txBody>
          <a:bodyPr vert="horz" lIns="91440" tIns="45720" rIns="91440" bIns="45720" rtlCol="0"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7200" dirty="0" err="1" smtClean="0">
                <a:solidFill>
                  <a:srgbClr val="002060"/>
                </a:solidFill>
                <a:latin typeface="Arial-SGK-TV" pitchFamily="2" charset="0"/>
                <a:ea typeface="+mj-ea"/>
                <a:cs typeface="Arial-SGK-TV" pitchFamily="2" charset="0"/>
              </a:rPr>
              <a:t>chuyền</a:t>
            </a:r>
            <a:r>
              <a:rPr lang="en-US" sz="7200" dirty="0" smtClean="0">
                <a:solidFill>
                  <a:srgbClr val="002060"/>
                </a:solidFill>
                <a:latin typeface="Arial-SGK-TV" pitchFamily="2" charset="0"/>
                <a:ea typeface="+mj-ea"/>
                <a:cs typeface="Arial-SGK-TV" pitchFamily="2" charset="0"/>
              </a:rPr>
              <a:t> </a:t>
            </a:r>
            <a:r>
              <a:rPr lang="en-US" sz="7200" dirty="0" err="1" smtClean="0">
                <a:solidFill>
                  <a:srgbClr val="002060"/>
                </a:solidFill>
                <a:latin typeface="Arial-SGK-TV" pitchFamily="2" charset="0"/>
                <a:ea typeface="+mj-ea"/>
                <a:cs typeface="Arial-SGK-TV" pitchFamily="2" charset="0"/>
              </a:rPr>
              <a:t>duyệt</a:t>
            </a:r>
            <a:endParaRPr kumimoji="0" lang="en-US" sz="7200" b="0" i="0" u="none" strike="noStrike" kern="1200" cap="none" spc="0" normalizeH="0" baseline="0" noProof="0" dirty="0" smtClean="0">
              <a:ln>
                <a:noFill/>
              </a:ln>
              <a:solidFill>
                <a:srgbClr val="002060"/>
              </a:solidFill>
              <a:effectLst/>
              <a:uLnTx/>
              <a:uFillTx/>
              <a:latin typeface="Arial-SGK-TV" pitchFamily="2" charset="0"/>
              <a:ea typeface="+mj-ea"/>
              <a:cs typeface="Arial-SGK-TV" pitchFamily="2" charset="0"/>
            </a:endParaRPr>
          </a:p>
        </p:txBody>
      </p:sp>
      <p:sp>
        <p:nvSpPr>
          <p:cNvPr id="8" name="Title 1"/>
          <p:cNvSpPr txBox="1">
            <a:spLocks/>
          </p:cNvSpPr>
          <p:nvPr/>
        </p:nvSpPr>
        <p:spPr>
          <a:xfrm>
            <a:off x="2362200" y="3733800"/>
            <a:ext cx="2286000" cy="1371600"/>
          </a:xfrm>
          <a:prstGeom prst="rect">
            <a:avLst/>
          </a:prstGeom>
        </p:spPr>
        <p:txBody>
          <a:bodyPr vert="horz" lIns="91440" tIns="45720" rIns="91440" bIns="45720" rtlCol="0"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7200" dirty="0" err="1" smtClean="0">
                <a:solidFill>
                  <a:srgbClr val="002060"/>
                </a:solidFill>
                <a:latin typeface="Arial-SGK-TV" pitchFamily="2" charset="0"/>
                <a:ea typeface="+mj-ea"/>
                <a:cs typeface="Arial-SGK-TV" pitchFamily="2" charset="0"/>
              </a:rPr>
              <a:t>luyện</a:t>
            </a:r>
            <a:r>
              <a:rPr lang="en-US" sz="7200" dirty="0" smtClean="0">
                <a:solidFill>
                  <a:srgbClr val="002060"/>
                </a:solidFill>
                <a:latin typeface="Arial-SGK-TV" pitchFamily="2" charset="0"/>
                <a:ea typeface="+mj-ea"/>
                <a:cs typeface="Arial-SGK-TV" pitchFamily="2" charset="0"/>
              </a:rPr>
              <a:t> </a:t>
            </a:r>
            <a:r>
              <a:rPr lang="en-US" sz="7200" dirty="0" err="1" smtClean="0">
                <a:solidFill>
                  <a:srgbClr val="002060"/>
                </a:solidFill>
                <a:latin typeface="Arial-SGK-TV" pitchFamily="2" charset="0"/>
                <a:ea typeface="+mj-ea"/>
                <a:cs typeface="Arial-SGK-TV" pitchFamily="2" charset="0"/>
              </a:rPr>
              <a:t>khuyết</a:t>
            </a:r>
            <a:r>
              <a:rPr lang="en-US" sz="7200" dirty="0" smtClean="0">
                <a:solidFill>
                  <a:srgbClr val="002060"/>
                </a:solidFill>
                <a:latin typeface="Arial-SGK-TV" pitchFamily="2" charset="0"/>
                <a:ea typeface="+mj-ea"/>
                <a:cs typeface="Arial-SGK-TV" pitchFamily="2" charset="0"/>
              </a:rPr>
              <a:t>    </a:t>
            </a:r>
            <a:endParaRPr kumimoji="0" lang="en-US" sz="7200" b="0" i="0" u="none" strike="noStrike" kern="1200" cap="none" spc="0" normalizeH="0" baseline="0" noProof="0" dirty="0" smtClean="0">
              <a:ln>
                <a:noFill/>
              </a:ln>
              <a:solidFill>
                <a:srgbClr val="002060"/>
              </a:solidFill>
              <a:effectLst/>
              <a:uLnTx/>
              <a:uFillTx/>
              <a:latin typeface="Arial-SGK-TV" pitchFamily="2" charset="0"/>
              <a:ea typeface="+mj-ea"/>
              <a:cs typeface="Arial-SGK-TV" pitchFamily="2" charset="0"/>
            </a:endParaRPr>
          </a:p>
        </p:txBody>
      </p:sp>
      <p:sp>
        <p:nvSpPr>
          <p:cNvPr id="9" name="Title 1"/>
          <p:cNvSpPr txBox="1">
            <a:spLocks/>
          </p:cNvSpPr>
          <p:nvPr/>
        </p:nvSpPr>
        <p:spPr>
          <a:xfrm>
            <a:off x="4495800" y="3733800"/>
            <a:ext cx="2590800" cy="1371600"/>
          </a:xfrm>
          <a:prstGeom prst="rect">
            <a:avLst/>
          </a:prstGeom>
        </p:spPr>
        <p:txBody>
          <a:bodyPr vert="horz" lIns="91440" tIns="45720" rIns="91440" bIns="45720" rtlCol="0"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7200" dirty="0" err="1" smtClean="0">
                <a:solidFill>
                  <a:srgbClr val="002060"/>
                </a:solidFill>
                <a:latin typeface="Arial-SGK-TV" pitchFamily="2" charset="0"/>
                <a:ea typeface="+mj-ea"/>
                <a:cs typeface="Arial-SGK-TV" pitchFamily="2" charset="0"/>
              </a:rPr>
              <a:t>thuyền</a:t>
            </a:r>
            <a:r>
              <a:rPr lang="en-US" sz="7200" dirty="0" smtClean="0">
                <a:solidFill>
                  <a:srgbClr val="002060"/>
                </a:solidFill>
                <a:latin typeface="Arial-SGK-TV" pitchFamily="2" charset="0"/>
                <a:ea typeface="+mj-ea"/>
                <a:cs typeface="Arial-SGK-TV" pitchFamily="2" charset="0"/>
              </a:rPr>
              <a:t> </a:t>
            </a:r>
            <a:r>
              <a:rPr lang="en-US" sz="7200" dirty="0" err="1" smtClean="0">
                <a:solidFill>
                  <a:srgbClr val="002060"/>
                </a:solidFill>
                <a:latin typeface="Arial-SGK-TV" pitchFamily="2" charset="0"/>
                <a:ea typeface="+mj-ea"/>
                <a:cs typeface="Arial-SGK-TV" pitchFamily="2" charset="0"/>
              </a:rPr>
              <a:t>tuyết</a:t>
            </a:r>
            <a:endParaRPr kumimoji="0" lang="en-US" sz="7200" b="0" i="0" u="none" strike="noStrike" kern="1200" cap="none" spc="0" normalizeH="0" baseline="0" noProof="0" dirty="0" smtClean="0">
              <a:ln>
                <a:noFill/>
              </a:ln>
              <a:solidFill>
                <a:srgbClr val="002060"/>
              </a:solidFill>
              <a:effectLst/>
              <a:uLnTx/>
              <a:uFillTx/>
              <a:latin typeface="Arial-SGK-TV" pitchFamily="2" charset="0"/>
              <a:ea typeface="+mj-ea"/>
              <a:cs typeface="Arial-SGK-TV" pitchFamily="2" charset="0"/>
            </a:endParaRPr>
          </a:p>
        </p:txBody>
      </p:sp>
      <p:sp>
        <p:nvSpPr>
          <p:cNvPr id="10" name="Title 1"/>
          <p:cNvSpPr txBox="1">
            <a:spLocks/>
          </p:cNvSpPr>
          <p:nvPr/>
        </p:nvSpPr>
        <p:spPr>
          <a:xfrm>
            <a:off x="6781800" y="3733800"/>
            <a:ext cx="2286000" cy="1371600"/>
          </a:xfrm>
          <a:prstGeom prst="rect">
            <a:avLst/>
          </a:prstGeom>
        </p:spPr>
        <p:txBody>
          <a:bodyPr vert="horz" lIns="91440" tIns="45720" rIns="91440" bIns="45720" rtlCol="0"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7200" dirty="0" err="1" smtClean="0">
                <a:solidFill>
                  <a:srgbClr val="002060"/>
                </a:solidFill>
                <a:latin typeface="Arial-SGK-TV" pitchFamily="2" charset="0"/>
                <a:ea typeface="+mj-ea"/>
                <a:cs typeface="Arial-SGK-TV" pitchFamily="2" charset="0"/>
              </a:rPr>
              <a:t>truyện</a:t>
            </a:r>
            <a:endParaRPr lang="en-US" sz="7200" dirty="0" smtClean="0">
              <a:solidFill>
                <a:srgbClr val="002060"/>
              </a:solidFill>
              <a:latin typeface="Arial-SGK-TV" pitchFamily="2" charset="0"/>
              <a:ea typeface="+mj-ea"/>
              <a:cs typeface="Arial-SGK-TV" pitchFamily="2"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7200" dirty="0" smtClean="0">
                <a:solidFill>
                  <a:srgbClr val="002060"/>
                </a:solidFill>
                <a:latin typeface="Arial-SGK-TV" pitchFamily="2" charset="0"/>
                <a:ea typeface="+mj-ea"/>
                <a:cs typeface="Arial-SGK-TV" pitchFamily="2" charset="0"/>
              </a:rPr>
              <a:t>t</a:t>
            </a:r>
            <a:r>
              <a:rPr kumimoji="0" lang="en-US" sz="7200" b="0" i="0" u="none" strike="noStrike" kern="1200" cap="none" spc="0" normalizeH="0" baseline="0" noProof="0" dirty="0" err="1" smtClean="0">
                <a:ln>
                  <a:noFill/>
                </a:ln>
                <a:solidFill>
                  <a:srgbClr val="002060"/>
                </a:solidFill>
                <a:effectLst/>
                <a:uLnTx/>
                <a:uFillTx/>
                <a:latin typeface="Arial-SGK-TV" pitchFamily="2" charset="0"/>
                <a:ea typeface="+mj-ea"/>
                <a:cs typeface="Arial-SGK-TV" pitchFamily="2" charset="0"/>
              </a:rPr>
              <a:t>uyệt</a:t>
            </a:r>
            <a:endParaRPr kumimoji="0" lang="en-US" sz="7200" b="0" i="0" u="none" strike="noStrike" kern="1200" cap="none" spc="0" normalizeH="0" baseline="0" noProof="0" dirty="0" smtClean="0">
              <a:ln>
                <a:noFill/>
              </a:ln>
              <a:solidFill>
                <a:srgbClr val="002060"/>
              </a:solidFill>
              <a:effectLst/>
              <a:uLnTx/>
              <a:uFillTx/>
              <a:latin typeface="Arial-SGK-TV" pitchFamily="2" charset="0"/>
              <a:ea typeface="+mj-ea"/>
              <a:cs typeface="Arial-SGK-TV"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heckerboard(across)">
                                      <p:cBhvr>
                                        <p:cTn id="25" dur="500"/>
                                        <p:tgtEl>
                                          <p:spTgt spid="7"/>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heckerboard(across)">
                                      <p:cBhvr>
                                        <p:cTn id="28" dur="500"/>
                                        <p:tgtEl>
                                          <p:spTgt spid="8"/>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heckerboard(across)">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343400"/>
            <a:ext cx="8229600" cy="1447800"/>
          </a:xfrm>
        </p:spPr>
        <p:txBody>
          <a:bodyPr>
            <a:normAutofit/>
          </a:bodyPr>
          <a:lstStyle/>
          <a:p>
            <a:r>
              <a:rPr lang="en-US" sz="4800" dirty="0" smtClean="0"/>
              <a:t>con </a:t>
            </a:r>
            <a:r>
              <a:rPr lang="en-US" sz="4800" dirty="0" err="1" smtClean="0"/>
              <a:t>th</a:t>
            </a:r>
            <a:r>
              <a:rPr lang="en-US" sz="4800" dirty="0" err="1" smtClean="0">
                <a:solidFill>
                  <a:srgbClr val="FF0000"/>
                </a:solidFill>
              </a:rPr>
              <a:t>uyền</a:t>
            </a:r>
            <a:endParaRPr lang="en-US" sz="4800" dirty="0">
              <a:solidFill>
                <a:srgbClr val="FF0000"/>
              </a:solidFill>
            </a:endParaRPr>
          </a:p>
        </p:txBody>
      </p:sp>
      <p:pic>
        <p:nvPicPr>
          <p:cNvPr id="4" name="Content Placeholder 3" descr="con thuyền.jpg"/>
          <p:cNvPicPr>
            <a:picLocks noGrp="1" noChangeAspect="1"/>
          </p:cNvPicPr>
          <p:nvPr>
            <p:ph idx="1"/>
          </p:nvPr>
        </p:nvPicPr>
        <p:blipFill>
          <a:blip r:embed="rId2" cstate="print"/>
          <a:stretch>
            <a:fillRect/>
          </a:stretch>
        </p:blipFill>
        <p:spPr>
          <a:xfrm>
            <a:off x="1600200" y="-1066800"/>
            <a:ext cx="5867400" cy="58674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029200"/>
            <a:ext cx="8229600" cy="1143000"/>
          </a:xfrm>
        </p:spPr>
        <p:txBody>
          <a:bodyPr/>
          <a:lstStyle/>
          <a:p>
            <a:r>
              <a:rPr lang="en-US" dirty="0" err="1" smtClean="0">
                <a:latin typeface="Arial-SGK-TV" pitchFamily="2" charset="0"/>
                <a:cs typeface="Arial-SGK-TV" pitchFamily="2" charset="0"/>
              </a:rPr>
              <a:t>trăng</a:t>
            </a:r>
            <a:r>
              <a:rPr lang="en-US" dirty="0" smtClean="0">
                <a:latin typeface="Arial-SGK-TV" pitchFamily="2" charset="0"/>
                <a:cs typeface="Arial-SGK-TV" pitchFamily="2" charset="0"/>
              </a:rPr>
              <a:t> </a:t>
            </a:r>
            <a:r>
              <a:rPr lang="en-US" dirty="0" err="1" smtClean="0">
                <a:latin typeface="Arial-SGK-TV" pitchFamily="2" charset="0"/>
                <a:cs typeface="Arial-SGK-TV" pitchFamily="2" charset="0"/>
              </a:rPr>
              <a:t>kh</a:t>
            </a:r>
            <a:r>
              <a:rPr lang="en-US" dirty="0" err="1" smtClean="0">
                <a:solidFill>
                  <a:srgbClr val="FF0000"/>
                </a:solidFill>
                <a:latin typeface="Arial-SGK-TV" pitchFamily="2" charset="0"/>
                <a:cs typeface="Arial-SGK-TV" pitchFamily="2" charset="0"/>
              </a:rPr>
              <a:t>uyết</a:t>
            </a:r>
            <a:endParaRPr lang="en-US" dirty="0">
              <a:solidFill>
                <a:srgbClr val="FF0000"/>
              </a:solidFill>
              <a:latin typeface="Arial-SGK-TV" pitchFamily="2" charset="0"/>
              <a:cs typeface="Arial-SGK-TV" pitchFamily="2" charset="0"/>
            </a:endParaRPr>
          </a:p>
        </p:txBody>
      </p:sp>
      <p:pic>
        <p:nvPicPr>
          <p:cNvPr id="4" name="Content Placeholder 3" descr="TRĂNG KHUYẾT.jpg"/>
          <p:cNvPicPr>
            <a:picLocks noGrp="1" noChangeAspect="1"/>
          </p:cNvPicPr>
          <p:nvPr>
            <p:ph idx="1"/>
          </p:nvPr>
        </p:nvPicPr>
        <p:blipFill>
          <a:blip r:embed="rId2" cstate="print"/>
          <a:stretch>
            <a:fillRect/>
          </a:stretch>
        </p:blipFill>
        <p:spPr>
          <a:xfrm>
            <a:off x="1524000" y="0"/>
            <a:ext cx="5867400" cy="48768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800600"/>
            <a:ext cx="8229600" cy="1143000"/>
          </a:xfrm>
        </p:spPr>
        <p:txBody>
          <a:bodyPr/>
          <a:lstStyle/>
          <a:p>
            <a:r>
              <a:rPr lang="en-US" dirty="0" err="1" smtClean="0">
                <a:latin typeface="Arial-SGK-TV" pitchFamily="2" charset="0"/>
                <a:cs typeface="Arial-SGK-TV" pitchFamily="2" charset="0"/>
              </a:rPr>
              <a:t>tr</a:t>
            </a:r>
            <a:r>
              <a:rPr lang="en-US" dirty="0" err="1" smtClean="0">
                <a:solidFill>
                  <a:srgbClr val="FF0000"/>
                </a:solidFill>
                <a:latin typeface="Arial-SGK-TV" pitchFamily="2" charset="0"/>
                <a:cs typeface="Arial-SGK-TV" pitchFamily="2" charset="0"/>
              </a:rPr>
              <a:t>uyền</a:t>
            </a:r>
            <a:r>
              <a:rPr lang="en-US" dirty="0" smtClean="0">
                <a:latin typeface="Arial-SGK-TV" pitchFamily="2" charset="0"/>
                <a:cs typeface="Arial-SGK-TV" pitchFamily="2" charset="0"/>
              </a:rPr>
              <a:t> </a:t>
            </a:r>
            <a:r>
              <a:rPr lang="en-US" dirty="0" err="1" smtClean="0">
                <a:latin typeface="Arial-SGK-TV" pitchFamily="2" charset="0"/>
                <a:cs typeface="Arial-SGK-TV" pitchFamily="2" charset="0"/>
              </a:rPr>
              <a:t>th</a:t>
            </a:r>
            <a:r>
              <a:rPr lang="en-US" dirty="0" err="1" smtClean="0">
                <a:solidFill>
                  <a:srgbClr val="FF0000"/>
                </a:solidFill>
                <a:latin typeface="Arial-SGK-TV" pitchFamily="2" charset="0"/>
                <a:cs typeface="Arial-SGK-TV" pitchFamily="2" charset="0"/>
              </a:rPr>
              <a:t>uyết</a:t>
            </a:r>
            <a:endParaRPr lang="en-US" dirty="0">
              <a:solidFill>
                <a:srgbClr val="FF0000"/>
              </a:solidFill>
              <a:latin typeface="Arial-SGK-TV" pitchFamily="2" charset="0"/>
              <a:cs typeface="Arial-SGK-TV" pitchFamily="2" charset="0"/>
            </a:endParaRPr>
          </a:p>
        </p:txBody>
      </p:sp>
      <p:pic>
        <p:nvPicPr>
          <p:cNvPr id="4" name="Content Placeholder 3" descr="TRUYỀN THUYẾT.jpg"/>
          <p:cNvPicPr>
            <a:picLocks noGrp="1" noChangeAspect="1"/>
          </p:cNvPicPr>
          <p:nvPr>
            <p:ph idx="1"/>
          </p:nvPr>
        </p:nvPicPr>
        <p:blipFill>
          <a:blip r:embed="rId2" cstate="print"/>
          <a:stretch>
            <a:fillRect/>
          </a:stretch>
        </p:blipFill>
        <p:spPr>
          <a:xfrm>
            <a:off x="1371600" y="533400"/>
            <a:ext cx="6553200" cy="42672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191000"/>
            <a:ext cx="10058400" cy="1143000"/>
          </a:xfrm>
        </p:spPr>
        <p:txBody>
          <a:bodyPr>
            <a:normAutofit/>
          </a:bodyPr>
          <a:lstStyle/>
          <a:p>
            <a:r>
              <a:rPr lang="en-US" sz="4000" dirty="0" smtClean="0">
                <a:solidFill>
                  <a:srgbClr val="002060"/>
                </a:solidFill>
                <a:latin typeface="Arial-SGK-TV" pitchFamily="2" charset="0"/>
                <a:cs typeface="Arial-SGK-TV" pitchFamily="2" charset="0"/>
              </a:rPr>
              <a:t>con </a:t>
            </a:r>
            <a:r>
              <a:rPr lang="en-US" sz="4000" dirty="0" err="1" smtClean="0">
                <a:solidFill>
                  <a:srgbClr val="002060"/>
                </a:solidFill>
                <a:latin typeface="Arial-SGK-TV" pitchFamily="2" charset="0"/>
                <a:cs typeface="Arial-SGK-TV" pitchFamily="2" charset="0"/>
              </a:rPr>
              <a:t>thuyền</a:t>
            </a:r>
            <a:r>
              <a:rPr lang="en-US" sz="4000" dirty="0" smtClean="0">
                <a:solidFill>
                  <a:srgbClr val="002060"/>
                </a:solidFill>
                <a:latin typeface="Arial-SGK-TV" pitchFamily="2" charset="0"/>
                <a:cs typeface="Arial-SGK-TV" pitchFamily="2" charset="0"/>
              </a:rPr>
              <a:t>   </a:t>
            </a:r>
            <a:r>
              <a:rPr lang="en-US" sz="4000" dirty="0" err="1" smtClean="0">
                <a:solidFill>
                  <a:srgbClr val="002060"/>
                </a:solidFill>
                <a:latin typeface="Arial-SGK-TV" pitchFamily="2" charset="0"/>
                <a:cs typeface="Arial-SGK-TV" pitchFamily="2" charset="0"/>
              </a:rPr>
              <a:t>trăng</a:t>
            </a:r>
            <a:r>
              <a:rPr lang="en-US" sz="4000" dirty="0" smtClean="0">
                <a:solidFill>
                  <a:srgbClr val="002060"/>
                </a:solidFill>
                <a:latin typeface="Arial-SGK-TV" pitchFamily="2" charset="0"/>
                <a:cs typeface="Arial-SGK-TV" pitchFamily="2" charset="0"/>
              </a:rPr>
              <a:t> </a:t>
            </a:r>
            <a:r>
              <a:rPr lang="en-US" sz="4000" dirty="0" err="1" smtClean="0">
                <a:solidFill>
                  <a:srgbClr val="002060"/>
                </a:solidFill>
                <a:latin typeface="Arial-SGK-TV" pitchFamily="2" charset="0"/>
                <a:cs typeface="Arial-SGK-TV" pitchFamily="2" charset="0"/>
              </a:rPr>
              <a:t>khuyết</a:t>
            </a:r>
            <a:r>
              <a:rPr lang="en-US" sz="4000" dirty="0" smtClean="0">
                <a:solidFill>
                  <a:srgbClr val="002060"/>
                </a:solidFill>
                <a:latin typeface="Arial-SGK-TV" pitchFamily="2" charset="0"/>
                <a:cs typeface="Arial-SGK-TV" pitchFamily="2" charset="0"/>
              </a:rPr>
              <a:t>  </a:t>
            </a:r>
            <a:r>
              <a:rPr lang="en-US" sz="4000" dirty="0" err="1" smtClean="0">
                <a:solidFill>
                  <a:srgbClr val="002060"/>
                </a:solidFill>
                <a:latin typeface="Arial-SGK-TV" pitchFamily="2" charset="0"/>
                <a:cs typeface="Arial-SGK-TV" pitchFamily="2" charset="0"/>
              </a:rPr>
              <a:t>truyền</a:t>
            </a:r>
            <a:r>
              <a:rPr lang="en-US" sz="4000" dirty="0" smtClean="0">
                <a:solidFill>
                  <a:srgbClr val="002060"/>
                </a:solidFill>
                <a:latin typeface="Arial-SGK-TV" pitchFamily="2" charset="0"/>
                <a:cs typeface="Arial-SGK-TV" pitchFamily="2" charset="0"/>
              </a:rPr>
              <a:t> </a:t>
            </a:r>
            <a:r>
              <a:rPr lang="en-US" sz="4000" dirty="0" err="1" smtClean="0">
                <a:solidFill>
                  <a:srgbClr val="002060"/>
                </a:solidFill>
                <a:latin typeface="Arial-SGK-TV" pitchFamily="2" charset="0"/>
                <a:cs typeface="Arial-SGK-TV" pitchFamily="2" charset="0"/>
              </a:rPr>
              <a:t>thuyết</a:t>
            </a:r>
            <a:r>
              <a:rPr lang="en-US" sz="4000" dirty="0" smtClean="0">
                <a:solidFill>
                  <a:srgbClr val="002060"/>
                </a:solidFill>
                <a:latin typeface="Arial-SGK-TV" pitchFamily="2" charset="0"/>
                <a:cs typeface="Arial-SGK-TV" pitchFamily="2" charset="0"/>
              </a:rPr>
              <a:t>  </a:t>
            </a:r>
            <a:endParaRPr lang="en-US" sz="4000" dirty="0">
              <a:solidFill>
                <a:srgbClr val="002060"/>
              </a:solidFill>
              <a:latin typeface="Arial-SGK-TV" pitchFamily="2" charset="0"/>
              <a:cs typeface="Arial-SGK-TV" pitchFamily="2" charset="0"/>
            </a:endParaRPr>
          </a:p>
        </p:txBody>
      </p:sp>
      <p:pic>
        <p:nvPicPr>
          <p:cNvPr id="4" name="Content Placeholder 3" descr="con thuyền.jpg"/>
          <p:cNvPicPr>
            <a:picLocks noGrp="1" noChangeAspect="1"/>
          </p:cNvPicPr>
          <p:nvPr>
            <p:ph idx="1"/>
          </p:nvPr>
        </p:nvPicPr>
        <p:blipFill>
          <a:blip r:embed="rId2" cstate="print"/>
          <a:stretch>
            <a:fillRect/>
          </a:stretch>
        </p:blipFill>
        <p:spPr>
          <a:xfrm>
            <a:off x="1" y="0"/>
            <a:ext cx="2743200" cy="4525963"/>
          </a:xfrm>
        </p:spPr>
      </p:pic>
      <p:pic>
        <p:nvPicPr>
          <p:cNvPr id="5" name="Picture 4" descr="TRUYỀN THUYẾT.jpg"/>
          <p:cNvPicPr>
            <a:picLocks noChangeAspect="1"/>
          </p:cNvPicPr>
          <p:nvPr/>
        </p:nvPicPr>
        <p:blipFill>
          <a:blip r:embed="rId3" cstate="print"/>
          <a:stretch>
            <a:fillRect/>
          </a:stretch>
        </p:blipFill>
        <p:spPr>
          <a:xfrm>
            <a:off x="6019800" y="685800"/>
            <a:ext cx="2847975" cy="3124200"/>
          </a:xfrm>
          <a:prstGeom prst="rect">
            <a:avLst/>
          </a:prstGeom>
        </p:spPr>
      </p:pic>
      <p:pic>
        <p:nvPicPr>
          <p:cNvPr id="6" name="Picture 5" descr="TRĂNG KHUYẾT.jpg"/>
          <p:cNvPicPr>
            <a:picLocks noChangeAspect="1"/>
          </p:cNvPicPr>
          <p:nvPr/>
        </p:nvPicPr>
        <p:blipFill>
          <a:blip r:embed="rId4" cstate="print"/>
          <a:stretch>
            <a:fillRect/>
          </a:stretch>
        </p:blipFill>
        <p:spPr>
          <a:xfrm>
            <a:off x="3124200" y="762000"/>
            <a:ext cx="2667000" cy="28956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126</Words>
  <Application>Microsoft Office PowerPoint</Application>
  <PresentationFormat>On-screen Show (4:3)</PresentationFormat>
  <Paragraphs>56</Paragraphs>
  <Slides>21</Slides>
  <Notes>0</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.VnCooperH</vt:lpstr>
      <vt:lpstr>Arial</vt:lpstr>
      <vt:lpstr>Arial-SGK-TV</vt:lpstr>
      <vt:lpstr>Calibri</vt:lpstr>
      <vt:lpstr>Times New Roman</vt:lpstr>
      <vt:lpstr>Office Theme</vt:lpstr>
      <vt:lpstr>Bài 79: uyên - uyêt</vt:lpstr>
      <vt:lpstr>PowerPoint Presentation</vt:lpstr>
      <vt:lpstr>uân      uât</vt:lpstr>
      <vt:lpstr>Bà kể chuyện hay tuyệt</vt:lpstr>
      <vt:lpstr>uyên     uyêt</vt:lpstr>
      <vt:lpstr>con thuyền</vt:lpstr>
      <vt:lpstr>trăng khuyết</vt:lpstr>
      <vt:lpstr>truyền thuyết</vt:lpstr>
      <vt:lpstr>con thuyền   trăng khuyết  truyền thuyết  </vt:lpstr>
      <vt:lpstr>uyên     uyêt</vt:lpstr>
      <vt:lpstr>Nghỉ giải lao</vt:lpstr>
      <vt:lpstr>PowerPoint Presentation</vt:lpstr>
      <vt:lpstr>PowerPoint Presentation</vt:lpstr>
      <vt:lpstr>PowerPoint Presentation</vt:lpstr>
      <vt:lpstr>Nghỉ giải lao</vt:lpstr>
      <vt:lpstr>PowerPoint Presentation</vt:lpstr>
      <vt:lpstr>        Trăng sáng Sân nhà em sáng quá Nhờ ánh trăng sáng ngời Trăng tròn như cái đĩa Lơ lửng mà không rơi.  Những hôm nào trăng khuyết Trông giống con thuyền trôi Em đi trăng theo bước Như muốn cùng đi chơi.</vt:lpstr>
      <vt:lpstr>PowerPoint Presentation</vt:lpstr>
      <vt:lpstr>uyên     uyêt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79: uyên - uyêt</dc:title>
  <dc:creator>nga</dc:creator>
  <cp:lastModifiedBy>Ngoc Yen</cp:lastModifiedBy>
  <cp:revision>6</cp:revision>
  <dcterms:created xsi:type="dcterms:W3CDTF">2006-08-16T00:00:00Z</dcterms:created>
  <dcterms:modified xsi:type="dcterms:W3CDTF">2020-12-23T11:40:34Z</dcterms:modified>
</cp:coreProperties>
</file>