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1500188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1191817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817204" y="2544367"/>
            <a:ext cx="2810698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</a:t>
            </a:r>
            <a:r>
              <a:rPr lang="en-US" altLang="en-US" sz="2700" b="1" dirty="0" smtClean="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ĐẠO ĐỨC</a:t>
            </a:r>
            <a:endParaRPr lang="en-US" altLang="en-US" sz="2700" b="1" dirty="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3750470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5629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47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quy mình nhớ khắc ghi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Đến trường học tập em đi đúng giờ.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790700" y="2801352"/>
            <a:ext cx="5562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Đi học đúng 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10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học”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sao?Theo em việc đi học đúng giờ mang lại lợi ích gì?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48545" r="13025" b="31966"/>
          <a:stretch/>
        </p:blipFill>
        <p:spPr bwMode="auto">
          <a:xfrm>
            <a:off x="914399" y="2348346"/>
            <a:ext cx="74348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đi học đúng giờ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70402" r="20067" b="7377"/>
          <a:stretch/>
        </p:blipFill>
        <p:spPr bwMode="auto">
          <a:xfrm>
            <a:off x="1600200" y="2286000"/>
            <a:ext cx="5530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4 (LAN) ẢNH\dd1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7036" r="7802" b="62639"/>
          <a:stretch/>
        </p:blipFill>
        <p:spPr bwMode="auto">
          <a:xfrm>
            <a:off x="954578" y="2410691"/>
            <a:ext cx="75257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40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đi học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giờ.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42604" b="29590"/>
          <a:stretch/>
        </p:blipFill>
        <p:spPr bwMode="auto">
          <a:xfrm>
            <a:off x="2377751" y="2363642"/>
            <a:ext cx="6766249" cy="28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740093" y="1944540"/>
            <a:ext cx="1640623" cy="699654"/>
          </a:xfrm>
          <a:prstGeom prst="wedgeRoundRectCallout">
            <a:avLst>
              <a:gd name="adj1" fmla="val 971"/>
              <a:gd name="adj2" fmla="val 92203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60875" y="204047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Nhanh lên con, </a:t>
            </a:r>
          </a:p>
          <a:p>
            <a:r>
              <a:rPr lang="en-US" smtClean="0"/>
              <a:t>muộn học rồi 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đi học đúng giờ.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168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Arial</vt:lpstr>
      <vt:lpstr>Arial-SGK-TV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Ngoc Yen</cp:lastModifiedBy>
  <cp:revision>20</cp:revision>
  <dcterms:created xsi:type="dcterms:W3CDTF">2006-08-16T00:00:00Z</dcterms:created>
  <dcterms:modified xsi:type="dcterms:W3CDTF">2020-11-16T11:36:28Z</dcterms:modified>
</cp:coreProperties>
</file>