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23" r:id="rId3"/>
    <p:sldId id="326" r:id="rId4"/>
    <p:sldId id="339" r:id="rId5"/>
    <p:sldId id="349" r:id="rId6"/>
    <p:sldId id="333" r:id="rId7"/>
    <p:sldId id="350" r:id="rId8"/>
    <p:sldId id="351" r:id="rId9"/>
    <p:sldId id="352" r:id="rId10"/>
    <p:sldId id="353" r:id="rId11"/>
    <p:sldId id="257" r:id="rId12"/>
    <p:sldId id="345" r:id="rId13"/>
    <p:sldId id="289" r:id="rId14"/>
    <p:sldId id="34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073" autoAdjust="0"/>
  </p:normalViewPr>
  <p:slideViewPr>
    <p:cSldViewPr>
      <p:cViewPr varScale="1">
        <p:scale>
          <a:sx n="70" d="100"/>
          <a:sy n="70" d="100"/>
        </p:scale>
        <p:origin x="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48A7-D5D6-4954-B9D6-3D80DCB4DA2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9C26-27FD-40E7-937F-3A4553036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9C26-27FD-40E7-937F-3A45530366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9C26-27FD-40E7-937F-3A45530366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" y="355593"/>
            <a:ext cx="7924791" cy="1524000"/>
          </a:xfrm>
        </p:spPr>
        <p:txBody>
          <a:bodyPr anchor="ctr"/>
          <a:lstStyle/>
          <a:p>
            <a:pPr algn="ctr"/>
            <a:r>
              <a:rPr lang="en-US" sz="3800" b="1" smtClean="0"/>
              <a:t>HOẠT </a:t>
            </a:r>
            <a:r>
              <a:rPr lang="en-US" sz="3800" b="1" dirty="0"/>
              <a:t>ĐỘNG TRẢI NGHIỆM 1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80309"/>
            <a:ext cx="792479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</a:rPr>
              <a:t>BÀI 11: CHÂN DUNG CỦA EM</a:t>
            </a:r>
            <a:endParaRPr lang="en-US" sz="4000">
              <a:solidFill>
                <a:srgbClr val="0070C0"/>
              </a:solidFill>
            </a:endParaRPr>
          </a:p>
          <a:p>
            <a:pPr algn="ctr"/>
            <a:endParaRPr lang="en-US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028695" y="4128344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311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2057401"/>
            <a:ext cx="6248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Kết luận: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 Chúng ta nên có cái nhìn tích cực về vẻ bên ngoài của bản thân và người khác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7249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7086602" cy="1701799"/>
          </a:xfrm>
        </p:spPr>
        <p:txBody>
          <a:bodyPr>
            <a:noAutofit/>
          </a:bodyPr>
          <a:lstStyle/>
          <a:p>
            <a:r>
              <a:rPr lang="en-US" sz="3600" b="1" smtClean="0"/>
              <a:t>Hoạt </a:t>
            </a:r>
            <a:r>
              <a:rPr lang="en-US" sz="3600" b="1"/>
              <a:t>động 3: Giữ gìn vẻ ngoài đáng yêu và nhận xét tích cực về vẻ ngoài của người khác</a:t>
            </a:r>
            <a:endParaRPr lang="en-US" sz="3600"/>
          </a:p>
          <a:p>
            <a:pPr marL="0" indent="0">
              <a:lnSpc>
                <a:spcPct val="150000"/>
              </a:lnSpc>
              <a:buNone/>
            </a:pPr>
            <a:endParaRPr lang="en-US" sz="400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lvl="1" indent="0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351" y="5334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u="sng"/>
              <a:t>VẬN </a:t>
            </a:r>
            <a:r>
              <a:rPr lang="en-US" sz="3200" b="1" u="sng" smtClean="0"/>
              <a:t>DỤNG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2875808"/>
            <a:ext cx="7905750" cy="38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6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09600"/>
            <a:ext cx="6423912" cy="2057400"/>
          </a:xfrm>
        </p:spPr>
        <p:txBody>
          <a:bodyPr>
            <a:noAutofit/>
          </a:bodyPr>
          <a:lstStyle/>
          <a:p>
            <a:r>
              <a:rPr lang="en-US" sz="4000" smtClean="0">
                <a:solidFill>
                  <a:srgbClr val="00B0F0"/>
                </a:solidFill>
              </a:rPr>
              <a:t>Để </a:t>
            </a:r>
            <a:r>
              <a:rPr lang="en-US" sz="4000">
                <a:solidFill>
                  <a:srgbClr val="00B0F0"/>
                </a:solidFill>
              </a:rPr>
              <a:t>cho cơ thể sạch sẽ, khỏe mạnh, đáng yêu chúng ta cần làm gì hằng ngày?</a:t>
            </a:r>
            <a:br>
              <a:rPr lang="en-US" sz="400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858000" cy="6186920"/>
          </a:xfrm>
        </p:spPr>
        <p:txBody>
          <a:bodyPr>
            <a:noAutofit/>
          </a:bodyPr>
          <a:lstStyle/>
          <a:p>
            <a:r>
              <a:rPr lang="en-US" sz="4400" i="1" smtClean="0"/>
              <a:t>Thông điệp:</a:t>
            </a:r>
            <a:br>
              <a:rPr lang="en-US" sz="4400" i="1" smtClean="0"/>
            </a:br>
            <a:r>
              <a:rPr lang="en-US" sz="4400" i="1">
                <a:solidFill>
                  <a:schemeClr val="tx1"/>
                </a:solidFill>
              </a:rPr>
              <a:t>Ai cũng có những nét bên ngoài đáng yêu. Mọi người nên tự hào và hài lòng với vẻ bên ngoài của </a:t>
            </a:r>
            <a:r>
              <a:rPr lang="en-US" sz="4400" i="1" smtClean="0">
                <a:solidFill>
                  <a:schemeClr val="tx1"/>
                </a:solidFill>
              </a:rPr>
              <a:t>mình.</a:t>
            </a:r>
            <a:endParaRPr lang="en-US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893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CỦNG CỐ - DẶN DÒ</a:t>
            </a:r>
            <a:r>
              <a:rPr lang="en-US"/>
              <a:t/>
            </a:r>
            <a:br>
              <a:rPr lang="en-US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705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 b="1" u="sng"/>
              <a:t>KHÁM PHÁ – KẾT NỐI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1"/>
            <a:ext cx="6347714" cy="1371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smtClean="0"/>
              <a:t>Hoạt </a:t>
            </a:r>
            <a:r>
              <a:rPr lang="en-US" sz="4000" b="1"/>
              <a:t>động 1: Chia sẻ về vẻ ngoài của em</a:t>
            </a:r>
            <a:endParaRPr lang="en-US" sz="400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02" y="2514600"/>
            <a:ext cx="481770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 </a:t>
            </a:r>
            <a:r>
              <a:rPr lang="en-US" sz="3600" smtClean="0">
                <a:solidFill>
                  <a:srgbClr val="0070C0"/>
                </a:solidFill>
              </a:rPr>
              <a:t>Thảo </a:t>
            </a:r>
            <a:r>
              <a:rPr lang="en-US" sz="3600">
                <a:solidFill>
                  <a:srgbClr val="0070C0"/>
                </a:solidFill>
              </a:rPr>
              <a:t>luận </a:t>
            </a:r>
            <a:r>
              <a:rPr lang="en-US" sz="3600" smtClean="0">
                <a:solidFill>
                  <a:srgbClr val="0070C0"/>
                </a:solidFill>
              </a:rPr>
              <a:t>nhóm: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hia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sẻ với bạn về những nét vẻ bên ngoài của mình, đặc biệt là chia sẻ những nét mà các em thích ở mình</a:t>
            </a:r>
          </a:p>
          <a:p>
            <a:endParaRPr lang="en-US" sz="240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9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5814312" cy="1244600"/>
          </a:xfrm>
        </p:spPr>
        <p:txBody>
          <a:bodyPr>
            <a:normAutofit/>
          </a:bodyPr>
          <a:lstStyle/>
          <a:p>
            <a:r>
              <a:rPr lang="en-US" smtClean="0"/>
              <a:t>Trình bày phần thảo luận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</a:t>
            </a:r>
            <a:r>
              <a:rPr lang="en-US" smtClean="0"/>
              <a:t>rò chơi: </a:t>
            </a:r>
            <a:r>
              <a:rPr lang="en-US" b="1"/>
              <a:t>“Đi tìm những lời nhận xét về vẻ bên ngoài của mình”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5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6576313" cy="5812763"/>
          </a:xfrm>
        </p:spPr>
        <p:txBody>
          <a:bodyPr>
            <a:normAutofit fontScale="92500" lnSpcReduction="20000"/>
          </a:bodyPr>
          <a:lstStyle/>
          <a:p>
            <a:r>
              <a:rPr lang="en-US" sz="3200"/>
              <a:t>-GV phổ biến cách chơi:</a:t>
            </a:r>
          </a:p>
          <a:p>
            <a:r>
              <a:rPr lang="en-US" sz="3200"/>
              <a:t>+Từng HS chạy đến chỗ các bạn trong lớp xin lời nhận xét “Bạn thích điều gì ở vẻ bên ngoài của tớ?”</a:t>
            </a:r>
          </a:p>
          <a:p>
            <a:r>
              <a:rPr lang="en-US" sz="3200"/>
              <a:t>+Các bạn cho lời nhận xét cần có cách nhìn tích cực về vẻ bên ngoài của bạn để nói cho bạn mình nghe</a:t>
            </a:r>
          </a:p>
          <a:p>
            <a:r>
              <a:rPr lang="en-US" sz="3200"/>
              <a:t>+Trong thời gian 7 phút, từng HS vừa xin ý kiến nhận xét vừa đưa ra ý kiến nhận xét của mình về vẻ ngoài của bạn</a:t>
            </a:r>
          </a:p>
          <a:p>
            <a:r>
              <a:rPr lang="en-US" sz="3200"/>
              <a:t>+Bạn nào thu được càng nhiều ý kiến của các bạn trong lớp càng tốt</a:t>
            </a:r>
          </a:p>
          <a:p>
            <a:pPr marL="0" indent="0"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283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6576313" cy="581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/>
              <a:t>Kết luận:</a:t>
            </a:r>
            <a:r>
              <a:rPr lang="en-US" sz="4400"/>
              <a:t> </a:t>
            </a:r>
            <a:r>
              <a:rPr lang="en-US" sz="4400" i="1"/>
              <a:t>Mỗi người đều có vẻ bên ngoài khác nhau và đều có những điểm đáng yêu. Ai cũng có quyền tự </a:t>
            </a:r>
            <a:r>
              <a:rPr lang="en-US" sz="4400" i="1" smtClean="0"/>
              <a:t>hào, </a:t>
            </a:r>
            <a:r>
              <a:rPr lang="en-US" sz="4400" i="1"/>
              <a:t>hài lòng với vẻ bề ngoài của mình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8543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550990"/>
          </a:xfrm>
        </p:spPr>
        <p:txBody>
          <a:bodyPr>
            <a:normAutofit fontScale="90000"/>
          </a:bodyPr>
          <a:lstStyle/>
          <a:p>
            <a:r>
              <a:rPr lang="en-US" b="1" u="sng"/>
              <a:t>THỰC HÀNH</a:t>
            </a:r>
            <a:r>
              <a:rPr lang="en-US"/>
              <a:t/>
            </a:r>
            <a:br>
              <a:rPr lang="en-US"/>
            </a:br>
            <a:r>
              <a:rPr lang="en-US" b="1">
                <a:solidFill>
                  <a:srgbClr val="00B0F0"/>
                </a:solidFill>
              </a:rPr>
              <a:t>Hoạt động 2: Nói lời động viên để giúp bạn tự tin</a:t>
            </a:r>
            <a:r>
              <a:rPr lang="en-US">
                <a:solidFill>
                  <a:srgbClr val="00B0F0"/>
                </a:solidFill>
              </a:rPr>
              <a:t/>
            </a:r>
            <a:br>
              <a:rPr lang="en-US">
                <a:solidFill>
                  <a:srgbClr val="00B0F0"/>
                </a:solidFill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6858000" cy="4191000"/>
          </a:xfrm>
        </p:spPr>
      </p:pic>
    </p:spTree>
    <p:extLst>
      <p:ext uri="{BB962C8B-B14F-4D97-AF65-F5344CB8AC3E}">
        <p14:creationId xmlns:p14="http://schemas.microsoft.com/office/powerpoint/2010/main" val="273474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Thảo luận: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V</a:t>
            </a:r>
            <a:r>
              <a:rPr lang="en-US" sz="4000" smtClean="0"/>
              <a:t>ẻ </a:t>
            </a:r>
            <a:r>
              <a:rPr lang="en-US" sz="4000"/>
              <a:t>bên ngoài của các bạn trong mỗi tranh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44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4435</TotalTime>
  <Words>317</Words>
  <Application>Microsoft Office PowerPoint</Application>
  <PresentationFormat>On-screen Show (4:3)</PresentationFormat>
  <Paragraphs>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 3</vt:lpstr>
      <vt:lpstr>Facet</vt:lpstr>
      <vt:lpstr>HOẠT ĐỘNG TRẢI NGHIỆM 1</vt:lpstr>
      <vt:lpstr> KHÁM PHÁ – KẾT NỐI </vt:lpstr>
      <vt:lpstr>PowerPoint Presentation</vt:lpstr>
      <vt:lpstr>Trình bày phần thảo luận</vt:lpstr>
      <vt:lpstr>Trò chơi: “Đi tìm những lời nhận xét về vẻ bên ngoài của mình”   </vt:lpstr>
      <vt:lpstr> </vt:lpstr>
      <vt:lpstr> </vt:lpstr>
      <vt:lpstr>THỰC HÀNH Hoạt động 2: Nói lời động viên để giúp bạn tự tin </vt:lpstr>
      <vt:lpstr>Thảo luận:</vt:lpstr>
      <vt:lpstr>PowerPoint Presentation</vt:lpstr>
      <vt:lpstr>PowerPoint Presentation</vt:lpstr>
      <vt:lpstr>Để cho cơ thể sạch sẽ, khỏe mạnh, đáng yêu chúng ta cần làm gì hằng ngày? </vt:lpstr>
      <vt:lpstr>Thông điệp: Ai cũng có những nét bên ngoài đáng yêu. Mọi người nên tự hào và hài lòng với vẻ bên ngoài của mình.</vt:lpstr>
      <vt:lpstr>CỦNG CỐ - DẶN DÒ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Ngoc Yen</cp:lastModifiedBy>
  <cp:revision>272</cp:revision>
  <dcterms:created xsi:type="dcterms:W3CDTF">2006-08-16T00:00:00Z</dcterms:created>
  <dcterms:modified xsi:type="dcterms:W3CDTF">2020-12-23T11:46:01Z</dcterms:modified>
</cp:coreProperties>
</file>