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88" r:id="rId5"/>
    <p:sldId id="320" r:id="rId6"/>
    <p:sldId id="315" r:id="rId7"/>
    <p:sldId id="318" r:id="rId8"/>
    <p:sldId id="312" r:id="rId9"/>
    <p:sldId id="317" r:id="rId10"/>
    <p:sldId id="311" r:id="rId11"/>
    <p:sldId id="330" r:id="rId1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/>
        </p14:section>
        <p14:section name="Tiết 2" id="{D26EF98B-2085-49F3-B273-FBF6FCCC601C}">
          <p14:sldIdLst>
            <p14:sldId id="320"/>
            <p14:sldId id="315"/>
            <p14:sldId id="318"/>
            <p14:sldId id="312"/>
            <p14:sldId id="317"/>
            <p14:sldId id="311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99"/>
    <a:srgbClr val="99FF66"/>
    <a:srgbClr val="FF5050"/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84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0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387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1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675"/>
          <a:stretch/>
        </p:blipFill>
        <p:spPr>
          <a:xfrm>
            <a:off x="-1069522" y="1992500"/>
            <a:ext cx="4128409" cy="315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4302" l="0" r="437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35" y="1918540"/>
            <a:ext cx="3920806" cy="45807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3341" y="1615770"/>
            <a:ext cx="9030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 XỬ KHI ĐƯỢC NHẬN QUÀ NGÀY TẾT</a:t>
            </a:r>
            <a:endParaRPr lang="zh-CN" altLang="en-US" sz="4000" b="1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789638" y="145641"/>
            <a:ext cx="1775122" cy="777411"/>
            <a:chOff x="2855223" y="1677808"/>
            <a:chExt cx="3178629" cy="345516"/>
          </a:xfrm>
          <a:solidFill>
            <a:srgbClr val="FF7C80"/>
          </a:solidFill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193016" y="1683582"/>
              <a:ext cx="2606920" cy="314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16</a:t>
              </a:r>
              <a:endParaRPr lang="zh-CN" altLang="en-US" sz="4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799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64" y="534346"/>
            <a:ext cx="4588086" cy="4588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092" b="95010" l="2672" r="961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46" y="-211624"/>
            <a:ext cx="2468654" cy="1963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7" b="96518" l="0" r="89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44" y="-657737"/>
            <a:ext cx="4173024" cy="30180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" b="50000"/>
          <a:stretch/>
        </p:blipFill>
        <p:spPr>
          <a:xfrm>
            <a:off x="7567569" y="2243089"/>
            <a:ext cx="1745536" cy="9439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46" y="1992500"/>
            <a:ext cx="1764991" cy="188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875"/>
                            </p:stCondLst>
                            <p:childTnLst>
                              <p:par>
                                <p:cTn id="42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625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125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625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625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625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17" b="90000" l="1750" r="98500"/>
                    </a14:imgEffect>
                    <a14:imgEffect>
                      <a14:sharpenSoften amount="-25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54" y="-348343"/>
            <a:ext cx="6011637" cy="4800601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62200" y="1757617"/>
            <a:ext cx="3701143" cy="1862048"/>
          </a:xfrm>
          <a:prstGeom prst="rect">
            <a:avLst/>
          </a:prstGeom>
          <a:ln>
            <a:solidFill>
              <a:srgbClr val="FF7C80"/>
            </a:solidFill>
          </a:ln>
          <a:effectLst>
            <a:glow rad="228600">
              <a:srgbClr val="FF7C80">
                <a:alpha val="40000"/>
              </a:srgbClr>
            </a:glow>
            <a:softEdge rad="317500"/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1500" b="1" dirty="0">
                <a:solidFill>
                  <a:srgbClr val="FF7C8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</a:t>
            </a:r>
            <a:r>
              <a:rPr lang="en-US" altLang="zh-CN" sz="11500" b="1" dirty="0" smtClean="0">
                <a:solidFill>
                  <a:srgbClr val="FF7C8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11500" b="1" dirty="0">
              <a:solidFill>
                <a:srgbClr val="FF7C8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918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22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3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solidFill>
                <a:srgbClr val="FF9999"/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32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FF9999"/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30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9999"/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26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8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rgbClr val="FF5050"/>
                </a:solidFill>
                <a:ln w="9525" cmpd="sng">
                  <a:solidFill>
                    <a:srgbClr val="FF505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</a:t>
                </a:r>
                <a:r>
                  <a:rPr kumimoji="0" lang="en-US" altLang="zh-CN" sz="2400" i="0" u="none" strike="noStrike" kern="0" cap="none" spc="0" normalizeH="0" noProof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6701" y="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596478"/>
            <a:ext cx="7708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Cloud 7"/>
          <p:cNvSpPr/>
          <p:nvPr/>
        </p:nvSpPr>
        <p:spPr>
          <a:xfrm>
            <a:off x="431800" y="788110"/>
            <a:ext cx="8216901" cy="2729790"/>
          </a:xfrm>
          <a:prstGeom prst="cloud">
            <a:avLst/>
          </a:prstGeom>
          <a:noFill/>
          <a:ln w="762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1016000" y="269067"/>
            <a:ext cx="2850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Picture 2" descr="z2019525689372_3fd112509e4959fb450940ca56a79189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" y="0"/>
            <a:ext cx="4914900" cy="3652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z2019525689373_0506f4e2fcb608f6a5f6d417839764e5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0"/>
            <a:ext cx="4190999" cy="36526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599" y="3779358"/>
            <a:ext cx="8559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</a:t>
            </a:r>
            <a:r>
              <a:rPr lang="vi-VN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phong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bì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lì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xì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/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4404178"/>
            <a:ext cx="8559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2.</a:t>
            </a:r>
            <a:r>
              <a:rPr lang="vi-VN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?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643059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22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3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solidFill>
                <a:srgbClr val="FF9999"/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32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FF9999"/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30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9999"/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26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8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rgbClr val="FF5050"/>
                </a:solidFill>
                <a:ln w="9525" cmpd="sng">
                  <a:solidFill>
                    <a:srgbClr val="FF505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</a:t>
                </a:r>
                <a:r>
                  <a:rPr kumimoji="0" lang="en-US" altLang="zh-CN" sz="2400" i="0" u="none" strike="noStrike" kern="0" cap="none" spc="0" normalizeH="0" noProof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1101836"/>
            <a:ext cx="93853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</a:t>
            </a:r>
            <a:r>
              <a:rPr lang="en-US" altLang="zh-CN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1016000" y="269067"/>
            <a:ext cx="2850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 descr="z2019525687182_65c4abe5fdf0204c54e725bbad204330"/>
          <p:cNvPicPr>
            <a:picLocks noGrp="1" noChangeAspect="1"/>
          </p:cNvPicPr>
          <p:nvPr isPhoto="1"/>
        </p:nvPicPr>
        <p:blipFill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44"/>
          <a:stretch/>
        </p:blipFill>
        <p:spPr>
          <a:xfrm>
            <a:off x="1" y="-50433"/>
            <a:ext cx="1117599" cy="1287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05" y="1237028"/>
            <a:ext cx="5053910" cy="417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269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28" y="0"/>
            <a:ext cx="2676544" cy="940653"/>
          </a:xfrm>
          <a:prstGeom prst="doubleWave">
            <a:avLst/>
          </a:prstGeom>
          <a:solidFill>
            <a:srgbClr val="FF7C80"/>
          </a:solidFill>
          <a:ln/>
          <a:effectLst>
            <a:glow rad="101600">
              <a:srgbClr val="FF7C8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8128" y="1189848"/>
            <a:ext cx="85530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vi-VN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dịp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Tết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phong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tuổi,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mong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may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5600" y="2527302"/>
            <a:ext cx="4769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:</a:t>
            </a:r>
            <a:endParaRPr lang="vi-VN" altLang="zh-C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682734" y="3239126"/>
            <a:ext cx="8878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algn="ctr">
              <a:buFont typeface="Arial" pitchFamily="34" charset="0"/>
              <a:buChar char="•"/>
            </a:pPr>
            <a:r>
              <a:rPr lang="en-US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Đón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bằng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2101834" y="3766928"/>
            <a:ext cx="8878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algn="ctr">
              <a:buFont typeface="Arial" pitchFamily="34" charset="0"/>
              <a:buChar char="•"/>
            </a:pP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cúi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xuống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9796" y="4290148"/>
            <a:ext cx="88784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altLang="zh-CN" sz="28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675333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141</Words>
  <Application>Microsoft Office PowerPoint</Application>
  <PresentationFormat>On-screen Show (16:9)</PresentationFormat>
  <Paragraphs>24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微软雅黑</vt:lpstr>
      <vt:lpstr>宋体</vt:lpstr>
      <vt:lpstr>Arial</vt:lpstr>
      <vt:lpstr>Arial-Rounded</vt:lpstr>
      <vt:lpstr>Calibri</vt:lpstr>
      <vt:lpstr>等线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Ngoc Yen</cp:lastModifiedBy>
  <cp:revision>59</cp:revision>
  <dcterms:created xsi:type="dcterms:W3CDTF">2017-03-04T06:55:50Z</dcterms:created>
  <dcterms:modified xsi:type="dcterms:W3CDTF">2020-09-12T14:58:35Z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